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7" r:id="rId4"/>
    <p:sldId id="265" r:id="rId5"/>
    <p:sldId id="264" r:id="rId6"/>
    <p:sldId id="26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3784" autoAdjust="0"/>
  </p:normalViewPr>
  <p:slideViewPr>
    <p:cSldViewPr snapToGrid="0" showGuides="1">
      <p:cViewPr>
        <p:scale>
          <a:sx n="66" d="100"/>
          <a:sy n="66" d="100"/>
        </p:scale>
        <p:origin x="-200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C023-8D11-4354-B04C-EBDF816D6AF2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0A18-B165-4D85-ADAA-E69AF7750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70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今回、柴咲コウ氏の、設計を解析するにあたり、左の写真をサンプルとしました。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20A18-B165-4D85-ADAA-E69AF77508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今回、柴咲コウ氏の、設計を解析するにあたり、左の写真をサンプルとしました。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20A18-B165-4D85-ADAA-E69AF77508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75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今回、柴咲コウ氏の、設計を解析するにあたり、左の写真をサンプルとしました。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20A18-B165-4D85-ADAA-E69AF77508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3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今回、柴咲コウ氏の、設計を解析するにあたり、左の写真をサンプルとしました。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20A18-B165-4D85-ADAA-E69AF77508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2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84336-2FA4-4A7F-9A86-F719C2782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F430BD-2945-4F11-8D7B-8E436D5AC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B8D429-A45A-4D0B-963D-9136239B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32F30-6342-4D0B-858D-1D8C0AC5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4AB624-D357-444A-86C2-C49DF314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07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DF08B-9A3E-4299-B275-F9F3C04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E59FE4-7872-4F6D-9300-8B72C7089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83A2D1-435B-47C1-B510-4AA69991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727B47-B690-41FF-B1E6-3FCDCB71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1AD285-6ADE-4FF3-9D89-7605BCCF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9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57494C5-DBF0-4DF5-848D-0EFA47547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647482-E83B-4339-89D4-D60BEB9A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4C317-E880-4523-AC3D-40F4DD73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19C2C5-0A8F-4C2A-823C-ED00F085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7D6017-4061-46A8-8136-926D3AF3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62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26E5D-89FD-421A-9F63-42AFA7DA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D4227E-E76A-4695-8ABF-C7CDB14B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634D60-EEEB-40D8-B79A-B4CCD8B3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B13DD-EC4E-409D-8B67-A3DFE95C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4C9211-5ABA-48BB-ABC9-BF05853A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9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D61A2-96A1-429C-842B-765935CA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E05D1F-65CA-4AE0-802C-65C69AE99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1AC9C9-D87F-49AA-8BE8-2BFF7D4E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64255C-DCBD-4C13-B7CB-56F51769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95139D-A05F-49CC-964E-47C4F7E4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03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17DD3-06B2-4156-ABC7-A853ADC4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EBE165-F276-4D3B-BDF8-32E63DFBD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A75A7E-01F8-4D29-873A-3A236C657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F082B1-8B5D-4EAD-8EC0-9BF0A4F3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1A68F8-BD90-4FDB-A25A-C7011E9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EC5660-0B6A-4074-B0AD-40A94EA6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2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3CD5F-CC4A-4A7D-95AE-C0F3AAE6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D483F1-B47D-4D77-8884-A09B6539D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EF33DE-3D18-445E-8894-4B83A7385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A6D81B-1881-4D97-BB1A-C843B56B1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343022-F264-423A-B301-26DE93991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7B185D-C2E4-4EFA-9464-0A9BD466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48C45E-E84E-4FCA-BD48-399C89C0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CF3A5E-9D05-41AF-8640-DB7D63D5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3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03302-7558-441E-8A68-4FF0DE4A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ED14C2-F875-49CC-B60C-6F81A290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5BD54C-6CF9-4986-A4DD-8ED979DF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21DA69-89E1-48B5-ADA4-57DE9F63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81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FFF172-C657-4213-AD0A-B4853A19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B144BF-A9E3-412B-AF67-933DFA66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A59ABC-3836-453F-ABD9-A692CCF9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6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33018-F507-4116-A201-2D309572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B91F4B-2168-4F19-B3FB-9F6AECDB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2BC662-966E-4F2C-9A88-61697FEEB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D44A9F-C4A2-4CEA-BBB5-61D98A84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5ACC2A-169C-4814-9554-BF333C47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1267F-5A33-4132-B4AC-1A774528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6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89564-1983-44E4-B87F-EF841323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0F513D-6744-4020-9329-67C5C70AA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B150A0-AB32-46BC-97EA-0CD8BFF9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3E18D1-3DD1-4787-915C-DCF962C4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7893DE-F49F-4D33-BB44-56193236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E70F86-E696-4F2D-A740-1604CA15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4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AFCF5C-A527-42ED-BA9A-E6055C7B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D39D2C-C672-4E07-A3A9-E5BF320B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BB36B-BB1D-4AEC-A382-025B3D70B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6454-4A8D-40D9-B5F1-751B25CDB9BC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AEDFE8-CE27-42C8-B6AD-CC4BD1F73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3CBEBD-8CB1-41F6-BA58-6B693905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2990-2A71-4E35-B822-1582B038E5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4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屋内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9BDD164A-5416-4645-BCA0-FA553DCBB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358" name="グループ化 357">
            <a:extLst>
              <a:ext uri="{FF2B5EF4-FFF2-40B4-BE49-F238E27FC236}">
                <a16:creationId xmlns:a16="http://schemas.microsoft.com/office/drawing/2014/main" id="{FCE3C97D-4AC4-41DF-8F7F-433E244B4245}"/>
              </a:ext>
            </a:extLst>
          </p:cNvPr>
          <p:cNvGrpSpPr/>
          <p:nvPr/>
        </p:nvGrpSpPr>
        <p:grpSpPr>
          <a:xfrm>
            <a:off x="2625949" y="84540"/>
            <a:ext cx="6895388" cy="7525746"/>
            <a:chOff x="2625949" y="84540"/>
            <a:chExt cx="6895388" cy="7525746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6F33AAF-774C-410F-B3EF-9B4E4B51E07B}"/>
                </a:ext>
              </a:extLst>
            </p:cNvPr>
            <p:cNvSpPr/>
            <p:nvPr/>
          </p:nvSpPr>
          <p:spPr>
            <a:xfrm>
              <a:off x="4295835" y="3882496"/>
              <a:ext cx="3565660" cy="2223100"/>
            </a:xfrm>
            <a:custGeom>
              <a:avLst/>
              <a:gdLst>
                <a:gd name="connsiteX0" fmla="*/ 839198 w 3565660"/>
                <a:gd name="connsiteY0" fmla="*/ 881 h 2254143"/>
                <a:gd name="connsiteX1" fmla="*/ 856132 w 3565660"/>
                <a:gd name="connsiteY1" fmla="*/ 288748 h 2254143"/>
                <a:gd name="connsiteX2" fmla="*/ 873065 w 3565660"/>
                <a:gd name="connsiteY2" fmla="*/ 555448 h 2254143"/>
                <a:gd name="connsiteX3" fmla="*/ 792632 w 3565660"/>
                <a:gd name="connsiteY3" fmla="*/ 796748 h 2254143"/>
                <a:gd name="connsiteX4" fmla="*/ 623298 w 3565660"/>
                <a:gd name="connsiteY4" fmla="*/ 1088848 h 2254143"/>
                <a:gd name="connsiteX5" fmla="*/ 420098 w 3565660"/>
                <a:gd name="connsiteY5" fmla="*/ 1287815 h 2254143"/>
                <a:gd name="connsiteX6" fmla="*/ 72965 w 3565660"/>
                <a:gd name="connsiteY6" fmla="*/ 1507948 h 2254143"/>
                <a:gd name="connsiteX7" fmla="*/ 17932 w 3565660"/>
                <a:gd name="connsiteY7" fmla="*/ 1685748 h 2254143"/>
                <a:gd name="connsiteX8" fmla="*/ 305798 w 3565660"/>
                <a:gd name="connsiteY8" fmla="*/ 1999015 h 2254143"/>
                <a:gd name="connsiteX9" fmla="*/ 932332 w 3565660"/>
                <a:gd name="connsiteY9" fmla="*/ 2231848 h 2254143"/>
                <a:gd name="connsiteX10" fmla="*/ 2028765 w 3565660"/>
                <a:gd name="connsiteY10" fmla="*/ 2231848 h 2254143"/>
                <a:gd name="connsiteX11" fmla="*/ 2871198 w 3565660"/>
                <a:gd name="connsiteY11" fmla="*/ 2117548 h 2254143"/>
                <a:gd name="connsiteX12" fmla="*/ 3425765 w 3565660"/>
                <a:gd name="connsiteY12" fmla="*/ 1842381 h 2254143"/>
                <a:gd name="connsiteX13" fmla="*/ 3565465 w 3565660"/>
                <a:gd name="connsiteY13" fmla="*/ 1533348 h 2254143"/>
                <a:gd name="connsiteX14" fmla="*/ 3408832 w 3565660"/>
                <a:gd name="connsiteY14" fmla="*/ 1304748 h 2254143"/>
                <a:gd name="connsiteX15" fmla="*/ 2845798 w 3565660"/>
                <a:gd name="connsiteY15" fmla="*/ 1042281 h 2254143"/>
                <a:gd name="connsiteX16" fmla="*/ 2625665 w 3565660"/>
                <a:gd name="connsiteY16" fmla="*/ 750181 h 2254143"/>
                <a:gd name="connsiteX17" fmla="*/ 2583332 w 3565660"/>
                <a:gd name="connsiteY17" fmla="*/ 487715 h 2254143"/>
                <a:gd name="connsiteX18" fmla="*/ 2621432 w 3565660"/>
                <a:gd name="connsiteY18" fmla="*/ 136348 h 2254143"/>
                <a:gd name="connsiteX19" fmla="*/ 1863665 w 3565660"/>
                <a:gd name="connsiteY19" fmla="*/ 254881 h 2254143"/>
                <a:gd name="connsiteX20" fmla="*/ 1203265 w 3565660"/>
                <a:gd name="connsiteY20" fmla="*/ 199848 h 2254143"/>
                <a:gd name="connsiteX21" fmla="*/ 839198 w 3565660"/>
                <a:gd name="connsiteY21" fmla="*/ 88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21" fmla="*/ 1955105 w 3565660"/>
                <a:gd name="connsiteY21" fmla="*/ 34632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0" fmla="*/ 1203265 w 3565660"/>
                <a:gd name="connsiteY0" fmla="*/ 199848 h 2254143"/>
                <a:gd name="connsiteX1" fmla="*/ 839198 w 3565660"/>
                <a:gd name="connsiteY1" fmla="*/ 881 h 2254143"/>
                <a:gd name="connsiteX2" fmla="*/ 856132 w 3565660"/>
                <a:gd name="connsiteY2" fmla="*/ 288748 h 2254143"/>
                <a:gd name="connsiteX3" fmla="*/ 873065 w 3565660"/>
                <a:gd name="connsiteY3" fmla="*/ 555448 h 2254143"/>
                <a:gd name="connsiteX4" fmla="*/ 792632 w 3565660"/>
                <a:gd name="connsiteY4" fmla="*/ 796748 h 2254143"/>
                <a:gd name="connsiteX5" fmla="*/ 623298 w 3565660"/>
                <a:gd name="connsiteY5" fmla="*/ 1088848 h 2254143"/>
                <a:gd name="connsiteX6" fmla="*/ 420098 w 3565660"/>
                <a:gd name="connsiteY6" fmla="*/ 1287815 h 2254143"/>
                <a:gd name="connsiteX7" fmla="*/ 72965 w 3565660"/>
                <a:gd name="connsiteY7" fmla="*/ 1507948 h 2254143"/>
                <a:gd name="connsiteX8" fmla="*/ 17932 w 3565660"/>
                <a:gd name="connsiteY8" fmla="*/ 1685748 h 2254143"/>
                <a:gd name="connsiteX9" fmla="*/ 305798 w 3565660"/>
                <a:gd name="connsiteY9" fmla="*/ 1999015 h 2254143"/>
                <a:gd name="connsiteX10" fmla="*/ 932332 w 3565660"/>
                <a:gd name="connsiteY10" fmla="*/ 2231848 h 2254143"/>
                <a:gd name="connsiteX11" fmla="*/ 2028765 w 3565660"/>
                <a:gd name="connsiteY11" fmla="*/ 2231848 h 2254143"/>
                <a:gd name="connsiteX12" fmla="*/ 2871198 w 3565660"/>
                <a:gd name="connsiteY12" fmla="*/ 2117548 h 2254143"/>
                <a:gd name="connsiteX13" fmla="*/ 3425765 w 3565660"/>
                <a:gd name="connsiteY13" fmla="*/ 1842381 h 2254143"/>
                <a:gd name="connsiteX14" fmla="*/ 3565465 w 3565660"/>
                <a:gd name="connsiteY14" fmla="*/ 1533348 h 2254143"/>
                <a:gd name="connsiteX15" fmla="*/ 3408832 w 3565660"/>
                <a:gd name="connsiteY15" fmla="*/ 1304748 h 2254143"/>
                <a:gd name="connsiteX16" fmla="*/ 2845798 w 3565660"/>
                <a:gd name="connsiteY16" fmla="*/ 1042281 h 2254143"/>
                <a:gd name="connsiteX17" fmla="*/ 2625665 w 3565660"/>
                <a:gd name="connsiteY17" fmla="*/ 750181 h 2254143"/>
                <a:gd name="connsiteX18" fmla="*/ 2583332 w 3565660"/>
                <a:gd name="connsiteY18" fmla="*/ 487715 h 2254143"/>
                <a:gd name="connsiteX19" fmla="*/ 2621432 w 3565660"/>
                <a:gd name="connsiteY19" fmla="*/ 136348 h 2254143"/>
                <a:gd name="connsiteX0" fmla="*/ 839198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74866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87566 w 3565660"/>
                <a:gd name="connsiteY18" fmla="*/ 160867 h 2253262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621433 w 3565660"/>
                <a:gd name="connsiteY18" fmla="*/ 140230 h 2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5660" h="2223100">
                  <a:moveTo>
                    <a:pt x="862481" y="0"/>
                  </a:moveTo>
                  <a:cubicBezTo>
                    <a:pt x="869714" y="33867"/>
                    <a:pt x="854368" y="170304"/>
                    <a:pt x="856132" y="257705"/>
                  </a:cubicBezTo>
                  <a:cubicBezTo>
                    <a:pt x="857896" y="345106"/>
                    <a:pt x="883648" y="439738"/>
                    <a:pt x="873065" y="524405"/>
                  </a:cubicBezTo>
                  <a:cubicBezTo>
                    <a:pt x="862482" y="609072"/>
                    <a:pt x="834260" y="676805"/>
                    <a:pt x="792632" y="765705"/>
                  </a:cubicBezTo>
                  <a:cubicBezTo>
                    <a:pt x="751004" y="854605"/>
                    <a:pt x="685387" y="975961"/>
                    <a:pt x="623298" y="1057805"/>
                  </a:cubicBezTo>
                  <a:cubicBezTo>
                    <a:pt x="561209" y="1139650"/>
                    <a:pt x="511820" y="1186922"/>
                    <a:pt x="420098" y="1256772"/>
                  </a:cubicBezTo>
                  <a:cubicBezTo>
                    <a:pt x="328376" y="1326622"/>
                    <a:pt x="139993" y="1410583"/>
                    <a:pt x="72965" y="1476905"/>
                  </a:cubicBezTo>
                  <a:cubicBezTo>
                    <a:pt x="5937" y="1543227"/>
                    <a:pt x="-20873" y="1572861"/>
                    <a:pt x="17932" y="1654705"/>
                  </a:cubicBezTo>
                  <a:cubicBezTo>
                    <a:pt x="56737" y="1736549"/>
                    <a:pt x="153398" y="1876955"/>
                    <a:pt x="305798" y="1967972"/>
                  </a:cubicBezTo>
                  <a:cubicBezTo>
                    <a:pt x="458198" y="2058989"/>
                    <a:pt x="645171" y="2162000"/>
                    <a:pt x="932332" y="2200805"/>
                  </a:cubicBezTo>
                  <a:cubicBezTo>
                    <a:pt x="1219493" y="2239610"/>
                    <a:pt x="1705621" y="2219855"/>
                    <a:pt x="2028765" y="2200805"/>
                  </a:cubicBezTo>
                  <a:cubicBezTo>
                    <a:pt x="2351909" y="2181755"/>
                    <a:pt x="2638365" y="2151416"/>
                    <a:pt x="2871198" y="2086505"/>
                  </a:cubicBezTo>
                  <a:cubicBezTo>
                    <a:pt x="3104031" y="2021594"/>
                    <a:pt x="3310054" y="1908705"/>
                    <a:pt x="3425765" y="1811338"/>
                  </a:cubicBezTo>
                  <a:cubicBezTo>
                    <a:pt x="3541476" y="1713971"/>
                    <a:pt x="3568287" y="1591910"/>
                    <a:pt x="3565465" y="1502305"/>
                  </a:cubicBezTo>
                  <a:cubicBezTo>
                    <a:pt x="3562643" y="1412700"/>
                    <a:pt x="3528777" y="1355550"/>
                    <a:pt x="3408832" y="1273705"/>
                  </a:cubicBezTo>
                  <a:cubicBezTo>
                    <a:pt x="3288888" y="1191861"/>
                    <a:pt x="2976326" y="1103666"/>
                    <a:pt x="2845798" y="1011238"/>
                  </a:cubicBezTo>
                  <a:cubicBezTo>
                    <a:pt x="2715270" y="918810"/>
                    <a:pt x="2669409" y="811566"/>
                    <a:pt x="2625665" y="719138"/>
                  </a:cubicBezTo>
                  <a:cubicBezTo>
                    <a:pt x="2581921" y="626710"/>
                    <a:pt x="2584037" y="553157"/>
                    <a:pt x="2583332" y="456672"/>
                  </a:cubicBezTo>
                  <a:cubicBezTo>
                    <a:pt x="2582627" y="360187"/>
                    <a:pt x="2620199" y="259998"/>
                    <a:pt x="2621433" y="1402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5E5781DF-FDB4-45B4-9478-2C0CDB17E8B7}"/>
                </a:ext>
              </a:extLst>
            </p:cNvPr>
            <p:cNvSpPr/>
            <p:nvPr/>
          </p:nvSpPr>
          <p:spPr>
            <a:xfrm>
              <a:off x="4851400" y="970175"/>
              <a:ext cx="1667933" cy="2056658"/>
            </a:xfrm>
            <a:custGeom>
              <a:avLst/>
              <a:gdLst>
                <a:gd name="connsiteX0" fmla="*/ 1667933 w 1667933"/>
                <a:gd name="connsiteY0" fmla="*/ 168592 h 2056658"/>
                <a:gd name="connsiteX1" fmla="*/ 1473200 w 1667933"/>
                <a:gd name="connsiteY1" fmla="*/ 62758 h 2056658"/>
                <a:gd name="connsiteX2" fmla="*/ 1126067 w 1667933"/>
                <a:gd name="connsiteY2" fmla="*/ 3492 h 2056658"/>
                <a:gd name="connsiteX3" fmla="*/ 584200 w 1667933"/>
                <a:gd name="connsiteY3" fmla="*/ 164358 h 2056658"/>
                <a:gd name="connsiteX4" fmla="*/ 186267 w 1667933"/>
                <a:gd name="connsiteY4" fmla="*/ 503025 h 2056658"/>
                <a:gd name="connsiteX5" fmla="*/ 232833 w 1667933"/>
                <a:gd name="connsiteY5" fmla="*/ 604625 h 2056658"/>
                <a:gd name="connsiteX6" fmla="*/ 186267 w 1667933"/>
                <a:gd name="connsiteY6" fmla="*/ 761258 h 2056658"/>
                <a:gd name="connsiteX7" fmla="*/ 67733 w 1667933"/>
                <a:gd name="connsiteY7" fmla="*/ 1036425 h 2056658"/>
                <a:gd name="connsiteX8" fmla="*/ 50800 w 1667933"/>
                <a:gd name="connsiteY8" fmla="*/ 1218458 h 2056658"/>
                <a:gd name="connsiteX9" fmla="*/ 0 w 1667933"/>
                <a:gd name="connsiteY9" fmla="*/ 1527492 h 2056658"/>
                <a:gd name="connsiteX10" fmla="*/ 50800 w 1667933"/>
                <a:gd name="connsiteY10" fmla="*/ 1671425 h 2056658"/>
                <a:gd name="connsiteX11" fmla="*/ 50800 w 1667933"/>
                <a:gd name="connsiteY11" fmla="*/ 1950825 h 2056658"/>
                <a:gd name="connsiteX12" fmla="*/ 38100 w 1667933"/>
                <a:gd name="connsiteY12" fmla="*/ 2056658 h 20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7933" h="2056658">
                  <a:moveTo>
                    <a:pt x="1667933" y="168592"/>
                  </a:moveTo>
                  <a:cubicBezTo>
                    <a:pt x="1615722" y="129433"/>
                    <a:pt x="1563511" y="90275"/>
                    <a:pt x="1473200" y="62758"/>
                  </a:cubicBezTo>
                  <a:cubicBezTo>
                    <a:pt x="1382889" y="35241"/>
                    <a:pt x="1274234" y="-13441"/>
                    <a:pt x="1126067" y="3492"/>
                  </a:cubicBezTo>
                  <a:cubicBezTo>
                    <a:pt x="977900" y="20425"/>
                    <a:pt x="740833" y="81102"/>
                    <a:pt x="584200" y="164358"/>
                  </a:cubicBezTo>
                  <a:cubicBezTo>
                    <a:pt x="427567" y="247614"/>
                    <a:pt x="244828" y="429647"/>
                    <a:pt x="186267" y="503025"/>
                  </a:cubicBezTo>
                  <a:cubicBezTo>
                    <a:pt x="127706" y="576403"/>
                    <a:pt x="232833" y="561586"/>
                    <a:pt x="232833" y="604625"/>
                  </a:cubicBezTo>
                  <a:cubicBezTo>
                    <a:pt x="232833" y="647664"/>
                    <a:pt x="213784" y="689291"/>
                    <a:pt x="186267" y="761258"/>
                  </a:cubicBezTo>
                  <a:cubicBezTo>
                    <a:pt x="158750" y="833225"/>
                    <a:pt x="90311" y="960225"/>
                    <a:pt x="67733" y="1036425"/>
                  </a:cubicBezTo>
                  <a:cubicBezTo>
                    <a:pt x="45155" y="1112625"/>
                    <a:pt x="62089" y="1136614"/>
                    <a:pt x="50800" y="1218458"/>
                  </a:cubicBezTo>
                  <a:cubicBezTo>
                    <a:pt x="39511" y="1300302"/>
                    <a:pt x="0" y="1451998"/>
                    <a:pt x="0" y="1527492"/>
                  </a:cubicBezTo>
                  <a:cubicBezTo>
                    <a:pt x="0" y="1602986"/>
                    <a:pt x="42333" y="1600870"/>
                    <a:pt x="50800" y="1671425"/>
                  </a:cubicBezTo>
                  <a:cubicBezTo>
                    <a:pt x="59267" y="1741981"/>
                    <a:pt x="52917" y="1886620"/>
                    <a:pt x="50800" y="1950825"/>
                  </a:cubicBezTo>
                  <a:cubicBezTo>
                    <a:pt x="48683" y="2015030"/>
                    <a:pt x="43391" y="2035844"/>
                    <a:pt x="38100" y="205665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95F1AFB5-E05B-4981-9257-0EADCEAF870A}"/>
                </a:ext>
              </a:extLst>
            </p:cNvPr>
            <p:cNvSpPr/>
            <p:nvPr/>
          </p:nvSpPr>
          <p:spPr>
            <a:xfrm>
              <a:off x="4897967" y="3022600"/>
              <a:ext cx="2036233" cy="1428294"/>
            </a:xfrm>
            <a:custGeom>
              <a:avLst/>
              <a:gdLst>
                <a:gd name="connsiteX0" fmla="*/ 0 w 2036233"/>
                <a:gd name="connsiteY0" fmla="*/ 0 h 1428294"/>
                <a:gd name="connsiteX1" fmla="*/ 190500 w 2036233"/>
                <a:gd name="connsiteY1" fmla="*/ 749300 h 1428294"/>
                <a:gd name="connsiteX2" fmla="*/ 723900 w 2036233"/>
                <a:gd name="connsiteY2" fmla="*/ 1270000 h 1428294"/>
                <a:gd name="connsiteX3" fmla="*/ 1198033 w 2036233"/>
                <a:gd name="connsiteY3" fmla="*/ 1413933 h 1428294"/>
                <a:gd name="connsiteX4" fmla="*/ 2036233 w 2036233"/>
                <a:gd name="connsiteY4" fmla="*/ 977900 h 14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233" h="1428294">
                  <a:moveTo>
                    <a:pt x="0" y="0"/>
                  </a:moveTo>
                  <a:cubicBezTo>
                    <a:pt x="34925" y="268816"/>
                    <a:pt x="69850" y="537633"/>
                    <a:pt x="190500" y="749300"/>
                  </a:cubicBezTo>
                  <a:cubicBezTo>
                    <a:pt x="311150" y="960967"/>
                    <a:pt x="555978" y="1159228"/>
                    <a:pt x="723900" y="1270000"/>
                  </a:cubicBezTo>
                  <a:cubicBezTo>
                    <a:pt x="891822" y="1380772"/>
                    <a:pt x="979311" y="1462616"/>
                    <a:pt x="1198033" y="1413933"/>
                  </a:cubicBezTo>
                  <a:cubicBezTo>
                    <a:pt x="1416755" y="1365250"/>
                    <a:pt x="1726494" y="1171575"/>
                    <a:pt x="2036233" y="977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2ADF820-07B8-485B-8C34-667AFB937571}"/>
                </a:ext>
              </a:extLst>
            </p:cNvPr>
            <p:cNvSpPr/>
            <p:nvPr/>
          </p:nvSpPr>
          <p:spPr>
            <a:xfrm>
              <a:off x="6523567" y="1051687"/>
              <a:ext cx="1001350" cy="1712680"/>
            </a:xfrm>
            <a:custGeom>
              <a:avLst/>
              <a:gdLst>
                <a:gd name="connsiteX0" fmla="*/ 0 w 1001350"/>
                <a:gd name="connsiteY0" fmla="*/ 78613 h 1712680"/>
                <a:gd name="connsiteX1" fmla="*/ 228600 w 1001350"/>
                <a:gd name="connsiteY1" fmla="*/ 2413 h 1712680"/>
                <a:gd name="connsiteX2" fmla="*/ 495300 w 1001350"/>
                <a:gd name="connsiteY2" fmla="*/ 159046 h 1712680"/>
                <a:gd name="connsiteX3" fmla="*/ 927100 w 1001350"/>
                <a:gd name="connsiteY3" fmla="*/ 548513 h 1712680"/>
                <a:gd name="connsiteX4" fmla="*/ 982133 w 1001350"/>
                <a:gd name="connsiteY4" fmla="*/ 671280 h 1712680"/>
                <a:gd name="connsiteX5" fmla="*/ 927100 w 1001350"/>
                <a:gd name="connsiteY5" fmla="*/ 912580 h 1712680"/>
                <a:gd name="connsiteX6" fmla="*/ 994833 w 1001350"/>
                <a:gd name="connsiteY6" fmla="*/ 1124246 h 1712680"/>
                <a:gd name="connsiteX7" fmla="*/ 994833 w 1001350"/>
                <a:gd name="connsiteY7" fmla="*/ 1230080 h 1712680"/>
                <a:gd name="connsiteX8" fmla="*/ 960966 w 1001350"/>
                <a:gd name="connsiteY8" fmla="*/ 1357080 h 1712680"/>
                <a:gd name="connsiteX9" fmla="*/ 956733 w 1001350"/>
                <a:gd name="connsiteY9" fmla="*/ 1479846 h 1712680"/>
                <a:gd name="connsiteX10" fmla="*/ 914400 w 1001350"/>
                <a:gd name="connsiteY10" fmla="*/ 1712680 h 17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350" h="1712680">
                  <a:moveTo>
                    <a:pt x="0" y="78613"/>
                  </a:moveTo>
                  <a:cubicBezTo>
                    <a:pt x="73025" y="33810"/>
                    <a:pt x="146050" y="-10993"/>
                    <a:pt x="228600" y="2413"/>
                  </a:cubicBezTo>
                  <a:cubicBezTo>
                    <a:pt x="311150" y="15819"/>
                    <a:pt x="378883" y="68029"/>
                    <a:pt x="495300" y="159046"/>
                  </a:cubicBezTo>
                  <a:cubicBezTo>
                    <a:pt x="611717" y="250063"/>
                    <a:pt x="845961" y="463141"/>
                    <a:pt x="927100" y="548513"/>
                  </a:cubicBezTo>
                  <a:cubicBezTo>
                    <a:pt x="1008239" y="633885"/>
                    <a:pt x="982133" y="610602"/>
                    <a:pt x="982133" y="671280"/>
                  </a:cubicBezTo>
                  <a:cubicBezTo>
                    <a:pt x="982133" y="731958"/>
                    <a:pt x="924983" y="837086"/>
                    <a:pt x="927100" y="912580"/>
                  </a:cubicBezTo>
                  <a:cubicBezTo>
                    <a:pt x="929217" y="988074"/>
                    <a:pt x="983544" y="1071329"/>
                    <a:pt x="994833" y="1124246"/>
                  </a:cubicBezTo>
                  <a:cubicBezTo>
                    <a:pt x="1006122" y="1177163"/>
                    <a:pt x="1000477" y="1191274"/>
                    <a:pt x="994833" y="1230080"/>
                  </a:cubicBezTo>
                  <a:cubicBezTo>
                    <a:pt x="989189" y="1268886"/>
                    <a:pt x="967316" y="1315452"/>
                    <a:pt x="960966" y="1357080"/>
                  </a:cubicBezTo>
                  <a:cubicBezTo>
                    <a:pt x="954616" y="1398708"/>
                    <a:pt x="964494" y="1420579"/>
                    <a:pt x="956733" y="1479846"/>
                  </a:cubicBezTo>
                  <a:cubicBezTo>
                    <a:pt x="948972" y="1539113"/>
                    <a:pt x="931686" y="1625896"/>
                    <a:pt x="914400" y="17126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FD9FEC2-A2E0-4666-9065-99DCCC22AF22}"/>
                </a:ext>
              </a:extLst>
            </p:cNvPr>
            <p:cNvSpPr/>
            <p:nvPr/>
          </p:nvSpPr>
          <p:spPr>
            <a:xfrm>
              <a:off x="6934200" y="2738967"/>
              <a:ext cx="516467" cy="1253066"/>
            </a:xfrm>
            <a:custGeom>
              <a:avLst/>
              <a:gdLst>
                <a:gd name="connsiteX0" fmla="*/ 516467 w 516467"/>
                <a:gd name="connsiteY0" fmla="*/ 0 h 1253066"/>
                <a:gd name="connsiteX1" fmla="*/ 368300 w 516467"/>
                <a:gd name="connsiteY1" fmla="*/ 554566 h 1253066"/>
                <a:gd name="connsiteX2" fmla="*/ 152400 w 516467"/>
                <a:gd name="connsiteY2" fmla="*/ 1037166 h 1253066"/>
                <a:gd name="connsiteX3" fmla="*/ 0 w 516467"/>
                <a:gd name="connsiteY3" fmla="*/ 1253066 h 12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67" h="1253066">
                  <a:moveTo>
                    <a:pt x="516467" y="0"/>
                  </a:moveTo>
                  <a:cubicBezTo>
                    <a:pt x="472722" y="190852"/>
                    <a:pt x="428978" y="381705"/>
                    <a:pt x="368300" y="554566"/>
                  </a:cubicBezTo>
                  <a:cubicBezTo>
                    <a:pt x="307622" y="727427"/>
                    <a:pt x="213783" y="920749"/>
                    <a:pt x="152400" y="1037166"/>
                  </a:cubicBezTo>
                  <a:cubicBezTo>
                    <a:pt x="91017" y="1153583"/>
                    <a:pt x="45508" y="1203324"/>
                    <a:pt x="0" y="12530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95271890-2AAB-4D23-A388-E91BBC6A8B25}"/>
                </a:ext>
              </a:extLst>
            </p:cNvPr>
            <p:cNvSpPr/>
            <p:nvPr/>
          </p:nvSpPr>
          <p:spPr>
            <a:xfrm>
              <a:off x="5537200" y="2237389"/>
              <a:ext cx="223950" cy="183868"/>
            </a:xfrm>
            <a:custGeom>
              <a:avLst/>
              <a:gdLst>
                <a:gd name="connsiteX0" fmla="*/ 215900 w 223950"/>
                <a:gd name="connsiteY0" fmla="*/ 32764 h 175957"/>
                <a:gd name="connsiteX1" fmla="*/ 214313 w 223950"/>
                <a:gd name="connsiteY1" fmla="*/ 102614 h 175957"/>
                <a:gd name="connsiteX2" fmla="*/ 130175 w 223950"/>
                <a:gd name="connsiteY2" fmla="*/ 175639 h 175957"/>
                <a:gd name="connsiteX3" fmla="*/ 25400 w 223950"/>
                <a:gd name="connsiteY3" fmla="*/ 128014 h 175957"/>
                <a:gd name="connsiteX4" fmla="*/ 12700 w 223950"/>
                <a:gd name="connsiteY4" fmla="*/ 99439 h 175957"/>
                <a:gd name="connsiteX5" fmla="*/ 0 w 223950"/>
                <a:gd name="connsiteY5" fmla="*/ 66101 h 175957"/>
                <a:gd name="connsiteX6" fmla="*/ 12700 w 223950"/>
                <a:gd name="connsiteY6" fmla="*/ 21651 h 175957"/>
                <a:gd name="connsiteX7" fmla="*/ 15875 w 223950"/>
                <a:gd name="connsiteY7" fmla="*/ 2601 h 175957"/>
                <a:gd name="connsiteX8" fmla="*/ 93663 w 223950"/>
                <a:gd name="connsiteY8" fmla="*/ 1014 h 175957"/>
                <a:gd name="connsiteX9" fmla="*/ 158750 w 223950"/>
                <a:gd name="connsiteY9" fmla="*/ 10539 h 175957"/>
                <a:gd name="connsiteX10" fmla="*/ 215900 w 223950"/>
                <a:gd name="connsiteY10" fmla="*/ 32764 h 1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950" h="175957">
                  <a:moveTo>
                    <a:pt x="215900" y="32764"/>
                  </a:moveTo>
                  <a:cubicBezTo>
                    <a:pt x="225160" y="48110"/>
                    <a:pt x="228600" y="78802"/>
                    <a:pt x="214313" y="102614"/>
                  </a:cubicBezTo>
                  <a:cubicBezTo>
                    <a:pt x="200026" y="126426"/>
                    <a:pt x="161660" y="171406"/>
                    <a:pt x="130175" y="175639"/>
                  </a:cubicBezTo>
                  <a:cubicBezTo>
                    <a:pt x="98690" y="179872"/>
                    <a:pt x="44979" y="140714"/>
                    <a:pt x="25400" y="128014"/>
                  </a:cubicBezTo>
                  <a:cubicBezTo>
                    <a:pt x="5821" y="115314"/>
                    <a:pt x="16933" y="109758"/>
                    <a:pt x="12700" y="99439"/>
                  </a:cubicBezTo>
                  <a:cubicBezTo>
                    <a:pt x="8467" y="89120"/>
                    <a:pt x="0" y="79066"/>
                    <a:pt x="0" y="66101"/>
                  </a:cubicBezTo>
                  <a:cubicBezTo>
                    <a:pt x="0" y="53136"/>
                    <a:pt x="10054" y="32234"/>
                    <a:pt x="12700" y="21651"/>
                  </a:cubicBezTo>
                  <a:cubicBezTo>
                    <a:pt x="15346" y="11068"/>
                    <a:pt x="2381" y="6040"/>
                    <a:pt x="15875" y="2601"/>
                  </a:cubicBezTo>
                  <a:cubicBezTo>
                    <a:pt x="29369" y="-838"/>
                    <a:pt x="69851" y="-309"/>
                    <a:pt x="93663" y="1014"/>
                  </a:cubicBezTo>
                  <a:cubicBezTo>
                    <a:pt x="117475" y="2337"/>
                    <a:pt x="143140" y="6306"/>
                    <a:pt x="158750" y="10539"/>
                  </a:cubicBezTo>
                  <a:cubicBezTo>
                    <a:pt x="174360" y="14772"/>
                    <a:pt x="206640" y="17418"/>
                    <a:pt x="215900" y="3276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月 175">
              <a:extLst>
                <a:ext uri="{FF2B5EF4-FFF2-40B4-BE49-F238E27FC236}">
                  <a16:creationId xmlns:a16="http://schemas.microsoft.com/office/drawing/2014/main" id="{640E395F-B911-4120-B96C-323B66E139C9}"/>
                </a:ext>
              </a:extLst>
            </p:cNvPr>
            <p:cNvSpPr/>
            <p:nvPr/>
          </p:nvSpPr>
          <p:spPr>
            <a:xfrm rot="13709071">
              <a:off x="5643409" y="2307109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BE948AB6-58E0-4ADC-999C-ACAA4A5123C1}"/>
                </a:ext>
              </a:extLst>
            </p:cNvPr>
            <p:cNvSpPr/>
            <p:nvPr/>
          </p:nvSpPr>
          <p:spPr>
            <a:xfrm>
              <a:off x="5405261" y="2308620"/>
              <a:ext cx="114069" cy="50785"/>
            </a:xfrm>
            <a:custGeom>
              <a:avLst/>
              <a:gdLst>
                <a:gd name="connsiteX0" fmla="*/ 112889 w 114069"/>
                <a:gd name="connsiteY0" fmla="*/ 50405 h 50785"/>
                <a:gd name="connsiteX1" fmla="*/ 62089 w 114069"/>
                <a:gd name="connsiteY1" fmla="*/ 15480 h 50785"/>
                <a:gd name="connsiteX2" fmla="*/ 39864 w 114069"/>
                <a:gd name="connsiteY2" fmla="*/ 7543 h 50785"/>
                <a:gd name="connsiteX3" fmla="*/ 6527 w 114069"/>
                <a:gd name="connsiteY3" fmla="*/ 1193 h 50785"/>
                <a:gd name="connsiteX4" fmla="*/ 6527 w 114069"/>
                <a:gd name="connsiteY4" fmla="*/ 32943 h 50785"/>
                <a:gd name="connsiteX5" fmla="*/ 112889 w 114069"/>
                <a:gd name="connsiteY5" fmla="*/ 50405 h 5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69" h="50785">
                  <a:moveTo>
                    <a:pt x="112889" y="50405"/>
                  </a:moveTo>
                  <a:cubicBezTo>
                    <a:pt x="122149" y="47495"/>
                    <a:pt x="74260" y="22624"/>
                    <a:pt x="62089" y="15480"/>
                  </a:cubicBezTo>
                  <a:cubicBezTo>
                    <a:pt x="49918" y="8336"/>
                    <a:pt x="49124" y="9924"/>
                    <a:pt x="39864" y="7543"/>
                  </a:cubicBezTo>
                  <a:cubicBezTo>
                    <a:pt x="30604" y="5162"/>
                    <a:pt x="12083" y="-3040"/>
                    <a:pt x="6527" y="1193"/>
                  </a:cubicBezTo>
                  <a:cubicBezTo>
                    <a:pt x="971" y="5426"/>
                    <a:pt x="-4850" y="27122"/>
                    <a:pt x="6527" y="32943"/>
                  </a:cubicBezTo>
                  <a:cubicBezTo>
                    <a:pt x="17904" y="38764"/>
                    <a:pt x="103629" y="53315"/>
                    <a:pt x="112889" y="5040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F543F2C2-68E2-4CE0-94B5-17ACAADDE71B}"/>
                </a:ext>
              </a:extLst>
            </p:cNvPr>
            <p:cNvSpPr/>
            <p:nvPr/>
          </p:nvSpPr>
          <p:spPr>
            <a:xfrm>
              <a:off x="5407011" y="2226909"/>
              <a:ext cx="133522" cy="93255"/>
            </a:xfrm>
            <a:custGeom>
              <a:avLst/>
              <a:gdLst>
                <a:gd name="connsiteX0" fmla="*/ 133364 w 133522"/>
                <a:gd name="connsiteY0" fmla="*/ 13054 h 93255"/>
                <a:gd name="connsiteX1" fmla="*/ 71452 w 133522"/>
                <a:gd name="connsiteY1" fmla="*/ 54329 h 93255"/>
                <a:gd name="connsiteX2" fmla="*/ 63514 w 133522"/>
                <a:gd name="connsiteY2" fmla="*/ 92429 h 93255"/>
                <a:gd name="connsiteX3" fmla="*/ 25414 w 133522"/>
                <a:gd name="connsiteY3" fmla="*/ 79729 h 93255"/>
                <a:gd name="connsiteX4" fmla="*/ 14 w 133522"/>
                <a:gd name="connsiteY4" fmla="*/ 70204 h 93255"/>
                <a:gd name="connsiteX5" fmla="*/ 22239 w 133522"/>
                <a:gd name="connsiteY5" fmla="*/ 35279 h 93255"/>
                <a:gd name="connsiteX6" fmla="*/ 50814 w 133522"/>
                <a:gd name="connsiteY6" fmla="*/ 3529 h 93255"/>
                <a:gd name="connsiteX7" fmla="*/ 133364 w 133522"/>
                <a:gd name="connsiteY7" fmla="*/ 13054 h 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22" h="93255">
                  <a:moveTo>
                    <a:pt x="133364" y="13054"/>
                  </a:moveTo>
                  <a:cubicBezTo>
                    <a:pt x="136804" y="21521"/>
                    <a:pt x="83094" y="41100"/>
                    <a:pt x="71452" y="54329"/>
                  </a:cubicBezTo>
                  <a:cubicBezTo>
                    <a:pt x="59810" y="67558"/>
                    <a:pt x="71187" y="88196"/>
                    <a:pt x="63514" y="92429"/>
                  </a:cubicBezTo>
                  <a:cubicBezTo>
                    <a:pt x="55841" y="96662"/>
                    <a:pt x="35997" y="83433"/>
                    <a:pt x="25414" y="79729"/>
                  </a:cubicBezTo>
                  <a:cubicBezTo>
                    <a:pt x="14831" y="76025"/>
                    <a:pt x="543" y="77612"/>
                    <a:pt x="14" y="70204"/>
                  </a:cubicBezTo>
                  <a:cubicBezTo>
                    <a:pt x="-515" y="62796"/>
                    <a:pt x="13772" y="46391"/>
                    <a:pt x="22239" y="35279"/>
                  </a:cubicBezTo>
                  <a:cubicBezTo>
                    <a:pt x="30706" y="24167"/>
                    <a:pt x="36791" y="12525"/>
                    <a:pt x="50814" y="3529"/>
                  </a:cubicBezTo>
                  <a:cubicBezTo>
                    <a:pt x="64837" y="-5467"/>
                    <a:pt x="129924" y="4587"/>
                    <a:pt x="133364" y="1305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E055032-E73E-4D07-8A27-A325CA58AF2F}"/>
                </a:ext>
              </a:extLst>
            </p:cNvPr>
            <p:cNvSpPr/>
            <p:nvPr/>
          </p:nvSpPr>
          <p:spPr>
            <a:xfrm>
              <a:off x="5307011" y="2284243"/>
              <a:ext cx="111466" cy="75130"/>
            </a:xfrm>
            <a:custGeom>
              <a:avLst/>
              <a:gdLst>
                <a:gd name="connsiteX0" fmla="*/ 100014 w 111466"/>
                <a:gd name="connsiteY0" fmla="*/ 170 h 75130"/>
                <a:gd name="connsiteX1" fmla="*/ 2 w 111466"/>
                <a:gd name="connsiteY1" fmla="*/ 73195 h 75130"/>
                <a:gd name="connsiteX2" fmla="*/ 96839 w 111466"/>
                <a:gd name="connsiteY2" fmla="*/ 52557 h 75130"/>
                <a:gd name="connsiteX3" fmla="*/ 100014 w 111466"/>
                <a:gd name="connsiteY3" fmla="*/ 170 h 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66" h="75130">
                  <a:moveTo>
                    <a:pt x="100014" y="170"/>
                  </a:moveTo>
                  <a:cubicBezTo>
                    <a:pt x="83875" y="3610"/>
                    <a:pt x="531" y="64464"/>
                    <a:pt x="2" y="73195"/>
                  </a:cubicBezTo>
                  <a:cubicBezTo>
                    <a:pt x="-527" y="81926"/>
                    <a:pt x="78318" y="58642"/>
                    <a:pt x="96839" y="52557"/>
                  </a:cubicBezTo>
                  <a:cubicBezTo>
                    <a:pt x="115360" y="46472"/>
                    <a:pt x="116153" y="-3270"/>
                    <a:pt x="100014" y="1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7E6EBC24-A529-4CE7-9EC7-8A3D6B90DFD2}"/>
                </a:ext>
              </a:extLst>
            </p:cNvPr>
            <p:cNvSpPr/>
            <p:nvPr/>
          </p:nvSpPr>
          <p:spPr>
            <a:xfrm>
              <a:off x="5429990" y="2451172"/>
              <a:ext cx="559705" cy="157364"/>
            </a:xfrm>
            <a:custGeom>
              <a:avLst/>
              <a:gdLst>
                <a:gd name="connsiteX0" fmla="*/ 554885 w 559705"/>
                <a:gd name="connsiteY0" fmla="*/ 80891 h 157364"/>
                <a:gd name="connsiteX1" fmla="*/ 488210 w 559705"/>
                <a:gd name="connsiteY1" fmla="*/ 117403 h 157364"/>
                <a:gd name="connsiteX2" fmla="*/ 356448 w 559705"/>
                <a:gd name="connsiteY2" fmla="*/ 144391 h 157364"/>
                <a:gd name="connsiteX3" fmla="*/ 251673 w 559705"/>
                <a:gd name="connsiteY3" fmla="*/ 157091 h 157364"/>
                <a:gd name="connsiteX4" fmla="*/ 50060 w 559705"/>
                <a:gd name="connsiteY4" fmla="*/ 133278 h 157364"/>
                <a:gd name="connsiteX5" fmla="*/ 2435 w 559705"/>
                <a:gd name="connsiteY5" fmla="*/ 114228 h 157364"/>
                <a:gd name="connsiteX6" fmla="*/ 15135 w 559705"/>
                <a:gd name="connsiteY6" fmla="*/ 3103 h 157364"/>
                <a:gd name="connsiteX7" fmla="*/ 84985 w 559705"/>
                <a:gd name="connsiteY7" fmla="*/ 28503 h 157364"/>
                <a:gd name="connsiteX8" fmla="*/ 208810 w 559705"/>
                <a:gd name="connsiteY8" fmla="*/ 72953 h 157364"/>
                <a:gd name="connsiteX9" fmla="*/ 359623 w 559705"/>
                <a:gd name="connsiteY9" fmla="*/ 96766 h 157364"/>
                <a:gd name="connsiteX10" fmla="*/ 554885 w 559705"/>
                <a:gd name="connsiteY10" fmla="*/ 80891 h 1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705" h="157364">
                  <a:moveTo>
                    <a:pt x="554885" y="80891"/>
                  </a:moveTo>
                  <a:cubicBezTo>
                    <a:pt x="576316" y="84330"/>
                    <a:pt x="521283" y="106820"/>
                    <a:pt x="488210" y="117403"/>
                  </a:cubicBezTo>
                  <a:cubicBezTo>
                    <a:pt x="455137" y="127986"/>
                    <a:pt x="395871" y="137776"/>
                    <a:pt x="356448" y="144391"/>
                  </a:cubicBezTo>
                  <a:cubicBezTo>
                    <a:pt x="317025" y="151006"/>
                    <a:pt x="302738" y="158943"/>
                    <a:pt x="251673" y="157091"/>
                  </a:cubicBezTo>
                  <a:cubicBezTo>
                    <a:pt x="200608" y="155239"/>
                    <a:pt x="91600" y="140422"/>
                    <a:pt x="50060" y="133278"/>
                  </a:cubicBezTo>
                  <a:cubicBezTo>
                    <a:pt x="8520" y="126134"/>
                    <a:pt x="8256" y="135924"/>
                    <a:pt x="2435" y="114228"/>
                  </a:cubicBezTo>
                  <a:cubicBezTo>
                    <a:pt x="-3386" y="92532"/>
                    <a:pt x="1377" y="17391"/>
                    <a:pt x="15135" y="3103"/>
                  </a:cubicBezTo>
                  <a:cubicBezTo>
                    <a:pt x="28893" y="-11185"/>
                    <a:pt x="84985" y="28503"/>
                    <a:pt x="84985" y="28503"/>
                  </a:cubicBezTo>
                  <a:cubicBezTo>
                    <a:pt x="117264" y="40145"/>
                    <a:pt x="163037" y="61576"/>
                    <a:pt x="208810" y="72953"/>
                  </a:cubicBezTo>
                  <a:cubicBezTo>
                    <a:pt x="254583" y="84330"/>
                    <a:pt x="306706" y="92004"/>
                    <a:pt x="359623" y="96766"/>
                  </a:cubicBezTo>
                  <a:cubicBezTo>
                    <a:pt x="412540" y="101528"/>
                    <a:pt x="533454" y="77452"/>
                    <a:pt x="554885" y="8089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CC212383-6528-4114-B50C-F42E67175E96}"/>
                </a:ext>
              </a:extLst>
            </p:cNvPr>
            <p:cNvSpPr/>
            <p:nvPr/>
          </p:nvSpPr>
          <p:spPr>
            <a:xfrm>
              <a:off x="5256849" y="1939630"/>
              <a:ext cx="541172" cy="178245"/>
            </a:xfrm>
            <a:custGeom>
              <a:avLst/>
              <a:gdLst>
                <a:gd name="connsiteX0" fmla="*/ 520064 w 541172"/>
                <a:gd name="connsiteY0" fmla="*/ 70145 h 178245"/>
                <a:gd name="connsiteX1" fmla="*/ 496251 w 541172"/>
                <a:gd name="connsiteY1" fmla="*/ 114595 h 178245"/>
                <a:gd name="connsiteX2" fmla="*/ 532764 w 541172"/>
                <a:gd name="connsiteY2" fmla="*/ 178095 h 178245"/>
                <a:gd name="connsiteX3" fmla="*/ 308926 w 541172"/>
                <a:gd name="connsiteY3" fmla="*/ 132058 h 178245"/>
                <a:gd name="connsiteX4" fmla="*/ 261301 w 541172"/>
                <a:gd name="connsiteY4" fmla="*/ 125708 h 178245"/>
                <a:gd name="connsiteX5" fmla="*/ 213676 w 541172"/>
                <a:gd name="connsiteY5" fmla="*/ 92370 h 178245"/>
                <a:gd name="connsiteX6" fmla="*/ 35876 w 541172"/>
                <a:gd name="connsiteY6" fmla="*/ 108245 h 178245"/>
                <a:gd name="connsiteX7" fmla="*/ 7301 w 541172"/>
                <a:gd name="connsiteY7" fmla="*/ 101895 h 178245"/>
                <a:gd name="connsiteX8" fmla="*/ 21589 w 541172"/>
                <a:gd name="connsiteY8" fmla="*/ 84433 h 178245"/>
                <a:gd name="connsiteX9" fmla="*/ 223201 w 541172"/>
                <a:gd name="connsiteY9" fmla="*/ 3470 h 178245"/>
                <a:gd name="connsiteX10" fmla="*/ 350201 w 541172"/>
                <a:gd name="connsiteY10" fmla="*/ 17758 h 178245"/>
                <a:gd name="connsiteX11" fmla="*/ 454976 w 541172"/>
                <a:gd name="connsiteY11" fmla="*/ 44745 h 178245"/>
                <a:gd name="connsiteX12" fmla="*/ 520064 w 541172"/>
                <a:gd name="connsiteY12" fmla="*/ 70145 h 17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172" h="178245">
                  <a:moveTo>
                    <a:pt x="520064" y="70145"/>
                  </a:moveTo>
                  <a:cubicBezTo>
                    <a:pt x="526943" y="81787"/>
                    <a:pt x="494134" y="96603"/>
                    <a:pt x="496251" y="114595"/>
                  </a:cubicBezTo>
                  <a:cubicBezTo>
                    <a:pt x="498368" y="132587"/>
                    <a:pt x="563985" y="175185"/>
                    <a:pt x="532764" y="178095"/>
                  </a:cubicBezTo>
                  <a:cubicBezTo>
                    <a:pt x="501543" y="181006"/>
                    <a:pt x="354170" y="140789"/>
                    <a:pt x="308926" y="132058"/>
                  </a:cubicBezTo>
                  <a:cubicBezTo>
                    <a:pt x="263682" y="123327"/>
                    <a:pt x="277176" y="132323"/>
                    <a:pt x="261301" y="125708"/>
                  </a:cubicBezTo>
                  <a:cubicBezTo>
                    <a:pt x="245426" y="119093"/>
                    <a:pt x="251247" y="95281"/>
                    <a:pt x="213676" y="92370"/>
                  </a:cubicBezTo>
                  <a:cubicBezTo>
                    <a:pt x="176105" y="89460"/>
                    <a:pt x="70272" y="106658"/>
                    <a:pt x="35876" y="108245"/>
                  </a:cubicBezTo>
                  <a:cubicBezTo>
                    <a:pt x="1480" y="109833"/>
                    <a:pt x="9682" y="105864"/>
                    <a:pt x="7301" y="101895"/>
                  </a:cubicBezTo>
                  <a:cubicBezTo>
                    <a:pt x="4920" y="97926"/>
                    <a:pt x="-14394" y="100837"/>
                    <a:pt x="21589" y="84433"/>
                  </a:cubicBezTo>
                  <a:cubicBezTo>
                    <a:pt x="57572" y="68029"/>
                    <a:pt x="168432" y="14582"/>
                    <a:pt x="223201" y="3470"/>
                  </a:cubicBezTo>
                  <a:cubicBezTo>
                    <a:pt x="277970" y="-7642"/>
                    <a:pt x="311572" y="10879"/>
                    <a:pt x="350201" y="17758"/>
                  </a:cubicBezTo>
                  <a:cubicBezTo>
                    <a:pt x="388830" y="24637"/>
                    <a:pt x="429576" y="38660"/>
                    <a:pt x="454976" y="44745"/>
                  </a:cubicBezTo>
                  <a:cubicBezTo>
                    <a:pt x="480376" y="50830"/>
                    <a:pt x="513185" y="58503"/>
                    <a:pt x="520064" y="701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94005E4F-07F6-45FC-A1E1-59B19E222E7C}"/>
                </a:ext>
              </a:extLst>
            </p:cNvPr>
            <p:cNvSpPr/>
            <p:nvPr/>
          </p:nvSpPr>
          <p:spPr>
            <a:xfrm>
              <a:off x="5772725" y="2027489"/>
              <a:ext cx="345420" cy="216001"/>
            </a:xfrm>
            <a:custGeom>
              <a:avLst/>
              <a:gdLst>
                <a:gd name="connsiteX0" fmla="*/ 337563 w 345420"/>
                <a:gd name="connsiteY0" fmla="*/ 214061 h 216001"/>
                <a:gd name="connsiteX1" fmla="*/ 332800 w 345420"/>
                <a:gd name="connsiteY1" fmla="*/ 147386 h 216001"/>
                <a:gd name="connsiteX2" fmla="*/ 220088 w 345420"/>
                <a:gd name="connsiteY2" fmla="*/ 71186 h 216001"/>
                <a:gd name="connsiteX3" fmla="*/ 42288 w 345420"/>
                <a:gd name="connsiteY3" fmla="*/ 2924 h 216001"/>
                <a:gd name="connsiteX4" fmla="*/ 4188 w 345420"/>
                <a:gd name="connsiteY4" fmla="*/ 15624 h 216001"/>
                <a:gd name="connsiteX5" fmla="*/ 4188 w 345420"/>
                <a:gd name="connsiteY5" fmla="*/ 44199 h 216001"/>
                <a:gd name="connsiteX6" fmla="*/ 32763 w 345420"/>
                <a:gd name="connsiteY6" fmla="*/ 44199 h 216001"/>
                <a:gd name="connsiteX7" fmla="*/ 80388 w 345420"/>
                <a:gd name="connsiteY7" fmla="*/ 71186 h 216001"/>
                <a:gd name="connsiteX8" fmla="*/ 134363 w 345420"/>
                <a:gd name="connsiteY8" fmla="*/ 101349 h 216001"/>
                <a:gd name="connsiteX9" fmla="*/ 170875 w 345420"/>
                <a:gd name="connsiteY9" fmla="*/ 136274 h 216001"/>
                <a:gd name="connsiteX10" fmla="*/ 208975 w 345420"/>
                <a:gd name="connsiteY10" fmla="*/ 139449 h 216001"/>
                <a:gd name="connsiteX11" fmla="*/ 266125 w 345420"/>
                <a:gd name="connsiteY11" fmla="*/ 169611 h 216001"/>
                <a:gd name="connsiteX12" fmla="*/ 286763 w 345420"/>
                <a:gd name="connsiteY12" fmla="*/ 196599 h 216001"/>
                <a:gd name="connsiteX13" fmla="*/ 337563 w 345420"/>
                <a:gd name="connsiteY13" fmla="*/ 214061 h 2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420" h="216001">
                  <a:moveTo>
                    <a:pt x="337563" y="214061"/>
                  </a:moveTo>
                  <a:cubicBezTo>
                    <a:pt x="345236" y="205859"/>
                    <a:pt x="352379" y="171198"/>
                    <a:pt x="332800" y="147386"/>
                  </a:cubicBezTo>
                  <a:cubicBezTo>
                    <a:pt x="313221" y="123574"/>
                    <a:pt x="268507" y="95263"/>
                    <a:pt x="220088" y="71186"/>
                  </a:cubicBezTo>
                  <a:cubicBezTo>
                    <a:pt x="171669" y="47109"/>
                    <a:pt x="78271" y="12184"/>
                    <a:pt x="42288" y="2924"/>
                  </a:cubicBezTo>
                  <a:cubicBezTo>
                    <a:pt x="6305" y="-6336"/>
                    <a:pt x="10538" y="8745"/>
                    <a:pt x="4188" y="15624"/>
                  </a:cubicBezTo>
                  <a:cubicBezTo>
                    <a:pt x="-2162" y="22503"/>
                    <a:pt x="-574" y="39437"/>
                    <a:pt x="4188" y="44199"/>
                  </a:cubicBezTo>
                  <a:cubicBezTo>
                    <a:pt x="8950" y="48961"/>
                    <a:pt x="20063" y="39701"/>
                    <a:pt x="32763" y="44199"/>
                  </a:cubicBezTo>
                  <a:cubicBezTo>
                    <a:pt x="45463" y="48697"/>
                    <a:pt x="80388" y="71186"/>
                    <a:pt x="80388" y="71186"/>
                  </a:cubicBezTo>
                  <a:cubicBezTo>
                    <a:pt x="97321" y="80711"/>
                    <a:pt x="119282" y="90501"/>
                    <a:pt x="134363" y="101349"/>
                  </a:cubicBezTo>
                  <a:cubicBezTo>
                    <a:pt x="149444" y="112197"/>
                    <a:pt x="158440" y="129924"/>
                    <a:pt x="170875" y="136274"/>
                  </a:cubicBezTo>
                  <a:cubicBezTo>
                    <a:pt x="183310" y="142624"/>
                    <a:pt x="193100" y="133893"/>
                    <a:pt x="208975" y="139449"/>
                  </a:cubicBezTo>
                  <a:cubicBezTo>
                    <a:pt x="224850" y="145005"/>
                    <a:pt x="253160" y="160086"/>
                    <a:pt x="266125" y="169611"/>
                  </a:cubicBezTo>
                  <a:cubicBezTo>
                    <a:pt x="279090" y="179136"/>
                    <a:pt x="277502" y="191043"/>
                    <a:pt x="286763" y="196599"/>
                  </a:cubicBezTo>
                  <a:cubicBezTo>
                    <a:pt x="296023" y="202155"/>
                    <a:pt x="329890" y="222263"/>
                    <a:pt x="337563" y="214061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25A79B90-837D-484B-9B78-432EDE471727}"/>
                </a:ext>
              </a:extLst>
            </p:cNvPr>
            <p:cNvSpPr/>
            <p:nvPr/>
          </p:nvSpPr>
          <p:spPr>
            <a:xfrm>
              <a:off x="6713908" y="2106739"/>
              <a:ext cx="637585" cy="231116"/>
            </a:xfrm>
            <a:custGeom>
              <a:avLst/>
              <a:gdLst>
                <a:gd name="connsiteX0" fmla="*/ 159 w 637585"/>
                <a:gd name="connsiteY0" fmla="*/ 84011 h 231116"/>
                <a:gd name="connsiteX1" fmla="*/ 122925 w 637585"/>
                <a:gd name="connsiteY1" fmla="*/ 103061 h 231116"/>
                <a:gd name="connsiteX2" fmla="*/ 294375 w 637585"/>
                <a:gd name="connsiteY2" fmla="*/ 103061 h 231116"/>
                <a:gd name="connsiteX3" fmla="*/ 438309 w 637585"/>
                <a:gd name="connsiteY3" fmla="*/ 145394 h 231116"/>
                <a:gd name="connsiteX4" fmla="*/ 535675 w 637585"/>
                <a:gd name="connsiteY4" fmla="*/ 177144 h 231116"/>
                <a:gd name="connsiteX5" fmla="*/ 584359 w 637585"/>
                <a:gd name="connsiteY5" fmla="*/ 172911 h 231116"/>
                <a:gd name="connsiteX6" fmla="*/ 637275 w 637585"/>
                <a:gd name="connsiteY6" fmla="*/ 230061 h 231116"/>
                <a:gd name="connsiteX7" fmla="*/ 558959 w 637585"/>
                <a:gd name="connsiteY7" fmla="*/ 115761 h 231116"/>
                <a:gd name="connsiteX8" fmla="*/ 398092 w 637585"/>
                <a:gd name="connsiteY8" fmla="*/ 12044 h 231116"/>
                <a:gd name="connsiteX9" fmla="*/ 220292 w 637585"/>
                <a:gd name="connsiteY9" fmla="*/ 1461 h 231116"/>
                <a:gd name="connsiteX10" fmla="*/ 127159 w 637585"/>
                <a:gd name="connsiteY10" fmla="*/ 5694 h 231116"/>
                <a:gd name="connsiteX11" fmla="*/ 97525 w 637585"/>
                <a:gd name="connsiteY11" fmla="*/ 43794 h 231116"/>
                <a:gd name="connsiteX12" fmla="*/ 159 w 637585"/>
                <a:gd name="connsiteY12" fmla="*/ 84011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585" h="231116">
                  <a:moveTo>
                    <a:pt x="159" y="84011"/>
                  </a:moveTo>
                  <a:cubicBezTo>
                    <a:pt x="4392" y="93889"/>
                    <a:pt x="73889" y="99886"/>
                    <a:pt x="122925" y="103061"/>
                  </a:cubicBezTo>
                  <a:cubicBezTo>
                    <a:pt x="171961" y="106236"/>
                    <a:pt x="241811" y="96006"/>
                    <a:pt x="294375" y="103061"/>
                  </a:cubicBezTo>
                  <a:cubicBezTo>
                    <a:pt x="346939" y="110116"/>
                    <a:pt x="398092" y="133047"/>
                    <a:pt x="438309" y="145394"/>
                  </a:cubicBezTo>
                  <a:cubicBezTo>
                    <a:pt x="478526" y="157741"/>
                    <a:pt x="511333" y="172558"/>
                    <a:pt x="535675" y="177144"/>
                  </a:cubicBezTo>
                  <a:cubicBezTo>
                    <a:pt x="560017" y="181730"/>
                    <a:pt x="567426" y="164092"/>
                    <a:pt x="584359" y="172911"/>
                  </a:cubicBezTo>
                  <a:cubicBezTo>
                    <a:pt x="601292" y="181731"/>
                    <a:pt x="641508" y="239586"/>
                    <a:pt x="637275" y="230061"/>
                  </a:cubicBezTo>
                  <a:cubicBezTo>
                    <a:pt x="633042" y="220536"/>
                    <a:pt x="598823" y="152097"/>
                    <a:pt x="558959" y="115761"/>
                  </a:cubicBezTo>
                  <a:cubicBezTo>
                    <a:pt x="519095" y="79425"/>
                    <a:pt x="454537" y="31094"/>
                    <a:pt x="398092" y="12044"/>
                  </a:cubicBezTo>
                  <a:cubicBezTo>
                    <a:pt x="341648" y="-7006"/>
                    <a:pt x="265447" y="2519"/>
                    <a:pt x="220292" y="1461"/>
                  </a:cubicBezTo>
                  <a:cubicBezTo>
                    <a:pt x="175137" y="403"/>
                    <a:pt x="147620" y="-1361"/>
                    <a:pt x="127159" y="5694"/>
                  </a:cubicBezTo>
                  <a:cubicBezTo>
                    <a:pt x="106698" y="12749"/>
                    <a:pt x="117633" y="34974"/>
                    <a:pt x="97525" y="43794"/>
                  </a:cubicBezTo>
                  <a:cubicBezTo>
                    <a:pt x="77417" y="52613"/>
                    <a:pt x="-4074" y="74133"/>
                    <a:pt x="159" y="8401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477DA32-C2C3-4FE1-8EB2-405FAFAF3940}"/>
                </a:ext>
              </a:extLst>
            </p:cNvPr>
            <p:cNvSpPr/>
            <p:nvPr/>
          </p:nvSpPr>
          <p:spPr>
            <a:xfrm>
              <a:off x="6558632" y="2113953"/>
              <a:ext cx="292684" cy="174688"/>
            </a:xfrm>
            <a:custGeom>
              <a:avLst/>
              <a:gdLst>
                <a:gd name="connsiteX0" fmla="*/ 254918 w 292684"/>
                <a:gd name="connsiteY0" fmla="*/ 95847 h 174688"/>
                <a:gd name="connsiteX1" fmla="*/ 204118 w 292684"/>
                <a:gd name="connsiteY1" fmla="*/ 119130 h 174688"/>
                <a:gd name="connsiteX2" fmla="*/ 113101 w 292684"/>
                <a:gd name="connsiteY2" fmla="*/ 142414 h 174688"/>
                <a:gd name="connsiteX3" fmla="*/ 49601 w 292684"/>
                <a:gd name="connsiteY3" fmla="*/ 174164 h 174688"/>
                <a:gd name="connsiteX4" fmla="*/ 7268 w 292684"/>
                <a:gd name="connsiteY4" fmla="*/ 157230 h 174688"/>
                <a:gd name="connsiteX5" fmla="*/ 3035 w 292684"/>
                <a:gd name="connsiteY5" fmla="*/ 95847 h 174688"/>
                <a:gd name="connsiteX6" fmla="*/ 39018 w 292684"/>
                <a:gd name="connsiteY6" fmla="*/ 59864 h 174688"/>
                <a:gd name="connsiteX7" fmla="*/ 146968 w 292684"/>
                <a:gd name="connsiteY7" fmla="*/ 21764 h 174688"/>
                <a:gd name="connsiteX8" fmla="*/ 216818 w 292684"/>
                <a:gd name="connsiteY8" fmla="*/ 11180 h 174688"/>
                <a:gd name="connsiteX9" fmla="*/ 290901 w 292684"/>
                <a:gd name="connsiteY9" fmla="*/ 2714 h 174688"/>
                <a:gd name="connsiteX10" fmla="*/ 254918 w 292684"/>
                <a:gd name="connsiteY10" fmla="*/ 95847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84" h="174688">
                  <a:moveTo>
                    <a:pt x="254918" y="95847"/>
                  </a:moveTo>
                  <a:cubicBezTo>
                    <a:pt x="240454" y="115250"/>
                    <a:pt x="227754" y="111369"/>
                    <a:pt x="204118" y="119130"/>
                  </a:cubicBezTo>
                  <a:cubicBezTo>
                    <a:pt x="180482" y="126891"/>
                    <a:pt x="138854" y="133242"/>
                    <a:pt x="113101" y="142414"/>
                  </a:cubicBezTo>
                  <a:cubicBezTo>
                    <a:pt x="87348" y="151586"/>
                    <a:pt x="67240" y="171695"/>
                    <a:pt x="49601" y="174164"/>
                  </a:cubicBezTo>
                  <a:cubicBezTo>
                    <a:pt x="31962" y="176633"/>
                    <a:pt x="15029" y="170283"/>
                    <a:pt x="7268" y="157230"/>
                  </a:cubicBezTo>
                  <a:cubicBezTo>
                    <a:pt x="-493" y="144177"/>
                    <a:pt x="-2257" y="112075"/>
                    <a:pt x="3035" y="95847"/>
                  </a:cubicBezTo>
                  <a:cubicBezTo>
                    <a:pt x="8327" y="79619"/>
                    <a:pt x="15029" y="72211"/>
                    <a:pt x="39018" y="59864"/>
                  </a:cubicBezTo>
                  <a:cubicBezTo>
                    <a:pt x="63007" y="47517"/>
                    <a:pt x="117335" y="29878"/>
                    <a:pt x="146968" y="21764"/>
                  </a:cubicBezTo>
                  <a:cubicBezTo>
                    <a:pt x="176601" y="13650"/>
                    <a:pt x="192829" y="14355"/>
                    <a:pt x="216818" y="11180"/>
                  </a:cubicBezTo>
                  <a:cubicBezTo>
                    <a:pt x="240807" y="8005"/>
                    <a:pt x="281376" y="-5753"/>
                    <a:pt x="290901" y="2714"/>
                  </a:cubicBezTo>
                  <a:cubicBezTo>
                    <a:pt x="300426" y="11181"/>
                    <a:pt x="269382" y="76444"/>
                    <a:pt x="254918" y="95847"/>
                  </a:cubicBezTo>
                  <a:close/>
                </a:path>
              </a:pathLst>
            </a:custGeom>
            <a:solidFill>
              <a:srgbClr val="FF0000">
                <a:alpha val="66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859BF72-FDC4-4756-A252-3C06D01C34DB}"/>
                </a:ext>
              </a:extLst>
            </p:cNvPr>
            <p:cNvSpPr/>
            <p:nvPr/>
          </p:nvSpPr>
          <p:spPr>
            <a:xfrm>
              <a:off x="6355326" y="2210839"/>
              <a:ext cx="252551" cy="1073250"/>
            </a:xfrm>
            <a:custGeom>
              <a:avLst/>
              <a:gdLst>
                <a:gd name="connsiteX0" fmla="*/ 248674 w 252551"/>
                <a:gd name="connsiteY0" fmla="*/ 79394 h 1073250"/>
                <a:gd name="connsiteX1" fmla="*/ 147074 w 252551"/>
                <a:gd name="connsiteY1" fmla="*/ 161944 h 1073250"/>
                <a:gd name="connsiteX2" fmla="*/ 111091 w 252551"/>
                <a:gd name="connsiteY2" fmla="*/ 284711 h 1073250"/>
                <a:gd name="connsiteX3" fmla="*/ 125907 w 252551"/>
                <a:gd name="connsiteY3" fmla="*/ 587394 h 1073250"/>
                <a:gd name="connsiteX4" fmla="*/ 136491 w 252551"/>
                <a:gd name="connsiteY4" fmla="*/ 701694 h 1073250"/>
                <a:gd name="connsiteX5" fmla="*/ 172474 w 252551"/>
                <a:gd name="connsiteY5" fmla="*/ 820228 h 1073250"/>
                <a:gd name="connsiteX6" fmla="*/ 195757 w 252551"/>
                <a:gd name="connsiteY6" fmla="*/ 864678 h 1073250"/>
                <a:gd name="connsiteX7" fmla="*/ 204224 w 252551"/>
                <a:gd name="connsiteY7" fmla="*/ 926061 h 1073250"/>
                <a:gd name="connsiteX8" fmla="*/ 189407 w 252551"/>
                <a:gd name="connsiteY8" fmla="*/ 991678 h 1073250"/>
                <a:gd name="connsiteX9" fmla="*/ 144957 w 252551"/>
                <a:gd name="connsiteY9" fmla="*/ 1048828 h 1073250"/>
                <a:gd name="connsiteX10" fmla="*/ 111091 w 252551"/>
                <a:gd name="connsiteY10" fmla="*/ 1069994 h 1073250"/>
                <a:gd name="connsiteX11" fmla="*/ 56057 w 252551"/>
                <a:gd name="connsiteY11" fmla="*/ 983211 h 1073250"/>
                <a:gd name="connsiteX12" fmla="*/ 17957 w 252551"/>
                <a:gd name="connsiteY12" fmla="*/ 782128 h 1073250"/>
                <a:gd name="connsiteX13" fmla="*/ 7374 w 252551"/>
                <a:gd name="connsiteY13" fmla="*/ 492144 h 1073250"/>
                <a:gd name="connsiteX14" fmla="*/ 3141 w 252551"/>
                <a:gd name="connsiteY14" fmla="*/ 329161 h 1073250"/>
                <a:gd name="connsiteX15" fmla="*/ 56057 w 252551"/>
                <a:gd name="connsiteY15" fmla="*/ 208511 h 1073250"/>
                <a:gd name="connsiteX16" fmla="*/ 125907 w 252551"/>
                <a:gd name="connsiteY16" fmla="*/ 100561 h 1073250"/>
                <a:gd name="connsiteX17" fmla="*/ 202107 w 252551"/>
                <a:gd name="connsiteY17" fmla="*/ 3194 h 1073250"/>
                <a:gd name="connsiteX18" fmla="*/ 229624 w 252551"/>
                <a:gd name="connsiteY18" fmla="*/ 26478 h 1073250"/>
                <a:gd name="connsiteX19" fmla="*/ 248674 w 252551"/>
                <a:gd name="connsiteY19" fmla="*/ 79394 h 10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551" h="1073250">
                  <a:moveTo>
                    <a:pt x="248674" y="79394"/>
                  </a:moveTo>
                  <a:cubicBezTo>
                    <a:pt x="234916" y="101972"/>
                    <a:pt x="170004" y="127725"/>
                    <a:pt x="147074" y="161944"/>
                  </a:cubicBezTo>
                  <a:cubicBezTo>
                    <a:pt x="124144" y="196163"/>
                    <a:pt x="114619" y="213803"/>
                    <a:pt x="111091" y="284711"/>
                  </a:cubicBezTo>
                  <a:cubicBezTo>
                    <a:pt x="107563" y="355619"/>
                    <a:pt x="121674" y="517897"/>
                    <a:pt x="125907" y="587394"/>
                  </a:cubicBezTo>
                  <a:cubicBezTo>
                    <a:pt x="130140" y="656891"/>
                    <a:pt x="128730" y="662888"/>
                    <a:pt x="136491" y="701694"/>
                  </a:cubicBezTo>
                  <a:cubicBezTo>
                    <a:pt x="144252" y="740500"/>
                    <a:pt x="162596" y="793064"/>
                    <a:pt x="172474" y="820228"/>
                  </a:cubicBezTo>
                  <a:cubicBezTo>
                    <a:pt x="182352" y="847392"/>
                    <a:pt x="190465" y="847039"/>
                    <a:pt x="195757" y="864678"/>
                  </a:cubicBezTo>
                  <a:cubicBezTo>
                    <a:pt x="201049" y="882317"/>
                    <a:pt x="205282" y="904894"/>
                    <a:pt x="204224" y="926061"/>
                  </a:cubicBezTo>
                  <a:cubicBezTo>
                    <a:pt x="203166" y="947228"/>
                    <a:pt x="199285" y="971217"/>
                    <a:pt x="189407" y="991678"/>
                  </a:cubicBezTo>
                  <a:cubicBezTo>
                    <a:pt x="179529" y="1012139"/>
                    <a:pt x="158010" y="1035775"/>
                    <a:pt x="144957" y="1048828"/>
                  </a:cubicBezTo>
                  <a:cubicBezTo>
                    <a:pt x="131904" y="1061881"/>
                    <a:pt x="125908" y="1080930"/>
                    <a:pt x="111091" y="1069994"/>
                  </a:cubicBezTo>
                  <a:cubicBezTo>
                    <a:pt x="96274" y="1059058"/>
                    <a:pt x="71579" y="1031189"/>
                    <a:pt x="56057" y="983211"/>
                  </a:cubicBezTo>
                  <a:cubicBezTo>
                    <a:pt x="40535" y="935233"/>
                    <a:pt x="26071" y="863972"/>
                    <a:pt x="17957" y="782128"/>
                  </a:cubicBezTo>
                  <a:cubicBezTo>
                    <a:pt x="9843" y="700284"/>
                    <a:pt x="9843" y="567638"/>
                    <a:pt x="7374" y="492144"/>
                  </a:cubicBezTo>
                  <a:cubicBezTo>
                    <a:pt x="4905" y="416650"/>
                    <a:pt x="-4973" y="376433"/>
                    <a:pt x="3141" y="329161"/>
                  </a:cubicBezTo>
                  <a:cubicBezTo>
                    <a:pt x="11255" y="281889"/>
                    <a:pt x="35596" y="246611"/>
                    <a:pt x="56057" y="208511"/>
                  </a:cubicBezTo>
                  <a:cubicBezTo>
                    <a:pt x="76518" y="170411"/>
                    <a:pt x="101565" y="134780"/>
                    <a:pt x="125907" y="100561"/>
                  </a:cubicBezTo>
                  <a:cubicBezTo>
                    <a:pt x="150249" y="66342"/>
                    <a:pt x="184821" y="15541"/>
                    <a:pt x="202107" y="3194"/>
                  </a:cubicBezTo>
                  <a:cubicBezTo>
                    <a:pt x="219393" y="-9153"/>
                    <a:pt x="223627" y="17659"/>
                    <a:pt x="229624" y="26478"/>
                  </a:cubicBezTo>
                  <a:cubicBezTo>
                    <a:pt x="235621" y="35297"/>
                    <a:pt x="262432" y="56816"/>
                    <a:pt x="248674" y="7939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8E25203A-2831-474E-8DA0-EE5F156C11DD}"/>
                </a:ext>
              </a:extLst>
            </p:cNvPr>
            <p:cNvSpPr/>
            <p:nvPr/>
          </p:nvSpPr>
          <p:spPr>
            <a:xfrm>
              <a:off x="5979241" y="2537838"/>
              <a:ext cx="138434" cy="225670"/>
            </a:xfrm>
            <a:custGeom>
              <a:avLst/>
              <a:gdLst>
                <a:gd name="connsiteX0" fmla="*/ 137926 w 138434"/>
                <a:gd name="connsiteY0" fmla="*/ 45 h 225670"/>
                <a:gd name="connsiteX1" fmla="*/ 76542 w 138434"/>
                <a:gd name="connsiteY1" fmla="*/ 107995 h 225670"/>
                <a:gd name="connsiteX2" fmla="*/ 25742 w 138434"/>
                <a:gd name="connsiteY2" fmla="*/ 218062 h 225670"/>
                <a:gd name="connsiteX3" fmla="*/ 342 w 138434"/>
                <a:gd name="connsiteY3" fmla="*/ 209595 h 225670"/>
                <a:gd name="connsiteX4" fmla="*/ 13042 w 138434"/>
                <a:gd name="connsiteY4" fmla="*/ 156679 h 225670"/>
                <a:gd name="connsiteX5" fmla="*/ 40559 w 138434"/>
                <a:gd name="connsiteY5" fmla="*/ 95295 h 225670"/>
                <a:gd name="connsiteX6" fmla="*/ 137926 w 138434"/>
                <a:gd name="connsiteY6" fmla="*/ 45 h 2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4" h="225670">
                  <a:moveTo>
                    <a:pt x="137926" y="45"/>
                  </a:moveTo>
                  <a:cubicBezTo>
                    <a:pt x="143923" y="2162"/>
                    <a:pt x="95239" y="71659"/>
                    <a:pt x="76542" y="107995"/>
                  </a:cubicBezTo>
                  <a:cubicBezTo>
                    <a:pt x="57845" y="144331"/>
                    <a:pt x="38442" y="201129"/>
                    <a:pt x="25742" y="218062"/>
                  </a:cubicBezTo>
                  <a:cubicBezTo>
                    <a:pt x="13042" y="234995"/>
                    <a:pt x="2459" y="219825"/>
                    <a:pt x="342" y="209595"/>
                  </a:cubicBezTo>
                  <a:cubicBezTo>
                    <a:pt x="-1775" y="199365"/>
                    <a:pt x="6339" y="175729"/>
                    <a:pt x="13042" y="156679"/>
                  </a:cubicBezTo>
                  <a:cubicBezTo>
                    <a:pt x="19745" y="137629"/>
                    <a:pt x="22567" y="119637"/>
                    <a:pt x="40559" y="95295"/>
                  </a:cubicBezTo>
                  <a:cubicBezTo>
                    <a:pt x="58551" y="70953"/>
                    <a:pt x="131929" y="-2072"/>
                    <a:pt x="137926" y="4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CEB3BCD-3AA5-4327-A88D-2FEA878B70E0}"/>
                </a:ext>
              </a:extLst>
            </p:cNvPr>
            <p:cNvSpPr/>
            <p:nvPr/>
          </p:nvSpPr>
          <p:spPr>
            <a:xfrm>
              <a:off x="5828951" y="3103007"/>
              <a:ext cx="141658" cy="176160"/>
            </a:xfrm>
            <a:custGeom>
              <a:avLst/>
              <a:gdLst>
                <a:gd name="connsiteX0" fmla="*/ 349 w 141658"/>
                <a:gd name="connsiteY0" fmla="*/ 26 h 176160"/>
                <a:gd name="connsiteX1" fmla="*/ 42682 w 141658"/>
                <a:gd name="connsiteY1" fmla="*/ 80460 h 176160"/>
                <a:gd name="connsiteX2" fmla="*/ 116766 w 141658"/>
                <a:gd name="connsiteY2" fmla="*/ 154543 h 176160"/>
                <a:gd name="connsiteX3" fmla="*/ 140049 w 141658"/>
                <a:gd name="connsiteY3" fmla="*/ 175710 h 176160"/>
                <a:gd name="connsiteX4" fmla="*/ 78666 w 141658"/>
                <a:gd name="connsiteY4" fmla="*/ 139726 h 176160"/>
                <a:gd name="connsiteX5" fmla="*/ 25749 w 141658"/>
                <a:gd name="connsiteY5" fmla="*/ 88926 h 176160"/>
                <a:gd name="connsiteX6" fmla="*/ 349 w 141658"/>
                <a:gd name="connsiteY6" fmla="*/ 26 h 1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58" h="176160">
                  <a:moveTo>
                    <a:pt x="349" y="26"/>
                  </a:moveTo>
                  <a:cubicBezTo>
                    <a:pt x="3171" y="-1385"/>
                    <a:pt x="23279" y="54707"/>
                    <a:pt x="42682" y="80460"/>
                  </a:cubicBezTo>
                  <a:cubicBezTo>
                    <a:pt x="62085" y="106213"/>
                    <a:pt x="100538" y="138668"/>
                    <a:pt x="116766" y="154543"/>
                  </a:cubicBezTo>
                  <a:cubicBezTo>
                    <a:pt x="132994" y="170418"/>
                    <a:pt x="146399" y="178179"/>
                    <a:pt x="140049" y="175710"/>
                  </a:cubicBezTo>
                  <a:cubicBezTo>
                    <a:pt x="133699" y="173241"/>
                    <a:pt x="97716" y="154190"/>
                    <a:pt x="78666" y="139726"/>
                  </a:cubicBezTo>
                  <a:cubicBezTo>
                    <a:pt x="59616" y="125262"/>
                    <a:pt x="39155" y="107270"/>
                    <a:pt x="25749" y="88926"/>
                  </a:cubicBezTo>
                  <a:cubicBezTo>
                    <a:pt x="12343" y="70582"/>
                    <a:pt x="-2473" y="1437"/>
                    <a:pt x="349" y="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7E55726-07B8-455B-ABF0-1CC000526321}"/>
                </a:ext>
              </a:extLst>
            </p:cNvPr>
            <p:cNvSpPr/>
            <p:nvPr/>
          </p:nvSpPr>
          <p:spPr>
            <a:xfrm>
              <a:off x="5488444" y="3075517"/>
              <a:ext cx="309106" cy="190811"/>
            </a:xfrm>
            <a:custGeom>
              <a:avLst/>
              <a:gdLst>
                <a:gd name="connsiteX0" fmla="*/ 309106 w 309106"/>
                <a:gd name="connsiteY0" fmla="*/ 0 h 190811"/>
                <a:gd name="connsiteX1" fmla="*/ 228673 w 309106"/>
                <a:gd name="connsiteY1" fmla="*/ 63500 h 190811"/>
                <a:gd name="connsiteX2" fmla="*/ 116489 w 309106"/>
                <a:gd name="connsiteY2" fmla="*/ 124883 h 190811"/>
                <a:gd name="connsiteX3" fmla="*/ 61456 w 309106"/>
                <a:gd name="connsiteY3" fmla="*/ 160866 h 190811"/>
                <a:gd name="connsiteX4" fmla="*/ 73 w 309106"/>
                <a:gd name="connsiteY4" fmla="*/ 190500 h 190811"/>
                <a:gd name="connsiteX5" fmla="*/ 74156 w 309106"/>
                <a:gd name="connsiteY5" fmla="*/ 141816 h 190811"/>
                <a:gd name="connsiteX6" fmla="*/ 182106 w 309106"/>
                <a:gd name="connsiteY6" fmla="*/ 80433 h 190811"/>
                <a:gd name="connsiteX7" fmla="*/ 309106 w 309106"/>
                <a:gd name="connsiteY7" fmla="*/ 0 h 1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106" h="190811">
                  <a:moveTo>
                    <a:pt x="309106" y="0"/>
                  </a:moveTo>
                  <a:cubicBezTo>
                    <a:pt x="284941" y="21343"/>
                    <a:pt x="260776" y="42686"/>
                    <a:pt x="228673" y="63500"/>
                  </a:cubicBezTo>
                  <a:cubicBezTo>
                    <a:pt x="196570" y="84314"/>
                    <a:pt x="144358" y="108655"/>
                    <a:pt x="116489" y="124883"/>
                  </a:cubicBezTo>
                  <a:cubicBezTo>
                    <a:pt x="88619" y="141111"/>
                    <a:pt x="80859" y="149930"/>
                    <a:pt x="61456" y="160866"/>
                  </a:cubicBezTo>
                  <a:cubicBezTo>
                    <a:pt x="42053" y="171802"/>
                    <a:pt x="-2044" y="193675"/>
                    <a:pt x="73" y="190500"/>
                  </a:cubicBezTo>
                  <a:cubicBezTo>
                    <a:pt x="2190" y="187325"/>
                    <a:pt x="43817" y="160160"/>
                    <a:pt x="74156" y="141816"/>
                  </a:cubicBezTo>
                  <a:cubicBezTo>
                    <a:pt x="104495" y="123472"/>
                    <a:pt x="182106" y="80433"/>
                    <a:pt x="182106" y="80433"/>
                  </a:cubicBezTo>
                  <a:lnTo>
                    <a:pt x="30910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6686E04-0A72-45D6-A081-5701838730E8}"/>
                </a:ext>
              </a:extLst>
            </p:cNvPr>
            <p:cNvSpPr/>
            <p:nvPr/>
          </p:nvSpPr>
          <p:spPr>
            <a:xfrm>
              <a:off x="6852898" y="2333983"/>
              <a:ext cx="346362" cy="246593"/>
            </a:xfrm>
            <a:custGeom>
              <a:avLst/>
              <a:gdLst>
                <a:gd name="connsiteX0" fmla="*/ 869 w 346362"/>
                <a:gd name="connsiteY0" fmla="*/ 700 h 246593"/>
                <a:gd name="connsiteX1" fmla="*/ 132102 w 346362"/>
                <a:gd name="connsiteY1" fmla="*/ 13400 h 246593"/>
                <a:gd name="connsiteX2" fmla="*/ 201952 w 346362"/>
                <a:gd name="connsiteY2" fmla="*/ 57850 h 246593"/>
                <a:gd name="connsiteX3" fmla="*/ 244285 w 346362"/>
                <a:gd name="connsiteY3" fmla="*/ 91717 h 246593"/>
                <a:gd name="connsiteX4" fmla="*/ 259102 w 346362"/>
                <a:gd name="connsiteY4" fmla="*/ 119234 h 246593"/>
                <a:gd name="connsiteX5" fmla="*/ 267569 w 346362"/>
                <a:gd name="connsiteY5" fmla="*/ 159450 h 246593"/>
                <a:gd name="connsiteX6" fmla="*/ 286619 w 346362"/>
                <a:gd name="connsiteY6" fmla="*/ 201784 h 246593"/>
                <a:gd name="connsiteX7" fmla="*/ 345885 w 346362"/>
                <a:gd name="connsiteY7" fmla="*/ 246234 h 246593"/>
                <a:gd name="connsiteX8" fmla="*/ 250635 w 346362"/>
                <a:gd name="connsiteY8" fmla="*/ 176384 h 246593"/>
                <a:gd name="connsiteX9" fmla="*/ 216769 w 346362"/>
                <a:gd name="connsiteY9" fmla="*/ 142517 h 246593"/>
                <a:gd name="connsiteX10" fmla="*/ 155385 w 346362"/>
                <a:gd name="connsiteY10" fmla="*/ 100184 h 246593"/>
                <a:gd name="connsiteX11" fmla="*/ 77069 w 346362"/>
                <a:gd name="connsiteY11" fmla="*/ 30334 h 246593"/>
                <a:gd name="connsiteX12" fmla="*/ 869 w 346362"/>
                <a:gd name="connsiteY12" fmla="*/ 700 h 24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2" h="246593">
                  <a:moveTo>
                    <a:pt x="869" y="700"/>
                  </a:moveTo>
                  <a:cubicBezTo>
                    <a:pt x="10041" y="-2122"/>
                    <a:pt x="98588" y="3875"/>
                    <a:pt x="132102" y="13400"/>
                  </a:cubicBezTo>
                  <a:cubicBezTo>
                    <a:pt x="165616" y="22925"/>
                    <a:pt x="183255" y="44797"/>
                    <a:pt x="201952" y="57850"/>
                  </a:cubicBezTo>
                  <a:cubicBezTo>
                    <a:pt x="220649" y="70903"/>
                    <a:pt x="234760" y="81486"/>
                    <a:pt x="244285" y="91717"/>
                  </a:cubicBezTo>
                  <a:cubicBezTo>
                    <a:pt x="253810" y="101948"/>
                    <a:pt x="255221" y="107945"/>
                    <a:pt x="259102" y="119234"/>
                  </a:cubicBezTo>
                  <a:cubicBezTo>
                    <a:pt x="262983" y="130523"/>
                    <a:pt x="262983" y="145692"/>
                    <a:pt x="267569" y="159450"/>
                  </a:cubicBezTo>
                  <a:cubicBezTo>
                    <a:pt x="272155" y="173208"/>
                    <a:pt x="273566" y="187320"/>
                    <a:pt x="286619" y="201784"/>
                  </a:cubicBezTo>
                  <a:cubicBezTo>
                    <a:pt x="299672" y="216248"/>
                    <a:pt x="351882" y="250467"/>
                    <a:pt x="345885" y="246234"/>
                  </a:cubicBezTo>
                  <a:cubicBezTo>
                    <a:pt x="339888" y="242001"/>
                    <a:pt x="272154" y="193670"/>
                    <a:pt x="250635" y="176384"/>
                  </a:cubicBezTo>
                  <a:cubicBezTo>
                    <a:pt x="229116" y="159098"/>
                    <a:pt x="232644" y="155217"/>
                    <a:pt x="216769" y="142517"/>
                  </a:cubicBezTo>
                  <a:cubicBezTo>
                    <a:pt x="200894" y="129817"/>
                    <a:pt x="178668" y="118881"/>
                    <a:pt x="155385" y="100184"/>
                  </a:cubicBezTo>
                  <a:cubicBezTo>
                    <a:pt x="132102" y="81487"/>
                    <a:pt x="96472" y="45503"/>
                    <a:pt x="77069" y="30334"/>
                  </a:cubicBezTo>
                  <a:cubicBezTo>
                    <a:pt x="57666" y="15165"/>
                    <a:pt x="-8303" y="3522"/>
                    <a:pt x="86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F74FEFE-C037-4C29-8179-43E9D6FA7688}"/>
                </a:ext>
              </a:extLst>
            </p:cNvPr>
            <p:cNvSpPr/>
            <p:nvPr/>
          </p:nvSpPr>
          <p:spPr>
            <a:xfrm>
              <a:off x="6558510" y="2334417"/>
              <a:ext cx="291375" cy="237680"/>
            </a:xfrm>
            <a:custGeom>
              <a:avLst/>
              <a:gdLst>
                <a:gd name="connsiteX0" fmla="*/ 291023 w 291375"/>
                <a:gd name="connsiteY0" fmla="*/ 266 h 237680"/>
                <a:gd name="connsiteX1" fmla="*/ 176723 w 291375"/>
                <a:gd name="connsiteY1" fmla="*/ 34133 h 237680"/>
                <a:gd name="connsiteX2" fmla="*/ 108990 w 291375"/>
                <a:gd name="connsiteY2" fmla="*/ 99750 h 237680"/>
                <a:gd name="connsiteX3" fmla="*/ 58190 w 291375"/>
                <a:gd name="connsiteY3" fmla="*/ 150550 h 237680"/>
                <a:gd name="connsiteX4" fmla="*/ 1040 w 291375"/>
                <a:gd name="connsiteY4" fmla="*/ 237333 h 237680"/>
                <a:gd name="connsiteX5" fmla="*/ 26440 w 291375"/>
                <a:gd name="connsiteY5" fmla="*/ 178066 h 237680"/>
                <a:gd name="connsiteX6" fmla="*/ 89940 w 291375"/>
                <a:gd name="connsiteY6" fmla="*/ 106100 h 237680"/>
                <a:gd name="connsiteX7" fmla="*/ 136507 w 291375"/>
                <a:gd name="connsiteY7" fmla="*/ 51066 h 237680"/>
                <a:gd name="connsiteX8" fmla="*/ 291023 w 291375"/>
                <a:gd name="connsiteY8" fmla="*/ 266 h 23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75" h="237680">
                  <a:moveTo>
                    <a:pt x="291023" y="266"/>
                  </a:moveTo>
                  <a:cubicBezTo>
                    <a:pt x="297726" y="-2556"/>
                    <a:pt x="207062" y="17552"/>
                    <a:pt x="176723" y="34133"/>
                  </a:cubicBezTo>
                  <a:cubicBezTo>
                    <a:pt x="146384" y="50714"/>
                    <a:pt x="128745" y="80347"/>
                    <a:pt x="108990" y="99750"/>
                  </a:cubicBezTo>
                  <a:cubicBezTo>
                    <a:pt x="89234" y="119153"/>
                    <a:pt x="76182" y="127620"/>
                    <a:pt x="58190" y="150550"/>
                  </a:cubicBezTo>
                  <a:cubicBezTo>
                    <a:pt x="40198" y="173480"/>
                    <a:pt x="6332" y="232747"/>
                    <a:pt x="1040" y="237333"/>
                  </a:cubicBezTo>
                  <a:cubicBezTo>
                    <a:pt x="-4252" y="241919"/>
                    <a:pt x="11623" y="199938"/>
                    <a:pt x="26440" y="178066"/>
                  </a:cubicBezTo>
                  <a:cubicBezTo>
                    <a:pt x="41257" y="156194"/>
                    <a:pt x="71595" y="127267"/>
                    <a:pt x="89940" y="106100"/>
                  </a:cubicBezTo>
                  <a:cubicBezTo>
                    <a:pt x="108285" y="84933"/>
                    <a:pt x="104052" y="68705"/>
                    <a:pt x="136507" y="51066"/>
                  </a:cubicBezTo>
                  <a:cubicBezTo>
                    <a:pt x="168962" y="33427"/>
                    <a:pt x="284320" y="3088"/>
                    <a:pt x="291023" y="2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363CBF2-4AB5-4391-B6A4-2D24B3B20AE8}"/>
                </a:ext>
              </a:extLst>
            </p:cNvPr>
            <p:cNvSpPr/>
            <p:nvPr/>
          </p:nvSpPr>
          <p:spPr>
            <a:xfrm>
              <a:off x="6703067" y="2338596"/>
              <a:ext cx="237842" cy="188749"/>
            </a:xfrm>
            <a:custGeom>
              <a:avLst/>
              <a:gdLst>
                <a:gd name="connsiteX0" fmla="*/ 235366 w 237842"/>
                <a:gd name="connsiteY0" fmla="*/ 42654 h 188749"/>
                <a:gd name="connsiteX1" fmla="*/ 216316 w 237842"/>
                <a:gd name="connsiteY1" fmla="*/ 123087 h 188749"/>
                <a:gd name="connsiteX2" fmla="*/ 186683 w 237842"/>
                <a:gd name="connsiteY2" fmla="*/ 176004 h 188749"/>
                <a:gd name="connsiteX3" fmla="*/ 163400 w 237842"/>
                <a:gd name="connsiteY3" fmla="*/ 188704 h 188749"/>
                <a:gd name="connsiteX4" fmla="*/ 114716 w 237842"/>
                <a:gd name="connsiteY4" fmla="*/ 180237 h 188749"/>
                <a:gd name="connsiteX5" fmla="*/ 55450 w 237842"/>
                <a:gd name="connsiteY5" fmla="*/ 180237 h 188749"/>
                <a:gd name="connsiteX6" fmla="*/ 8883 w 237842"/>
                <a:gd name="connsiteY6" fmla="*/ 129437 h 188749"/>
                <a:gd name="connsiteX7" fmla="*/ 416 w 237842"/>
                <a:gd name="connsiteY7" fmla="*/ 93454 h 188749"/>
                <a:gd name="connsiteX8" fmla="*/ 15233 w 237842"/>
                <a:gd name="connsiteY8" fmla="*/ 53237 h 188749"/>
                <a:gd name="connsiteX9" fmla="*/ 38516 w 237842"/>
                <a:gd name="connsiteY9" fmla="*/ 36304 h 188749"/>
                <a:gd name="connsiteX10" fmla="*/ 118950 w 237842"/>
                <a:gd name="connsiteY10" fmla="*/ 6671 h 188749"/>
                <a:gd name="connsiteX11" fmla="*/ 159166 w 237842"/>
                <a:gd name="connsiteY11" fmla="*/ 321 h 188749"/>
                <a:gd name="connsiteX12" fmla="*/ 235366 w 237842"/>
                <a:gd name="connsiteY12" fmla="*/ 42654 h 1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42" h="188749">
                  <a:moveTo>
                    <a:pt x="235366" y="42654"/>
                  </a:moveTo>
                  <a:cubicBezTo>
                    <a:pt x="244891" y="63115"/>
                    <a:pt x="224430" y="100862"/>
                    <a:pt x="216316" y="123087"/>
                  </a:cubicBezTo>
                  <a:cubicBezTo>
                    <a:pt x="208202" y="145312"/>
                    <a:pt x="195502" y="165068"/>
                    <a:pt x="186683" y="176004"/>
                  </a:cubicBezTo>
                  <a:cubicBezTo>
                    <a:pt x="177864" y="186940"/>
                    <a:pt x="175394" y="187999"/>
                    <a:pt x="163400" y="188704"/>
                  </a:cubicBezTo>
                  <a:cubicBezTo>
                    <a:pt x="151406" y="189409"/>
                    <a:pt x="132708" y="181648"/>
                    <a:pt x="114716" y="180237"/>
                  </a:cubicBezTo>
                  <a:cubicBezTo>
                    <a:pt x="96724" y="178826"/>
                    <a:pt x="73089" y="188704"/>
                    <a:pt x="55450" y="180237"/>
                  </a:cubicBezTo>
                  <a:cubicBezTo>
                    <a:pt x="37811" y="171770"/>
                    <a:pt x="18055" y="143901"/>
                    <a:pt x="8883" y="129437"/>
                  </a:cubicBezTo>
                  <a:cubicBezTo>
                    <a:pt x="-289" y="114973"/>
                    <a:pt x="-642" y="106154"/>
                    <a:pt x="416" y="93454"/>
                  </a:cubicBezTo>
                  <a:cubicBezTo>
                    <a:pt x="1474" y="80754"/>
                    <a:pt x="8883" y="62762"/>
                    <a:pt x="15233" y="53237"/>
                  </a:cubicBezTo>
                  <a:cubicBezTo>
                    <a:pt x="21583" y="43712"/>
                    <a:pt x="21230" y="44065"/>
                    <a:pt x="38516" y="36304"/>
                  </a:cubicBezTo>
                  <a:cubicBezTo>
                    <a:pt x="55802" y="28543"/>
                    <a:pt x="98842" y="12668"/>
                    <a:pt x="118950" y="6671"/>
                  </a:cubicBezTo>
                  <a:cubicBezTo>
                    <a:pt x="139058" y="674"/>
                    <a:pt x="145055" y="-737"/>
                    <a:pt x="159166" y="321"/>
                  </a:cubicBezTo>
                  <a:cubicBezTo>
                    <a:pt x="173277" y="1379"/>
                    <a:pt x="225841" y="22193"/>
                    <a:pt x="235366" y="426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月 191">
              <a:extLst>
                <a:ext uri="{FF2B5EF4-FFF2-40B4-BE49-F238E27FC236}">
                  <a16:creationId xmlns:a16="http://schemas.microsoft.com/office/drawing/2014/main" id="{9E348DB9-BDFA-43BE-B22A-7DC20DC95930}"/>
                </a:ext>
              </a:extLst>
            </p:cNvPr>
            <p:cNvSpPr/>
            <p:nvPr/>
          </p:nvSpPr>
          <p:spPr>
            <a:xfrm rot="13709071">
              <a:off x="6822198" y="2410993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925CEFEB-DD6C-4FB9-A79D-65D230E74349}"/>
                </a:ext>
              </a:extLst>
            </p:cNvPr>
            <p:cNvSpPr/>
            <p:nvPr/>
          </p:nvSpPr>
          <p:spPr>
            <a:xfrm>
              <a:off x="6893086" y="2507934"/>
              <a:ext cx="223149" cy="55382"/>
            </a:xfrm>
            <a:custGeom>
              <a:avLst/>
              <a:gdLst>
                <a:gd name="connsiteX0" fmla="*/ 223147 w 223149"/>
                <a:gd name="connsiteY0" fmla="*/ 8783 h 55382"/>
                <a:gd name="connsiteX1" fmla="*/ 170231 w 223149"/>
                <a:gd name="connsiteY1" fmla="*/ 27833 h 55382"/>
                <a:gd name="connsiteX2" fmla="*/ 104614 w 223149"/>
                <a:gd name="connsiteY2" fmla="*/ 48999 h 55382"/>
                <a:gd name="connsiteX3" fmla="*/ 47464 w 223149"/>
                <a:gd name="connsiteY3" fmla="*/ 55349 h 55382"/>
                <a:gd name="connsiteX4" fmla="*/ 897 w 223149"/>
                <a:gd name="connsiteY4" fmla="*/ 51116 h 55382"/>
                <a:gd name="connsiteX5" fmla="*/ 89797 w 223149"/>
                <a:gd name="connsiteY5" fmla="*/ 42649 h 55382"/>
                <a:gd name="connsiteX6" fmla="*/ 172347 w 223149"/>
                <a:gd name="connsiteY6" fmla="*/ 2433 h 55382"/>
                <a:gd name="connsiteX7" fmla="*/ 223147 w 223149"/>
                <a:gd name="connsiteY7" fmla="*/ 8783 h 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49" h="55382">
                  <a:moveTo>
                    <a:pt x="223147" y="8783"/>
                  </a:moveTo>
                  <a:cubicBezTo>
                    <a:pt x="222794" y="13016"/>
                    <a:pt x="189986" y="21130"/>
                    <a:pt x="170231" y="27833"/>
                  </a:cubicBezTo>
                  <a:cubicBezTo>
                    <a:pt x="150476" y="34536"/>
                    <a:pt x="125075" y="44413"/>
                    <a:pt x="104614" y="48999"/>
                  </a:cubicBezTo>
                  <a:cubicBezTo>
                    <a:pt x="84153" y="53585"/>
                    <a:pt x="64750" y="54996"/>
                    <a:pt x="47464" y="55349"/>
                  </a:cubicBezTo>
                  <a:cubicBezTo>
                    <a:pt x="30178" y="55702"/>
                    <a:pt x="-6158" y="53233"/>
                    <a:pt x="897" y="51116"/>
                  </a:cubicBezTo>
                  <a:cubicBezTo>
                    <a:pt x="7952" y="48999"/>
                    <a:pt x="61222" y="50763"/>
                    <a:pt x="89797" y="42649"/>
                  </a:cubicBezTo>
                  <a:cubicBezTo>
                    <a:pt x="118372" y="34535"/>
                    <a:pt x="153650" y="9136"/>
                    <a:pt x="172347" y="2433"/>
                  </a:cubicBezTo>
                  <a:cubicBezTo>
                    <a:pt x="191044" y="-4270"/>
                    <a:pt x="223500" y="4550"/>
                    <a:pt x="223147" y="87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9889CE69-707A-4A2F-90D8-F32E04B6911F}"/>
                </a:ext>
              </a:extLst>
            </p:cNvPr>
            <p:cNvSpPr/>
            <p:nvPr/>
          </p:nvSpPr>
          <p:spPr>
            <a:xfrm>
              <a:off x="6557174" y="2541098"/>
              <a:ext cx="346730" cy="63190"/>
            </a:xfrm>
            <a:custGeom>
              <a:avLst/>
              <a:gdLst>
                <a:gd name="connsiteX0" fmla="*/ 345276 w 346730"/>
                <a:gd name="connsiteY0" fmla="*/ 24302 h 63190"/>
                <a:gd name="connsiteX1" fmla="*/ 279659 w 346730"/>
                <a:gd name="connsiteY1" fmla="*/ 22185 h 63190"/>
                <a:gd name="connsiteX2" fmla="*/ 186526 w 346730"/>
                <a:gd name="connsiteY2" fmla="*/ 11602 h 63190"/>
                <a:gd name="connsiteX3" fmla="*/ 123026 w 346730"/>
                <a:gd name="connsiteY3" fmla="*/ 5252 h 63190"/>
                <a:gd name="connsiteX4" fmla="*/ 74343 w 346730"/>
                <a:gd name="connsiteY4" fmla="*/ 13719 h 63190"/>
                <a:gd name="connsiteX5" fmla="*/ 36243 w 346730"/>
                <a:gd name="connsiteY5" fmla="*/ 53935 h 63190"/>
                <a:gd name="connsiteX6" fmla="*/ 259 w 346730"/>
                <a:gd name="connsiteY6" fmla="*/ 60285 h 63190"/>
                <a:gd name="connsiteX7" fmla="*/ 55293 w 346730"/>
                <a:gd name="connsiteY7" fmla="*/ 15835 h 63190"/>
                <a:gd name="connsiteX8" fmla="*/ 131493 w 346730"/>
                <a:gd name="connsiteY8" fmla="*/ 1019 h 63190"/>
                <a:gd name="connsiteX9" fmla="*/ 216159 w 346730"/>
                <a:gd name="connsiteY9" fmla="*/ 3135 h 63190"/>
                <a:gd name="connsiteX10" fmla="*/ 345276 w 346730"/>
                <a:gd name="connsiteY10" fmla="*/ 24302 h 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730" h="63190">
                  <a:moveTo>
                    <a:pt x="345276" y="24302"/>
                  </a:moveTo>
                  <a:cubicBezTo>
                    <a:pt x="355859" y="27477"/>
                    <a:pt x="306117" y="24302"/>
                    <a:pt x="279659" y="22185"/>
                  </a:cubicBezTo>
                  <a:cubicBezTo>
                    <a:pt x="253201" y="20068"/>
                    <a:pt x="186526" y="11602"/>
                    <a:pt x="186526" y="11602"/>
                  </a:cubicBezTo>
                  <a:cubicBezTo>
                    <a:pt x="160421" y="8780"/>
                    <a:pt x="141723" y="4899"/>
                    <a:pt x="123026" y="5252"/>
                  </a:cubicBezTo>
                  <a:cubicBezTo>
                    <a:pt x="104329" y="5605"/>
                    <a:pt x="88807" y="5605"/>
                    <a:pt x="74343" y="13719"/>
                  </a:cubicBezTo>
                  <a:cubicBezTo>
                    <a:pt x="59879" y="21833"/>
                    <a:pt x="48590" y="46174"/>
                    <a:pt x="36243" y="53935"/>
                  </a:cubicBezTo>
                  <a:cubicBezTo>
                    <a:pt x="23896" y="61696"/>
                    <a:pt x="-2916" y="66635"/>
                    <a:pt x="259" y="60285"/>
                  </a:cubicBezTo>
                  <a:cubicBezTo>
                    <a:pt x="3434" y="53935"/>
                    <a:pt x="33421" y="25713"/>
                    <a:pt x="55293" y="15835"/>
                  </a:cubicBezTo>
                  <a:cubicBezTo>
                    <a:pt x="77165" y="5957"/>
                    <a:pt x="104682" y="3136"/>
                    <a:pt x="131493" y="1019"/>
                  </a:cubicBezTo>
                  <a:cubicBezTo>
                    <a:pt x="158304" y="-1098"/>
                    <a:pt x="182998" y="313"/>
                    <a:pt x="216159" y="3135"/>
                  </a:cubicBezTo>
                  <a:cubicBezTo>
                    <a:pt x="249320" y="5957"/>
                    <a:pt x="334693" y="21127"/>
                    <a:pt x="345276" y="2430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A091351D-89C7-48A4-B913-6CEC5F323CB1}"/>
                </a:ext>
              </a:extLst>
            </p:cNvPr>
            <p:cNvSpPr/>
            <p:nvPr/>
          </p:nvSpPr>
          <p:spPr>
            <a:xfrm>
              <a:off x="6595951" y="2463734"/>
              <a:ext cx="111777" cy="67541"/>
            </a:xfrm>
            <a:custGeom>
              <a:avLst/>
              <a:gdLst>
                <a:gd name="connsiteX0" fmla="*/ 44562 w 111777"/>
                <a:gd name="connsiteY0" fmla="*/ 66 h 67541"/>
                <a:gd name="connsiteX1" fmla="*/ 82662 w 111777"/>
                <a:gd name="connsiteY1" fmla="*/ 55629 h 67541"/>
                <a:gd name="connsiteX2" fmla="*/ 111237 w 111777"/>
                <a:gd name="connsiteY2" fmla="*/ 55629 h 67541"/>
                <a:gd name="connsiteX3" fmla="*/ 57262 w 111777"/>
                <a:gd name="connsiteY3" fmla="*/ 61979 h 67541"/>
                <a:gd name="connsiteX4" fmla="*/ 6462 w 111777"/>
                <a:gd name="connsiteY4" fmla="*/ 66741 h 67541"/>
                <a:gd name="connsiteX5" fmla="*/ 3287 w 111777"/>
                <a:gd name="connsiteY5" fmla="*/ 44516 h 67541"/>
                <a:gd name="connsiteX6" fmla="*/ 44562 w 111777"/>
                <a:gd name="connsiteY6" fmla="*/ 66 h 6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77" h="67541">
                  <a:moveTo>
                    <a:pt x="44562" y="66"/>
                  </a:moveTo>
                  <a:cubicBezTo>
                    <a:pt x="57791" y="1918"/>
                    <a:pt x="71550" y="46369"/>
                    <a:pt x="82662" y="55629"/>
                  </a:cubicBezTo>
                  <a:cubicBezTo>
                    <a:pt x="93774" y="64889"/>
                    <a:pt x="115470" y="54571"/>
                    <a:pt x="111237" y="55629"/>
                  </a:cubicBezTo>
                  <a:cubicBezTo>
                    <a:pt x="107004" y="56687"/>
                    <a:pt x="74724" y="60127"/>
                    <a:pt x="57262" y="61979"/>
                  </a:cubicBezTo>
                  <a:cubicBezTo>
                    <a:pt x="39800" y="63831"/>
                    <a:pt x="15458" y="69651"/>
                    <a:pt x="6462" y="66741"/>
                  </a:cubicBezTo>
                  <a:cubicBezTo>
                    <a:pt x="-2534" y="63831"/>
                    <a:pt x="-682" y="53512"/>
                    <a:pt x="3287" y="44516"/>
                  </a:cubicBezTo>
                  <a:cubicBezTo>
                    <a:pt x="7256" y="35520"/>
                    <a:pt x="31333" y="-1786"/>
                    <a:pt x="44562" y="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615D4C3-75E6-4275-A21A-8F265B20F1BF}"/>
                </a:ext>
              </a:extLst>
            </p:cNvPr>
            <p:cNvSpPr/>
            <p:nvPr/>
          </p:nvSpPr>
          <p:spPr>
            <a:xfrm>
              <a:off x="6883380" y="2509404"/>
              <a:ext cx="197511" cy="42404"/>
            </a:xfrm>
            <a:custGeom>
              <a:avLst/>
              <a:gdLst>
                <a:gd name="connsiteX0" fmla="*/ 196870 w 197511"/>
                <a:gd name="connsiteY0" fmla="*/ 2021 h 42404"/>
                <a:gd name="connsiteX1" fmla="*/ 134958 w 197511"/>
                <a:gd name="connsiteY1" fmla="*/ 6784 h 42404"/>
                <a:gd name="connsiteX2" fmla="*/ 85745 w 197511"/>
                <a:gd name="connsiteY2" fmla="*/ 24246 h 42404"/>
                <a:gd name="connsiteX3" fmla="*/ 20 w 197511"/>
                <a:gd name="connsiteY3" fmla="*/ 40121 h 42404"/>
                <a:gd name="connsiteX4" fmla="*/ 93683 w 197511"/>
                <a:gd name="connsiteY4" fmla="*/ 38534 h 42404"/>
                <a:gd name="connsiteX5" fmla="*/ 196870 w 197511"/>
                <a:gd name="connsiteY5" fmla="*/ 2021 h 4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1" h="42404">
                  <a:moveTo>
                    <a:pt x="196870" y="2021"/>
                  </a:moveTo>
                  <a:cubicBezTo>
                    <a:pt x="203749" y="-3271"/>
                    <a:pt x="153479" y="3080"/>
                    <a:pt x="134958" y="6784"/>
                  </a:cubicBezTo>
                  <a:cubicBezTo>
                    <a:pt x="116437" y="10488"/>
                    <a:pt x="108235" y="18690"/>
                    <a:pt x="85745" y="24246"/>
                  </a:cubicBezTo>
                  <a:cubicBezTo>
                    <a:pt x="63255" y="29802"/>
                    <a:pt x="-1303" y="37740"/>
                    <a:pt x="20" y="40121"/>
                  </a:cubicBezTo>
                  <a:cubicBezTo>
                    <a:pt x="1343" y="42502"/>
                    <a:pt x="66166" y="44355"/>
                    <a:pt x="93683" y="38534"/>
                  </a:cubicBezTo>
                  <a:cubicBezTo>
                    <a:pt x="121200" y="32713"/>
                    <a:pt x="189991" y="7313"/>
                    <a:pt x="196870" y="202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3F32ABE-7C2F-4012-89F7-D8A7BC9744F0}"/>
                </a:ext>
              </a:extLst>
            </p:cNvPr>
            <p:cNvSpPr/>
            <p:nvPr/>
          </p:nvSpPr>
          <p:spPr>
            <a:xfrm>
              <a:off x="7116552" y="2511402"/>
              <a:ext cx="56956" cy="70263"/>
            </a:xfrm>
            <a:custGeom>
              <a:avLst/>
              <a:gdLst>
                <a:gd name="connsiteX0" fmla="*/ 211 w 56956"/>
                <a:gd name="connsiteY0" fmla="*/ 23 h 70263"/>
                <a:gd name="connsiteX1" fmla="*/ 55773 w 56956"/>
                <a:gd name="connsiteY1" fmla="*/ 66698 h 70263"/>
                <a:gd name="connsiteX2" fmla="*/ 36723 w 56956"/>
                <a:gd name="connsiteY2" fmla="*/ 58761 h 70263"/>
                <a:gd name="connsiteX3" fmla="*/ 211 w 56956"/>
                <a:gd name="connsiteY3" fmla="*/ 23 h 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6" h="70263">
                  <a:moveTo>
                    <a:pt x="211" y="23"/>
                  </a:moveTo>
                  <a:cubicBezTo>
                    <a:pt x="3386" y="1346"/>
                    <a:pt x="49688" y="56908"/>
                    <a:pt x="55773" y="66698"/>
                  </a:cubicBezTo>
                  <a:cubicBezTo>
                    <a:pt x="61858" y="76488"/>
                    <a:pt x="42808" y="63523"/>
                    <a:pt x="36723" y="58761"/>
                  </a:cubicBezTo>
                  <a:cubicBezTo>
                    <a:pt x="30638" y="53999"/>
                    <a:pt x="-2964" y="-1300"/>
                    <a:pt x="211" y="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1ECDCEF9-BE37-4A14-A2FE-849E95C982C2}"/>
                </a:ext>
              </a:extLst>
            </p:cNvPr>
            <p:cNvSpPr/>
            <p:nvPr/>
          </p:nvSpPr>
          <p:spPr>
            <a:xfrm>
              <a:off x="6683375" y="2387178"/>
              <a:ext cx="58896" cy="36935"/>
            </a:xfrm>
            <a:custGeom>
              <a:avLst/>
              <a:gdLst>
                <a:gd name="connsiteX0" fmla="*/ 0 w 58896"/>
                <a:gd name="connsiteY0" fmla="*/ 36935 h 36935"/>
                <a:gd name="connsiteX1" fmla="*/ 58738 w 58896"/>
                <a:gd name="connsiteY1" fmla="*/ 422 h 36935"/>
                <a:gd name="connsiteX2" fmla="*/ 0 w 58896"/>
                <a:gd name="connsiteY2" fmla="*/ 36935 h 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96" h="36935">
                  <a:moveTo>
                    <a:pt x="0" y="36935"/>
                  </a:moveTo>
                  <a:cubicBezTo>
                    <a:pt x="0" y="36935"/>
                    <a:pt x="55034" y="5449"/>
                    <a:pt x="58738" y="422"/>
                  </a:cubicBezTo>
                  <a:cubicBezTo>
                    <a:pt x="62442" y="-4605"/>
                    <a:pt x="0" y="36935"/>
                    <a:pt x="0" y="369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80E32FFA-4D5C-45AE-B501-275E9B1EEA7A}"/>
                </a:ext>
              </a:extLst>
            </p:cNvPr>
            <p:cNvSpPr/>
            <p:nvPr/>
          </p:nvSpPr>
          <p:spPr>
            <a:xfrm>
              <a:off x="7040833" y="2450980"/>
              <a:ext cx="73030" cy="141120"/>
            </a:xfrm>
            <a:custGeom>
              <a:avLst/>
              <a:gdLst>
                <a:gd name="connsiteX0" fmla="*/ 1317 w 73030"/>
                <a:gd name="connsiteY0" fmla="*/ 120 h 141120"/>
                <a:gd name="connsiteX1" fmla="*/ 23542 w 73030"/>
                <a:gd name="connsiteY1" fmla="*/ 54095 h 141120"/>
                <a:gd name="connsiteX2" fmla="*/ 44180 w 73030"/>
                <a:gd name="connsiteY2" fmla="*/ 139820 h 141120"/>
                <a:gd name="connsiteX3" fmla="*/ 58467 w 73030"/>
                <a:gd name="connsiteY3" fmla="*/ 103308 h 141120"/>
                <a:gd name="connsiteX4" fmla="*/ 72755 w 73030"/>
                <a:gd name="connsiteY4" fmla="*/ 68383 h 141120"/>
                <a:gd name="connsiteX5" fmla="*/ 64817 w 73030"/>
                <a:gd name="connsiteY5" fmla="*/ 39808 h 141120"/>
                <a:gd name="connsiteX6" fmla="*/ 1317 w 73030"/>
                <a:gd name="connsiteY6" fmla="*/ 120 h 1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0" h="141120">
                  <a:moveTo>
                    <a:pt x="1317" y="120"/>
                  </a:moveTo>
                  <a:cubicBezTo>
                    <a:pt x="-5562" y="2501"/>
                    <a:pt x="16398" y="30812"/>
                    <a:pt x="23542" y="54095"/>
                  </a:cubicBezTo>
                  <a:cubicBezTo>
                    <a:pt x="30686" y="77378"/>
                    <a:pt x="38359" y="131618"/>
                    <a:pt x="44180" y="139820"/>
                  </a:cubicBezTo>
                  <a:cubicBezTo>
                    <a:pt x="50001" y="148022"/>
                    <a:pt x="53705" y="115214"/>
                    <a:pt x="58467" y="103308"/>
                  </a:cubicBezTo>
                  <a:cubicBezTo>
                    <a:pt x="63230" y="91402"/>
                    <a:pt x="71697" y="78966"/>
                    <a:pt x="72755" y="68383"/>
                  </a:cubicBezTo>
                  <a:cubicBezTo>
                    <a:pt x="73813" y="57800"/>
                    <a:pt x="71961" y="48275"/>
                    <a:pt x="64817" y="39808"/>
                  </a:cubicBezTo>
                  <a:cubicBezTo>
                    <a:pt x="57673" y="31341"/>
                    <a:pt x="8196" y="-2261"/>
                    <a:pt x="1317" y="12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1AF4685C-ABAA-4FC7-81D6-00E2B23F3649}"/>
                </a:ext>
              </a:extLst>
            </p:cNvPr>
            <p:cNvSpPr/>
            <p:nvPr/>
          </p:nvSpPr>
          <p:spPr>
            <a:xfrm>
              <a:off x="7102295" y="2494195"/>
              <a:ext cx="231171" cy="150637"/>
            </a:xfrm>
            <a:custGeom>
              <a:avLst/>
              <a:gdLst>
                <a:gd name="connsiteX0" fmla="*/ 180 w 231171"/>
                <a:gd name="connsiteY0" fmla="*/ 148993 h 150637"/>
                <a:gd name="connsiteX1" fmla="*/ 77968 w 231171"/>
                <a:gd name="connsiteY1" fmla="*/ 122005 h 150637"/>
                <a:gd name="connsiteX2" fmla="*/ 147818 w 231171"/>
                <a:gd name="connsiteY2" fmla="*/ 85493 h 150637"/>
                <a:gd name="connsiteX3" fmla="*/ 230368 w 231171"/>
                <a:gd name="connsiteY3" fmla="*/ 1355 h 150637"/>
                <a:gd name="connsiteX4" fmla="*/ 185918 w 231171"/>
                <a:gd name="connsiteY4" fmla="*/ 36280 h 150637"/>
                <a:gd name="connsiteX5" fmla="*/ 122418 w 231171"/>
                <a:gd name="connsiteY5" fmla="*/ 72793 h 150637"/>
                <a:gd name="connsiteX6" fmla="*/ 89080 w 231171"/>
                <a:gd name="connsiteY6" fmla="*/ 83905 h 150637"/>
                <a:gd name="connsiteX7" fmla="*/ 57330 w 231171"/>
                <a:gd name="connsiteY7" fmla="*/ 72793 h 150637"/>
                <a:gd name="connsiteX8" fmla="*/ 180 w 231171"/>
                <a:gd name="connsiteY8" fmla="*/ 148993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71" h="150637">
                  <a:moveTo>
                    <a:pt x="180" y="148993"/>
                  </a:moveTo>
                  <a:cubicBezTo>
                    <a:pt x="3620" y="157195"/>
                    <a:pt x="53362" y="132588"/>
                    <a:pt x="77968" y="122005"/>
                  </a:cubicBezTo>
                  <a:cubicBezTo>
                    <a:pt x="102574" y="111422"/>
                    <a:pt x="122418" y="105601"/>
                    <a:pt x="147818" y="85493"/>
                  </a:cubicBezTo>
                  <a:cubicBezTo>
                    <a:pt x="173218" y="65385"/>
                    <a:pt x="224018" y="9557"/>
                    <a:pt x="230368" y="1355"/>
                  </a:cubicBezTo>
                  <a:cubicBezTo>
                    <a:pt x="236718" y="-6847"/>
                    <a:pt x="203910" y="24374"/>
                    <a:pt x="185918" y="36280"/>
                  </a:cubicBezTo>
                  <a:cubicBezTo>
                    <a:pt x="167926" y="48186"/>
                    <a:pt x="138558" y="64856"/>
                    <a:pt x="122418" y="72793"/>
                  </a:cubicBezTo>
                  <a:cubicBezTo>
                    <a:pt x="106278" y="80730"/>
                    <a:pt x="99928" y="83905"/>
                    <a:pt x="89080" y="83905"/>
                  </a:cubicBezTo>
                  <a:cubicBezTo>
                    <a:pt x="78232" y="83905"/>
                    <a:pt x="71353" y="69089"/>
                    <a:pt x="57330" y="72793"/>
                  </a:cubicBezTo>
                  <a:cubicBezTo>
                    <a:pt x="43307" y="76497"/>
                    <a:pt x="-3260" y="140791"/>
                    <a:pt x="180" y="1489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4727F731-C0F2-4542-85C1-760DBBBC4892}"/>
                </a:ext>
              </a:extLst>
            </p:cNvPr>
            <p:cNvSpPr/>
            <p:nvPr/>
          </p:nvSpPr>
          <p:spPr>
            <a:xfrm>
              <a:off x="6713320" y="2322496"/>
              <a:ext cx="238996" cy="42886"/>
            </a:xfrm>
            <a:custGeom>
              <a:avLst/>
              <a:gdLst>
                <a:gd name="connsiteX0" fmla="*/ 218 w 238996"/>
                <a:gd name="connsiteY0" fmla="*/ 42879 h 42886"/>
                <a:gd name="connsiteX1" fmla="*/ 76418 w 238996"/>
                <a:gd name="connsiteY1" fmla="*/ 9542 h 42886"/>
                <a:gd name="connsiteX2" fmla="*/ 131980 w 238996"/>
                <a:gd name="connsiteY2" fmla="*/ 17 h 42886"/>
                <a:gd name="connsiteX3" fmla="*/ 238343 w 238996"/>
                <a:gd name="connsiteY3" fmla="*/ 11129 h 42886"/>
                <a:gd name="connsiteX4" fmla="*/ 173255 w 238996"/>
                <a:gd name="connsiteY4" fmla="*/ 6367 h 42886"/>
                <a:gd name="connsiteX5" fmla="*/ 101818 w 238996"/>
                <a:gd name="connsiteY5" fmla="*/ 12717 h 42886"/>
                <a:gd name="connsiteX6" fmla="*/ 218 w 238996"/>
                <a:gd name="connsiteY6" fmla="*/ 42879 h 4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6" h="42886">
                  <a:moveTo>
                    <a:pt x="218" y="42879"/>
                  </a:moveTo>
                  <a:cubicBezTo>
                    <a:pt x="-4015" y="42350"/>
                    <a:pt x="54458" y="16686"/>
                    <a:pt x="76418" y="9542"/>
                  </a:cubicBezTo>
                  <a:cubicBezTo>
                    <a:pt x="98378" y="2398"/>
                    <a:pt x="104993" y="-248"/>
                    <a:pt x="131980" y="17"/>
                  </a:cubicBezTo>
                  <a:cubicBezTo>
                    <a:pt x="158968" y="281"/>
                    <a:pt x="231464" y="10071"/>
                    <a:pt x="238343" y="11129"/>
                  </a:cubicBezTo>
                  <a:cubicBezTo>
                    <a:pt x="245222" y="12187"/>
                    <a:pt x="196009" y="6102"/>
                    <a:pt x="173255" y="6367"/>
                  </a:cubicBezTo>
                  <a:cubicBezTo>
                    <a:pt x="150501" y="6632"/>
                    <a:pt x="125630" y="8484"/>
                    <a:pt x="101818" y="12717"/>
                  </a:cubicBezTo>
                  <a:cubicBezTo>
                    <a:pt x="78006" y="16950"/>
                    <a:pt x="4451" y="43408"/>
                    <a:pt x="218" y="4287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2F3C456F-3FFA-4838-AE67-1A77634AB521}"/>
                </a:ext>
              </a:extLst>
            </p:cNvPr>
            <p:cNvSpPr/>
            <p:nvPr/>
          </p:nvSpPr>
          <p:spPr>
            <a:xfrm>
              <a:off x="6607157" y="2627494"/>
              <a:ext cx="174670" cy="58676"/>
            </a:xfrm>
            <a:custGeom>
              <a:avLst/>
              <a:gdLst>
                <a:gd name="connsiteX0" fmla="*/ 18 w 174670"/>
                <a:gd name="connsiteY0" fmla="*/ 4581 h 58676"/>
                <a:gd name="connsiteX1" fmla="*/ 96856 w 174670"/>
                <a:gd name="connsiteY1" fmla="*/ 4581 h 58676"/>
                <a:gd name="connsiteX2" fmla="*/ 174643 w 174670"/>
                <a:gd name="connsiteY2" fmla="*/ 58556 h 58676"/>
                <a:gd name="connsiteX3" fmla="*/ 104793 w 174670"/>
                <a:gd name="connsiteY3" fmla="*/ 18869 h 58676"/>
                <a:gd name="connsiteX4" fmla="*/ 18 w 174670"/>
                <a:gd name="connsiteY4" fmla="*/ 4581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0" h="58676">
                  <a:moveTo>
                    <a:pt x="18" y="4581"/>
                  </a:moveTo>
                  <a:cubicBezTo>
                    <a:pt x="-1305" y="2200"/>
                    <a:pt x="67752" y="-4415"/>
                    <a:pt x="96856" y="4581"/>
                  </a:cubicBezTo>
                  <a:cubicBezTo>
                    <a:pt x="125960" y="13577"/>
                    <a:pt x="173320" y="56175"/>
                    <a:pt x="174643" y="58556"/>
                  </a:cubicBezTo>
                  <a:cubicBezTo>
                    <a:pt x="175966" y="60937"/>
                    <a:pt x="129664" y="27336"/>
                    <a:pt x="104793" y="18869"/>
                  </a:cubicBezTo>
                  <a:cubicBezTo>
                    <a:pt x="79922" y="10402"/>
                    <a:pt x="1341" y="6962"/>
                    <a:pt x="18" y="458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3D4B0C9-0752-4493-A0DD-377B1E4ECACE}"/>
                </a:ext>
              </a:extLst>
            </p:cNvPr>
            <p:cNvSpPr/>
            <p:nvPr/>
          </p:nvSpPr>
          <p:spPr>
            <a:xfrm>
              <a:off x="5789190" y="2253156"/>
              <a:ext cx="195339" cy="251869"/>
            </a:xfrm>
            <a:custGeom>
              <a:avLst/>
              <a:gdLst>
                <a:gd name="connsiteX0" fmla="*/ 194098 w 195339"/>
                <a:gd name="connsiteY0" fmla="*/ 250332 h 251869"/>
                <a:gd name="connsiteX1" fmla="*/ 159173 w 195339"/>
                <a:gd name="connsiteY1" fmla="*/ 182069 h 251869"/>
                <a:gd name="connsiteX2" fmla="*/ 117898 w 195339"/>
                <a:gd name="connsiteY2" fmla="*/ 85232 h 251869"/>
                <a:gd name="connsiteX3" fmla="*/ 32173 w 195339"/>
                <a:gd name="connsiteY3" fmla="*/ 9032 h 251869"/>
                <a:gd name="connsiteX4" fmla="*/ 11535 w 195339"/>
                <a:gd name="connsiteY4" fmla="*/ 2682 h 251869"/>
                <a:gd name="connsiteX5" fmla="*/ 423 w 195339"/>
                <a:gd name="connsiteY5" fmla="*/ 20144 h 251869"/>
                <a:gd name="connsiteX6" fmla="*/ 25823 w 195339"/>
                <a:gd name="connsiteY6" fmla="*/ 56657 h 251869"/>
                <a:gd name="connsiteX7" fmla="*/ 71860 w 195339"/>
                <a:gd name="connsiteY7" fmla="*/ 102694 h 251869"/>
                <a:gd name="connsiteX8" fmla="*/ 113135 w 195339"/>
                <a:gd name="connsiteY8" fmla="*/ 115394 h 251869"/>
                <a:gd name="connsiteX9" fmla="*/ 194098 w 195339"/>
                <a:gd name="connsiteY9" fmla="*/ 250332 h 2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39" h="251869">
                  <a:moveTo>
                    <a:pt x="194098" y="250332"/>
                  </a:moveTo>
                  <a:cubicBezTo>
                    <a:pt x="201771" y="261445"/>
                    <a:pt x="171873" y="209586"/>
                    <a:pt x="159173" y="182069"/>
                  </a:cubicBezTo>
                  <a:cubicBezTo>
                    <a:pt x="146473" y="154552"/>
                    <a:pt x="139065" y="114071"/>
                    <a:pt x="117898" y="85232"/>
                  </a:cubicBezTo>
                  <a:cubicBezTo>
                    <a:pt x="96731" y="56393"/>
                    <a:pt x="49900" y="22790"/>
                    <a:pt x="32173" y="9032"/>
                  </a:cubicBezTo>
                  <a:cubicBezTo>
                    <a:pt x="14446" y="-4726"/>
                    <a:pt x="16827" y="830"/>
                    <a:pt x="11535" y="2682"/>
                  </a:cubicBezTo>
                  <a:cubicBezTo>
                    <a:pt x="6243" y="4534"/>
                    <a:pt x="-1958" y="11148"/>
                    <a:pt x="423" y="20144"/>
                  </a:cubicBezTo>
                  <a:cubicBezTo>
                    <a:pt x="2804" y="29140"/>
                    <a:pt x="13917" y="42899"/>
                    <a:pt x="25823" y="56657"/>
                  </a:cubicBezTo>
                  <a:cubicBezTo>
                    <a:pt x="37729" y="70415"/>
                    <a:pt x="57308" y="92905"/>
                    <a:pt x="71860" y="102694"/>
                  </a:cubicBezTo>
                  <a:cubicBezTo>
                    <a:pt x="86412" y="112483"/>
                    <a:pt x="97260" y="96873"/>
                    <a:pt x="113135" y="115394"/>
                  </a:cubicBezTo>
                  <a:cubicBezTo>
                    <a:pt x="129010" y="133915"/>
                    <a:pt x="186425" y="239219"/>
                    <a:pt x="194098" y="2503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C7521B37-C0C3-4ADA-9BC6-E4B68A48A956}"/>
                </a:ext>
              </a:extLst>
            </p:cNvPr>
            <p:cNvSpPr/>
            <p:nvPr/>
          </p:nvSpPr>
          <p:spPr>
            <a:xfrm>
              <a:off x="5850181" y="2363613"/>
              <a:ext cx="106358" cy="105718"/>
            </a:xfrm>
            <a:custGeom>
              <a:avLst/>
              <a:gdLst>
                <a:gd name="connsiteX0" fmla="*/ 1344 w 106358"/>
                <a:gd name="connsiteY0" fmla="*/ 175 h 105718"/>
                <a:gd name="connsiteX1" fmla="*/ 26744 w 106358"/>
                <a:gd name="connsiteY1" fmla="*/ 44625 h 105718"/>
                <a:gd name="connsiteX2" fmla="*/ 23569 w 106358"/>
                <a:gd name="connsiteY2" fmla="*/ 79550 h 105718"/>
                <a:gd name="connsiteX3" fmla="*/ 56907 w 106358"/>
                <a:gd name="connsiteY3" fmla="*/ 101775 h 105718"/>
                <a:gd name="connsiteX4" fmla="*/ 106119 w 106358"/>
                <a:gd name="connsiteY4" fmla="*/ 101775 h 105718"/>
                <a:gd name="connsiteX5" fmla="*/ 74369 w 106358"/>
                <a:gd name="connsiteY5" fmla="*/ 62087 h 105718"/>
                <a:gd name="connsiteX6" fmla="*/ 1344 w 106358"/>
                <a:gd name="connsiteY6" fmla="*/ 175 h 10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58" h="105718">
                  <a:moveTo>
                    <a:pt x="1344" y="175"/>
                  </a:moveTo>
                  <a:cubicBezTo>
                    <a:pt x="-6593" y="-2735"/>
                    <a:pt x="23040" y="31396"/>
                    <a:pt x="26744" y="44625"/>
                  </a:cubicBezTo>
                  <a:cubicBezTo>
                    <a:pt x="30448" y="57854"/>
                    <a:pt x="18542" y="70025"/>
                    <a:pt x="23569" y="79550"/>
                  </a:cubicBezTo>
                  <a:cubicBezTo>
                    <a:pt x="28596" y="89075"/>
                    <a:pt x="43149" y="98071"/>
                    <a:pt x="56907" y="101775"/>
                  </a:cubicBezTo>
                  <a:cubicBezTo>
                    <a:pt x="70665" y="105479"/>
                    <a:pt x="103209" y="108390"/>
                    <a:pt x="106119" y="101775"/>
                  </a:cubicBezTo>
                  <a:cubicBezTo>
                    <a:pt x="109029" y="95160"/>
                    <a:pt x="84688" y="78491"/>
                    <a:pt x="74369" y="62087"/>
                  </a:cubicBezTo>
                  <a:cubicBezTo>
                    <a:pt x="64050" y="45683"/>
                    <a:pt x="9281" y="3085"/>
                    <a:pt x="1344" y="17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F9C50F03-D955-4BEF-8F04-D66A4C5C0150}"/>
                </a:ext>
              </a:extLst>
            </p:cNvPr>
            <p:cNvSpPr/>
            <p:nvPr/>
          </p:nvSpPr>
          <p:spPr>
            <a:xfrm>
              <a:off x="5487791" y="2197614"/>
              <a:ext cx="351034" cy="139263"/>
            </a:xfrm>
            <a:custGeom>
              <a:avLst/>
              <a:gdLst>
                <a:gd name="connsiteX0" fmla="*/ 351034 w 351034"/>
                <a:gd name="connsiteY0" fmla="*/ 139186 h 139263"/>
                <a:gd name="connsiteX1" fmla="*/ 300234 w 351034"/>
                <a:gd name="connsiteY1" fmla="*/ 75686 h 139263"/>
                <a:gd name="connsiteX2" fmla="*/ 314522 w 351034"/>
                <a:gd name="connsiteY2" fmla="*/ 45524 h 139263"/>
                <a:gd name="connsiteX3" fmla="*/ 216097 w 351034"/>
                <a:gd name="connsiteY3" fmla="*/ 9011 h 139263"/>
                <a:gd name="connsiteX4" fmla="*/ 87509 w 351034"/>
                <a:gd name="connsiteY4" fmla="*/ 2661 h 139263"/>
                <a:gd name="connsiteX5" fmla="*/ 36709 w 351034"/>
                <a:gd name="connsiteY5" fmla="*/ 1074 h 139263"/>
                <a:gd name="connsiteX6" fmla="*/ 197 w 351034"/>
                <a:gd name="connsiteY6" fmla="*/ 18536 h 139263"/>
                <a:gd name="connsiteX7" fmla="*/ 52584 w 351034"/>
                <a:gd name="connsiteY7" fmla="*/ 39174 h 139263"/>
                <a:gd name="connsiteX8" fmla="*/ 104972 w 351034"/>
                <a:gd name="connsiteY8" fmla="*/ 45524 h 139263"/>
                <a:gd name="connsiteX9" fmla="*/ 228797 w 351034"/>
                <a:gd name="connsiteY9" fmla="*/ 56636 h 139263"/>
                <a:gd name="connsiteX10" fmla="*/ 279597 w 351034"/>
                <a:gd name="connsiteY10" fmla="*/ 67749 h 139263"/>
                <a:gd name="connsiteX11" fmla="*/ 300234 w 351034"/>
                <a:gd name="connsiteY11" fmla="*/ 88386 h 139263"/>
                <a:gd name="connsiteX12" fmla="*/ 351034 w 351034"/>
                <a:gd name="connsiteY12" fmla="*/ 139186 h 1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034" h="139263">
                  <a:moveTo>
                    <a:pt x="351034" y="139186"/>
                  </a:moveTo>
                  <a:cubicBezTo>
                    <a:pt x="351034" y="137069"/>
                    <a:pt x="306319" y="91296"/>
                    <a:pt x="300234" y="75686"/>
                  </a:cubicBezTo>
                  <a:cubicBezTo>
                    <a:pt x="294149" y="60076"/>
                    <a:pt x="328545" y="56637"/>
                    <a:pt x="314522" y="45524"/>
                  </a:cubicBezTo>
                  <a:cubicBezTo>
                    <a:pt x="300499" y="34411"/>
                    <a:pt x="253932" y="16155"/>
                    <a:pt x="216097" y="9011"/>
                  </a:cubicBezTo>
                  <a:cubicBezTo>
                    <a:pt x="178262" y="1867"/>
                    <a:pt x="117407" y="3984"/>
                    <a:pt x="87509" y="2661"/>
                  </a:cubicBezTo>
                  <a:cubicBezTo>
                    <a:pt x="57611" y="1338"/>
                    <a:pt x="51261" y="-1572"/>
                    <a:pt x="36709" y="1074"/>
                  </a:cubicBezTo>
                  <a:cubicBezTo>
                    <a:pt x="22157" y="3720"/>
                    <a:pt x="-2449" y="12186"/>
                    <a:pt x="197" y="18536"/>
                  </a:cubicBezTo>
                  <a:cubicBezTo>
                    <a:pt x="2843" y="24886"/>
                    <a:pt x="35121" y="34676"/>
                    <a:pt x="52584" y="39174"/>
                  </a:cubicBezTo>
                  <a:cubicBezTo>
                    <a:pt x="70047" y="43672"/>
                    <a:pt x="104972" y="45524"/>
                    <a:pt x="104972" y="45524"/>
                  </a:cubicBezTo>
                  <a:cubicBezTo>
                    <a:pt x="134341" y="48434"/>
                    <a:pt x="199693" y="52932"/>
                    <a:pt x="228797" y="56636"/>
                  </a:cubicBezTo>
                  <a:cubicBezTo>
                    <a:pt x="257901" y="60340"/>
                    <a:pt x="267691" y="62457"/>
                    <a:pt x="279597" y="67749"/>
                  </a:cubicBezTo>
                  <a:cubicBezTo>
                    <a:pt x="291503" y="73041"/>
                    <a:pt x="288857" y="77273"/>
                    <a:pt x="300234" y="88386"/>
                  </a:cubicBezTo>
                  <a:cubicBezTo>
                    <a:pt x="311611" y="99498"/>
                    <a:pt x="351034" y="141303"/>
                    <a:pt x="351034" y="139186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FCDC99FB-7DC6-4F88-A2EF-71461075201C}"/>
                </a:ext>
              </a:extLst>
            </p:cNvPr>
            <p:cNvSpPr/>
            <p:nvPr/>
          </p:nvSpPr>
          <p:spPr>
            <a:xfrm>
              <a:off x="5488810" y="2177971"/>
              <a:ext cx="264364" cy="39830"/>
            </a:xfrm>
            <a:custGeom>
              <a:avLst/>
              <a:gdLst>
                <a:gd name="connsiteX0" fmla="*/ 765 w 264364"/>
                <a:gd name="connsiteY0" fmla="*/ 27067 h 39830"/>
                <a:gd name="connsiteX1" fmla="*/ 154753 w 264364"/>
                <a:gd name="connsiteY1" fmla="*/ 19129 h 39830"/>
                <a:gd name="connsiteX2" fmla="*/ 264290 w 264364"/>
                <a:gd name="connsiteY2" fmla="*/ 39767 h 39830"/>
                <a:gd name="connsiteX3" fmla="*/ 170628 w 264364"/>
                <a:gd name="connsiteY3" fmla="*/ 11192 h 39830"/>
                <a:gd name="connsiteX4" fmla="*/ 97603 w 264364"/>
                <a:gd name="connsiteY4" fmla="*/ 79 h 39830"/>
                <a:gd name="connsiteX5" fmla="*/ 765 w 264364"/>
                <a:gd name="connsiteY5" fmla="*/ 27067 h 3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64" h="39830">
                  <a:moveTo>
                    <a:pt x="765" y="27067"/>
                  </a:moveTo>
                  <a:cubicBezTo>
                    <a:pt x="10290" y="30242"/>
                    <a:pt x="110832" y="17012"/>
                    <a:pt x="154753" y="19129"/>
                  </a:cubicBezTo>
                  <a:cubicBezTo>
                    <a:pt x="198674" y="21246"/>
                    <a:pt x="261644" y="41090"/>
                    <a:pt x="264290" y="39767"/>
                  </a:cubicBezTo>
                  <a:cubicBezTo>
                    <a:pt x="266936" y="38444"/>
                    <a:pt x="198409" y="17807"/>
                    <a:pt x="170628" y="11192"/>
                  </a:cubicBezTo>
                  <a:cubicBezTo>
                    <a:pt x="142847" y="4577"/>
                    <a:pt x="121945" y="-715"/>
                    <a:pt x="97603" y="79"/>
                  </a:cubicBezTo>
                  <a:cubicBezTo>
                    <a:pt x="73261" y="873"/>
                    <a:pt x="-8760" y="23892"/>
                    <a:pt x="765" y="2706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0B28DF89-9BC0-4419-99F5-5786E204EEFF}"/>
                </a:ext>
              </a:extLst>
            </p:cNvPr>
            <p:cNvSpPr/>
            <p:nvPr/>
          </p:nvSpPr>
          <p:spPr>
            <a:xfrm>
              <a:off x="5519295" y="2363788"/>
              <a:ext cx="481593" cy="159536"/>
            </a:xfrm>
            <a:custGeom>
              <a:avLst/>
              <a:gdLst>
                <a:gd name="connsiteX0" fmla="*/ 443 w 481593"/>
                <a:gd name="connsiteY0" fmla="*/ 0 h 159536"/>
                <a:gd name="connsiteX1" fmla="*/ 105218 w 481593"/>
                <a:gd name="connsiteY1" fmla="*/ 53975 h 159536"/>
                <a:gd name="connsiteX2" fmla="*/ 221105 w 481593"/>
                <a:gd name="connsiteY2" fmla="*/ 90487 h 159536"/>
                <a:gd name="connsiteX3" fmla="*/ 341755 w 481593"/>
                <a:gd name="connsiteY3" fmla="*/ 107950 h 159536"/>
                <a:gd name="connsiteX4" fmla="*/ 417955 w 481593"/>
                <a:gd name="connsiteY4" fmla="*/ 134937 h 159536"/>
                <a:gd name="connsiteX5" fmla="*/ 481455 w 481593"/>
                <a:gd name="connsiteY5" fmla="*/ 158750 h 159536"/>
                <a:gd name="connsiteX6" fmla="*/ 432243 w 481593"/>
                <a:gd name="connsiteY6" fmla="*/ 104775 h 159536"/>
                <a:gd name="connsiteX7" fmla="*/ 344930 w 481593"/>
                <a:gd name="connsiteY7" fmla="*/ 88900 h 159536"/>
                <a:gd name="connsiteX8" fmla="*/ 273493 w 481593"/>
                <a:gd name="connsiteY8" fmla="*/ 69850 h 159536"/>
                <a:gd name="connsiteX9" fmla="*/ 194118 w 481593"/>
                <a:gd name="connsiteY9" fmla="*/ 60325 h 159536"/>
                <a:gd name="connsiteX10" fmla="*/ 146493 w 481593"/>
                <a:gd name="connsiteY10" fmla="*/ 53975 h 159536"/>
                <a:gd name="connsiteX11" fmla="*/ 443 w 481593"/>
                <a:gd name="connsiteY11" fmla="*/ 0 h 1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593" h="159536">
                  <a:moveTo>
                    <a:pt x="443" y="0"/>
                  </a:moveTo>
                  <a:cubicBezTo>
                    <a:pt x="-6436" y="0"/>
                    <a:pt x="68441" y="38894"/>
                    <a:pt x="105218" y="53975"/>
                  </a:cubicBezTo>
                  <a:cubicBezTo>
                    <a:pt x="141995" y="69056"/>
                    <a:pt x="181682" y="81491"/>
                    <a:pt x="221105" y="90487"/>
                  </a:cubicBezTo>
                  <a:cubicBezTo>
                    <a:pt x="260528" y="99483"/>
                    <a:pt x="308947" y="100542"/>
                    <a:pt x="341755" y="107950"/>
                  </a:cubicBezTo>
                  <a:cubicBezTo>
                    <a:pt x="374563" y="115358"/>
                    <a:pt x="394672" y="126470"/>
                    <a:pt x="417955" y="134937"/>
                  </a:cubicBezTo>
                  <a:cubicBezTo>
                    <a:pt x="441238" y="143404"/>
                    <a:pt x="479074" y="163777"/>
                    <a:pt x="481455" y="158750"/>
                  </a:cubicBezTo>
                  <a:cubicBezTo>
                    <a:pt x="483836" y="153723"/>
                    <a:pt x="454997" y="116417"/>
                    <a:pt x="432243" y="104775"/>
                  </a:cubicBezTo>
                  <a:cubicBezTo>
                    <a:pt x="409489" y="93133"/>
                    <a:pt x="371388" y="94721"/>
                    <a:pt x="344930" y="88900"/>
                  </a:cubicBezTo>
                  <a:cubicBezTo>
                    <a:pt x="318472" y="83079"/>
                    <a:pt x="298628" y="74612"/>
                    <a:pt x="273493" y="69850"/>
                  </a:cubicBezTo>
                  <a:cubicBezTo>
                    <a:pt x="248358" y="65088"/>
                    <a:pt x="194118" y="60325"/>
                    <a:pt x="194118" y="60325"/>
                  </a:cubicBezTo>
                  <a:cubicBezTo>
                    <a:pt x="172951" y="57679"/>
                    <a:pt x="176126" y="64029"/>
                    <a:pt x="146493" y="53975"/>
                  </a:cubicBezTo>
                  <a:cubicBezTo>
                    <a:pt x="116860" y="43921"/>
                    <a:pt x="7322" y="0"/>
                    <a:pt x="443" y="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1490E40-6E5D-48D8-B865-EE7C0AF85DF6}"/>
                </a:ext>
              </a:extLst>
            </p:cNvPr>
            <p:cNvSpPr/>
            <p:nvPr/>
          </p:nvSpPr>
          <p:spPr>
            <a:xfrm>
              <a:off x="5727681" y="2193618"/>
              <a:ext cx="271631" cy="298783"/>
            </a:xfrm>
            <a:custGeom>
              <a:avLst/>
              <a:gdLst>
                <a:gd name="connsiteX0" fmla="*/ 19 w 271631"/>
                <a:gd name="connsiteY0" fmla="*/ 307 h 298783"/>
                <a:gd name="connsiteX1" fmla="*/ 128607 w 271631"/>
                <a:gd name="connsiteY1" fmla="*/ 51107 h 298783"/>
                <a:gd name="connsiteX2" fmla="*/ 193694 w 271631"/>
                <a:gd name="connsiteY2" fmla="*/ 116195 h 298783"/>
                <a:gd name="connsiteX3" fmla="*/ 231794 w 271631"/>
                <a:gd name="connsiteY3" fmla="*/ 181282 h 298783"/>
                <a:gd name="connsiteX4" fmla="*/ 250844 w 271631"/>
                <a:gd name="connsiteY4" fmla="*/ 241607 h 298783"/>
                <a:gd name="connsiteX5" fmla="*/ 271482 w 271631"/>
                <a:gd name="connsiteY5" fmla="*/ 298757 h 298783"/>
                <a:gd name="connsiteX6" fmla="*/ 239732 w 271631"/>
                <a:gd name="connsiteY6" fmla="*/ 247957 h 298783"/>
                <a:gd name="connsiteX7" fmla="*/ 211157 w 271631"/>
                <a:gd name="connsiteY7" fmla="*/ 173345 h 298783"/>
                <a:gd name="connsiteX8" fmla="*/ 138132 w 271631"/>
                <a:gd name="connsiteY8" fmla="*/ 74920 h 298783"/>
                <a:gd name="connsiteX9" fmla="*/ 19 w 271631"/>
                <a:gd name="connsiteY9" fmla="*/ 307 h 2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631" h="298783">
                  <a:moveTo>
                    <a:pt x="19" y="307"/>
                  </a:moveTo>
                  <a:cubicBezTo>
                    <a:pt x="-1569" y="-3662"/>
                    <a:pt x="96328" y="31792"/>
                    <a:pt x="128607" y="51107"/>
                  </a:cubicBezTo>
                  <a:cubicBezTo>
                    <a:pt x="160886" y="70422"/>
                    <a:pt x="176496" y="94499"/>
                    <a:pt x="193694" y="116195"/>
                  </a:cubicBezTo>
                  <a:cubicBezTo>
                    <a:pt x="210892" y="137891"/>
                    <a:pt x="222269" y="160380"/>
                    <a:pt x="231794" y="181282"/>
                  </a:cubicBezTo>
                  <a:cubicBezTo>
                    <a:pt x="241319" y="202184"/>
                    <a:pt x="244229" y="222028"/>
                    <a:pt x="250844" y="241607"/>
                  </a:cubicBezTo>
                  <a:cubicBezTo>
                    <a:pt x="257459" y="261186"/>
                    <a:pt x="273334" y="297699"/>
                    <a:pt x="271482" y="298757"/>
                  </a:cubicBezTo>
                  <a:cubicBezTo>
                    <a:pt x="269630" y="299815"/>
                    <a:pt x="249786" y="268859"/>
                    <a:pt x="239732" y="247957"/>
                  </a:cubicBezTo>
                  <a:cubicBezTo>
                    <a:pt x="229678" y="227055"/>
                    <a:pt x="228090" y="202184"/>
                    <a:pt x="211157" y="173345"/>
                  </a:cubicBezTo>
                  <a:cubicBezTo>
                    <a:pt x="194224" y="144506"/>
                    <a:pt x="168030" y="102701"/>
                    <a:pt x="138132" y="74920"/>
                  </a:cubicBezTo>
                  <a:cubicBezTo>
                    <a:pt x="108234" y="47139"/>
                    <a:pt x="1607" y="4276"/>
                    <a:pt x="19" y="30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686CBD3-14D2-4AD4-992A-308B95790247}"/>
                </a:ext>
              </a:extLst>
            </p:cNvPr>
            <p:cNvSpPr/>
            <p:nvPr/>
          </p:nvSpPr>
          <p:spPr>
            <a:xfrm>
              <a:off x="6383225" y="3222578"/>
              <a:ext cx="170546" cy="131811"/>
            </a:xfrm>
            <a:custGeom>
              <a:avLst/>
              <a:gdLst>
                <a:gd name="connsiteX0" fmla="*/ 169975 w 170546"/>
                <a:gd name="connsiteY0" fmla="*/ 47 h 131811"/>
                <a:gd name="connsiteX1" fmla="*/ 136638 w 170546"/>
                <a:gd name="connsiteY1" fmla="*/ 52435 h 131811"/>
                <a:gd name="connsiteX2" fmla="*/ 98538 w 170546"/>
                <a:gd name="connsiteY2" fmla="*/ 92122 h 131811"/>
                <a:gd name="connsiteX3" fmla="*/ 113 w 170546"/>
                <a:gd name="connsiteY3" fmla="*/ 131810 h 131811"/>
                <a:gd name="connsiteX4" fmla="*/ 79488 w 170546"/>
                <a:gd name="connsiteY4" fmla="*/ 90535 h 131811"/>
                <a:gd name="connsiteX5" fmla="*/ 108063 w 170546"/>
                <a:gd name="connsiteY5" fmla="*/ 61960 h 131811"/>
                <a:gd name="connsiteX6" fmla="*/ 169975 w 170546"/>
                <a:gd name="connsiteY6" fmla="*/ 47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46" h="131811">
                  <a:moveTo>
                    <a:pt x="169975" y="47"/>
                  </a:moveTo>
                  <a:cubicBezTo>
                    <a:pt x="174737" y="-1540"/>
                    <a:pt x="148544" y="37089"/>
                    <a:pt x="136638" y="52435"/>
                  </a:cubicBezTo>
                  <a:cubicBezTo>
                    <a:pt x="124732" y="67781"/>
                    <a:pt x="121292" y="78893"/>
                    <a:pt x="98538" y="92122"/>
                  </a:cubicBezTo>
                  <a:cubicBezTo>
                    <a:pt x="75784" y="105351"/>
                    <a:pt x="3288" y="132075"/>
                    <a:pt x="113" y="131810"/>
                  </a:cubicBezTo>
                  <a:cubicBezTo>
                    <a:pt x="-3062" y="131546"/>
                    <a:pt x="61496" y="102177"/>
                    <a:pt x="79488" y="90535"/>
                  </a:cubicBezTo>
                  <a:cubicBezTo>
                    <a:pt x="97480" y="78893"/>
                    <a:pt x="95099" y="75189"/>
                    <a:pt x="108063" y="61960"/>
                  </a:cubicBezTo>
                  <a:cubicBezTo>
                    <a:pt x="121027" y="48731"/>
                    <a:pt x="165213" y="1634"/>
                    <a:pt x="169975" y="47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2C62D7A5-2ED8-43A0-AADF-DB5E2422C275}"/>
                </a:ext>
              </a:extLst>
            </p:cNvPr>
            <p:cNvSpPr/>
            <p:nvPr/>
          </p:nvSpPr>
          <p:spPr>
            <a:xfrm>
              <a:off x="6101494" y="2272083"/>
              <a:ext cx="123462" cy="912738"/>
            </a:xfrm>
            <a:custGeom>
              <a:avLst/>
              <a:gdLst>
                <a:gd name="connsiteX0" fmla="*/ 42131 w 123462"/>
                <a:gd name="connsiteY0" fmla="*/ 1217 h 912738"/>
                <a:gd name="connsiteX1" fmla="*/ 62769 w 123462"/>
                <a:gd name="connsiteY1" fmla="*/ 56780 h 912738"/>
                <a:gd name="connsiteX2" fmla="*/ 83406 w 123462"/>
                <a:gd name="connsiteY2" fmla="*/ 188542 h 912738"/>
                <a:gd name="connsiteX3" fmla="*/ 77056 w 123462"/>
                <a:gd name="connsiteY3" fmla="*/ 344117 h 912738"/>
                <a:gd name="connsiteX4" fmla="*/ 62769 w 123462"/>
                <a:gd name="connsiteY4" fmla="*/ 509217 h 912738"/>
                <a:gd name="connsiteX5" fmla="*/ 97694 w 123462"/>
                <a:gd name="connsiteY5" fmla="*/ 656855 h 912738"/>
                <a:gd name="connsiteX6" fmla="*/ 121506 w 123462"/>
                <a:gd name="connsiteY6" fmla="*/ 753692 h 912738"/>
                <a:gd name="connsiteX7" fmla="*/ 45306 w 123462"/>
                <a:gd name="connsiteY7" fmla="*/ 910855 h 912738"/>
                <a:gd name="connsiteX8" fmla="*/ 70706 w 123462"/>
                <a:gd name="connsiteY8" fmla="*/ 829892 h 912738"/>
                <a:gd name="connsiteX9" fmla="*/ 42131 w 123462"/>
                <a:gd name="connsiteY9" fmla="*/ 674317 h 912738"/>
                <a:gd name="connsiteX10" fmla="*/ 16731 w 123462"/>
                <a:gd name="connsiteY10" fmla="*/ 337767 h 912738"/>
                <a:gd name="connsiteX11" fmla="*/ 11969 w 123462"/>
                <a:gd name="connsiteY11" fmla="*/ 221880 h 912738"/>
                <a:gd name="connsiteX12" fmla="*/ 856 w 123462"/>
                <a:gd name="connsiteY12" fmla="*/ 104405 h 912738"/>
                <a:gd name="connsiteX13" fmla="*/ 42131 w 123462"/>
                <a:gd name="connsiteY13" fmla="*/ 1217 h 9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62" h="912738">
                  <a:moveTo>
                    <a:pt x="42131" y="1217"/>
                  </a:moveTo>
                  <a:cubicBezTo>
                    <a:pt x="52450" y="-6720"/>
                    <a:pt x="55890" y="25559"/>
                    <a:pt x="62769" y="56780"/>
                  </a:cubicBezTo>
                  <a:cubicBezTo>
                    <a:pt x="69648" y="88001"/>
                    <a:pt x="81025" y="140653"/>
                    <a:pt x="83406" y="188542"/>
                  </a:cubicBezTo>
                  <a:cubicBezTo>
                    <a:pt x="85787" y="236431"/>
                    <a:pt x="80495" y="290671"/>
                    <a:pt x="77056" y="344117"/>
                  </a:cubicBezTo>
                  <a:cubicBezTo>
                    <a:pt x="73617" y="397563"/>
                    <a:pt x="59329" y="457094"/>
                    <a:pt x="62769" y="509217"/>
                  </a:cubicBezTo>
                  <a:cubicBezTo>
                    <a:pt x="66209" y="561340"/>
                    <a:pt x="87905" y="616109"/>
                    <a:pt x="97694" y="656855"/>
                  </a:cubicBezTo>
                  <a:cubicBezTo>
                    <a:pt x="107484" y="697601"/>
                    <a:pt x="130237" y="711359"/>
                    <a:pt x="121506" y="753692"/>
                  </a:cubicBezTo>
                  <a:cubicBezTo>
                    <a:pt x="112775" y="796025"/>
                    <a:pt x="53773" y="898155"/>
                    <a:pt x="45306" y="910855"/>
                  </a:cubicBezTo>
                  <a:cubicBezTo>
                    <a:pt x="36839" y="923555"/>
                    <a:pt x="71235" y="869315"/>
                    <a:pt x="70706" y="829892"/>
                  </a:cubicBezTo>
                  <a:cubicBezTo>
                    <a:pt x="70177" y="790469"/>
                    <a:pt x="51127" y="756338"/>
                    <a:pt x="42131" y="674317"/>
                  </a:cubicBezTo>
                  <a:cubicBezTo>
                    <a:pt x="33135" y="592296"/>
                    <a:pt x="21758" y="413173"/>
                    <a:pt x="16731" y="337767"/>
                  </a:cubicBezTo>
                  <a:cubicBezTo>
                    <a:pt x="11704" y="262361"/>
                    <a:pt x="14615" y="260774"/>
                    <a:pt x="11969" y="221880"/>
                  </a:cubicBezTo>
                  <a:cubicBezTo>
                    <a:pt x="9323" y="182986"/>
                    <a:pt x="-3377" y="138007"/>
                    <a:pt x="856" y="104405"/>
                  </a:cubicBezTo>
                  <a:cubicBezTo>
                    <a:pt x="5089" y="70803"/>
                    <a:pt x="31812" y="9154"/>
                    <a:pt x="42131" y="121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BB027F-4443-400A-87FC-066ED6CDB7F0}"/>
                </a:ext>
              </a:extLst>
            </p:cNvPr>
            <p:cNvSpPr/>
            <p:nvPr/>
          </p:nvSpPr>
          <p:spPr>
            <a:xfrm>
              <a:off x="6580717" y="3143250"/>
              <a:ext cx="260513" cy="264011"/>
            </a:xfrm>
            <a:custGeom>
              <a:avLst/>
              <a:gdLst>
                <a:gd name="connsiteX0" fmla="*/ 0 w 260513"/>
                <a:gd name="connsiteY0" fmla="*/ 0 h 264011"/>
                <a:gd name="connsiteX1" fmla="*/ 57150 w 260513"/>
                <a:gd name="connsiteY1" fmla="*/ 99483 h 264011"/>
                <a:gd name="connsiteX2" fmla="*/ 175683 w 260513"/>
                <a:gd name="connsiteY2" fmla="*/ 215900 h 264011"/>
                <a:gd name="connsiteX3" fmla="*/ 260350 w 260513"/>
                <a:gd name="connsiteY3" fmla="*/ 262467 h 264011"/>
                <a:gd name="connsiteX4" fmla="*/ 154516 w 260513"/>
                <a:gd name="connsiteY4" fmla="*/ 165100 h 264011"/>
                <a:gd name="connsiteX5" fmla="*/ 0 w 260513"/>
                <a:gd name="connsiteY5" fmla="*/ 0 h 2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13" h="264011">
                  <a:moveTo>
                    <a:pt x="0" y="0"/>
                  </a:moveTo>
                  <a:cubicBezTo>
                    <a:pt x="13935" y="31750"/>
                    <a:pt x="27870" y="63500"/>
                    <a:pt x="57150" y="99483"/>
                  </a:cubicBezTo>
                  <a:cubicBezTo>
                    <a:pt x="86431" y="135466"/>
                    <a:pt x="141816" y="188736"/>
                    <a:pt x="175683" y="215900"/>
                  </a:cubicBezTo>
                  <a:cubicBezTo>
                    <a:pt x="209550" y="243064"/>
                    <a:pt x="263878" y="270934"/>
                    <a:pt x="260350" y="262467"/>
                  </a:cubicBezTo>
                  <a:cubicBezTo>
                    <a:pt x="256822" y="254000"/>
                    <a:pt x="154516" y="165100"/>
                    <a:pt x="154516" y="165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8C772783-1F17-4AD1-B656-5E3DF071690D}"/>
                </a:ext>
              </a:extLst>
            </p:cNvPr>
            <p:cNvSpPr/>
            <p:nvPr/>
          </p:nvSpPr>
          <p:spPr>
            <a:xfrm>
              <a:off x="6711943" y="3430970"/>
              <a:ext cx="142654" cy="344536"/>
            </a:xfrm>
            <a:custGeom>
              <a:avLst/>
              <a:gdLst>
                <a:gd name="connsiteX0" fmla="*/ 65624 w 142654"/>
                <a:gd name="connsiteY0" fmla="*/ 147 h 344536"/>
                <a:gd name="connsiteX1" fmla="*/ 141824 w 142654"/>
                <a:gd name="connsiteY1" fmla="*/ 69997 h 344536"/>
                <a:gd name="connsiteX2" fmla="*/ 103724 w 142654"/>
                <a:gd name="connsiteY2" fmla="*/ 156780 h 344536"/>
                <a:gd name="connsiteX3" fmla="*/ 65624 w 142654"/>
                <a:gd name="connsiteY3" fmla="*/ 271080 h 344536"/>
                <a:gd name="connsiteX4" fmla="*/ 7 w 142654"/>
                <a:gd name="connsiteY4" fmla="*/ 343047 h 344536"/>
                <a:gd name="connsiteX5" fmla="*/ 61390 w 142654"/>
                <a:gd name="connsiteY5" fmla="*/ 205463 h 344536"/>
                <a:gd name="connsiteX6" fmla="*/ 74090 w 142654"/>
                <a:gd name="connsiteY6" fmla="*/ 122913 h 344536"/>
                <a:gd name="connsiteX7" fmla="*/ 52924 w 142654"/>
                <a:gd name="connsiteY7" fmla="*/ 53063 h 344536"/>
                <a:gd name="connsiteX8" fmla="*/ 65624 w 142654"/>
                <a:gd name="connsiteY8" fmla="*/ 147 h 3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54" h="344536">
                  <a:moveTo>
                    <a:pt x="65624" y="147"/>
                  </a:moveTo>
                  <a:cubicBezTo>
                    <a:pt x="80441" y="2969"/>
                    <a:pt x="135474" y="43892"/>
                    <a:pt x="141824" y="69997"/>
                  </a:cubicBezTo>
                  <a:cubicBezTo>
                    <a:pt x="148174" y="96102"/>
                    <a:pt x="116424" y="123266"/>
                    <a:pt x="103724" y="156780"/>
                  </a:cubicBezTo>
                  <a:cubicBezTo>
                    <a:pt x="91024" y="190294"/>
                    <a:pt x="82910" y="240036"/>
                    <a:pt x="65624" y="271080"/>
                  </a:cubicBezTo>
                  <a:cubicBezTo>
                    <a:pt x="48338" y="302124"/>
                    <a:pt x="713" y="353983"/>
                    <a:pt x="7" y="343047"/>
                  </a:cubicBezTo>
                  <a:cubicBezTo>
                    <a:pt x="-699" y="332111"/>
                    <a:pt x="49043" y="242152"/>
                    <a:pt x="61390" y="205463"/>
                  </a:cubicBezTo>
                  <a:cubicBezTo>
                    <a:pt x="73737" y="168774"/>
                    <a:pt x="75501" y="148313"/>
                    <a:pt x="74090" y="122913"/>
                  </a:cubicBezTo>
                  <a:cubicBezTo>
                    <a:pt x="72679" y="97513"/>
                    <a:pt x="55746" y="70349"/>
                    <a:pt x="52924" y="53063"/>
                  </a:cubicBezTo>
                  <a:cubicBezTo>
                    <a:pt x="50102" y="35777"/>
                    <a:pt x="50807" y="-2675"/>
                    <a:pt x="65624" y="14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564BF6D7-62B0-4BF3-BF04-E4329C1A1835}"/>
                </a:ext>
              </a:extLst>
            </p:cNvPr>
            <p:cNvSpPr/>
            <p:nvPr/>
          </p:nvSpPr>
          <p:spPr>
            <a:xfrm rot="537084">
              <a:off x="6948532" y="3076746"/>
              <a:ext cx="303894" cy="845386"/>
            </a:xfrm>
            <a:custGeom>
              <a:avLst/>
              <a:gdLst>
                <a:gd name="connsiteX0" fmla="*/ 544162 w 570307"/>
                <a:gd name="connsiteY0" fmla="*/ 10690 h 845386"/>
                <a:gd name="connsiteX1" fmla="*/ 353662 w 570307"/>
                <a:gd name="connsiteY1" fmla="*/ 347240 h 845386"/>
                <a:gd name="connsiteX2" fmla="*/ 177978 w 570307"/>
                <a:gd name="connsiteY2" fmla="*/ 580074 h 845386"/>
                <a:gd name="connsiteX3" fmla="*/ 110245 w 570307"/>
                <a:gd name="connsiteY3" fmla="*/ 715540 h 845386"/>
                <a:gd name="connsiteX4" fmla="*/ 178 w 570307"/>
                <a:gd name="connsiteY4" fmla="*/ 836190 h 845386"/>
                <a:gd name="connsiteX5" fmla="*/ 137762 w 570307"/>
                <a:gd name="connsiteY5" fmla="*/ 827724 h 845386"/>
                <a:gd name="connsiteX6" fmla="*/ 266878 w 570307"/>
                <a:gd name="connsiteY6" fmla="*/ 753640 h 845386"/>
                <a:gd name="connsiteX7" fmla="*/ 457378 w 570307"/>
                <a:gd name="connsiteY7" fmla="*/ 383224 h 845386"/>
                <a:gd name="connsiteX8" fmla="*/ 558978 w 570307"/>
                <a:gd name="connsiteY8" fmla="*/ 110174 h 845386"/>
                <a:gd name="connsiteX9" fmla="*/ 544162 w 570307"/>
                <a:gd name="connsiteY9" fmla="*/ 10690 h 84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307" h="845386">
                  <a:moveTo>
                    <a:pt x="544162" y="10690"/>
                  </a:moveTo>
                  <a:cubicBezTo>
                    <a:pt x="509943" y="50201"/>
                    <a:pt x="414693" y="252343"/>
                    <a:pt x="353662" y="347240"/>
                  </a:cubicBezTo>
                  <a:cubicBezTo>
                    <a:pt x="292631" y="442137"/>
                    <a:pt x="218547" y="518691"/>
                    <a:pt x="177978" y="580074"/>
                  </a:cubicBezTo>
                  <a:cubicBezTo>
                    <a:pt x="137409" y="641457"/>
                    <a:pt x="139878" y="672854"/>
                    <a:pt x="110245" y="715540"/>
                  </a:cubicBezTo>
                  <a:cubicBezTo>
                    <a:pt x="80612" y="758226"/>
                    <a:pt x="-4408" y="817493"/>
                    <a:pt x="178" y="836190"/>
                  </a:cubicBezTo>
                  <a:cubicBezTo>
                    <a:pt x="4764" y="854887"/>
                    <a:pt x="93312" y="841482"/>
                    <a:pt x="137762" y="827724"/>
                  </a:cubicBezTo>
                  <a:cubicBezTo>
                    <a:pt x="182212" y="813966"/>
                    <a:pt x="213609" y="827723"/>
                    <a:pt x="266878" y="753640"/>
                  </a:cubicBezTo>
                  <a:cubicBezTo>
                    <a:pt x="320147" y="679557"/>
                    <a:pt x="408695" y="490468"/>
                    <a:pt x="457378" y="383224"/>
                  </a:cubicBezTo>
                  <a:cubicBezTo>
                    <a:pt x="506061" y="275980"/>
                    <a:pt x="543809" y="170852"/>
                    <a:pt x="558978" y="110174"/>
                  </a:cubicBezTo>
                  <a:cubicBezTo>
                    <a:pt x="574147" y="49496"/>
                    <a:pt x="578381" y="-28821"/>
                    <a:pt x="544162" y="1069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61683EFF-692A-4E1B-A0E3-55AE3CA7D5CB}"/>
                </a:ext>
              </a:extLst>
            </p:cNvPr>
            <p:cNvSpPr/>
            <p:nvPr/>
          </p:nvSpPr>
          <p:spPr>
            <a:xfrm>
              <a:off x="6482989" y="3688673"/>
              <a:ext cx="432167" cy="462805"/>
            </a:xfrm>
            <a:custGeom>
              <a:avLst/>
              <a:gdLst>
                <a:gd name="connsiteX0" fmla="*/ 432161 w 432167"/>
                <a:gd name="connsiteY0" fmla="*/ 677 h 462805"/>
                <a:gd name="connsiteX1" fmla="*/ 339028 w 432167"/>
                <a:gd name="connsiteY1" fmla="*/ 140377 h 462805"/>
                <a:gd name="connsiteX2" fmla="*/ 222611 w 432167"/>
                <a:gd name="connsiteY2" fmla="*/ 277960 h 462805"/>
                <a:gd name="connsiteX3" fmla="*/ 361 w 432167"/>
                <a:gd name="connsiteY3" fmla="*/ 462110 h 462805"/>
                <a:gd name="connsiteX4" fmla="*/ 171811 w 432167"/>
                <a:gd name="connsiteY4" fmla="*/ 337227 h 462805"/>
                <a:gd name="connsiteX5" fmla="*/ 224728 w 432167"/>
                <a:gd name="connsiteY5" fmla="*/ 241977 h 462805"/>
                <a:gd name="connsiteX6" fmla="*/ 343261 w 432167"/>
                <a:gd name="connsiteY6" fmla="*/ 93810 h 462805"/>
                <a:gd name="connsiteX7" fmla="*/ 432161 w 432167"/>
                <a:gd name="connsiteY7" fmla="*/ 677 h 4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67" h="462805">
                  <a:moveTo>
                    <a:pt x="432161" y="677"/>
                  </a:moveTo>
                  <a:cubicBezTo>
                    <a:pt x="431456" y="8438"/>
                    <a:pt x="373953" y="94163"/>
                    <a:pt x="339028" y="140377"/>
                  </a:cubicBezTo>
                  <a:cubicBezTo>
                    <a:pt x="304103" y="186591"/>
                    <a:pt x="279055" y="224338"/>
                    <a:pt x="222611" y="277960"/>
                  </a:cubicBezTo>
                  <a:cubicBezTo>
                    <a:pt x="166167" y="331582"/>
                    <a:pt x="8827" y="452232"/>
                    <a:pt x="361" y="462110"/>
                  </a:cubicBezTo>
                  <a:cubicBezTo>
                    <a:pt x="-8105" y="471988"/>
                    <a:pt x="134416" y="373916"/>
                    <a:pt x="171811" y="337227"/>
                  </a:cubicBezTo>
                  <a:cubicBezTo>
                    <a:pt x="209205" y="300538"/>
                    <a:pt x="196153" y="282546"/>
                    <a:pt x="224728" y="241977"/>
                  </a:cubicBezTo>
                  <a:cubicBezTo>
                    <a:pt x="253303" y="201408"/>
                    <a:pt x="308689" y="134027"/>
                    <a:pt x="343261" y="93810"/>
                  </a:cubicBezTo>
                  <a:cubicBezTo>
                    <a:pt x="377833" y="53593"/>
                    <a:pt x="432866" y="-7084"/>
                    <a:pt x="432161" y="6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3A9E0AD6-3CF5-4B28-AD81-9EF0262C3AC6}"/>
                </a:ext>
              </a:extLst>
            </p:cNvPr>
            <p:cNvSpPr/>
            <p:nvPr/>
          </p:nvSpPr>
          <p:spPr>
            <a:xfrm>
              <a:off x="5550621" y="3450067"/>
              <a:ext cx="1127746" cy="412553"/>
            </a:xfrm>
            <a:custGeom>
              <a:avLst/>
              <a:gdLst>
                <a:gd name="connsiteX0" fmla="*/ 1396 w 1127746"/>
                <a:gd name="connsiteY0" fmla="*/ 100 h 412553"/>
                <a:gd name="connsiteX1" fmla="*/ 100879 w 1127746"/>
                <a:gd name="connsiteY1" fmla="*/ 55133 h 412553"/>
                <a:gd name="connsiteX2" fmla="*/ 263862 w 1127746"/>
                <a:gd name="connsiteY2" fmla="*/ 82650 h 412553"/>
                <a:gd name="connsiteX3" fmla="*/ 390862 w 1127746"/>
                <a:gd name="connsiteY3" fmla="*/ 93233 h 412553"/>
                <a:gd name="connsiteX4" fmla="*/ 462829 w 1127746"/>
                <a:gd name="connsiteY4" fmla="*/ 80533 h 412553"/>
                <a:gd name="connsiteX5" fmla="*/ 507279 w 1127746"/>
                <a:gd name="connsiteY5" fmla="*/ 108050 h 412553"/>
                <a:gd name="connsiteX6" fmla="*/ 551729 w 1127746"/>
                <a:gd name="connsiteY6" fmla="*/ 154616 h 412553"/>
                <a:gd name="connsiteX7" fmla="*/ 600412 w 1127746"/>
                <a:gd name="connsiteY7" fmla="*/ 150383 h 412553"/>
                <a:gd name="connsiteX8" fmla="*/ 680846 w 1127746"/>
                <a:gd name="connsiteY8" fmla="*/ 122866 h 412553"/>
                <a:gd name="connsiteX9" fmla="*/ 763396 w 1127746"/>
                <a:gd name="connsiteY9" fmla="*/ 135566 h 412553"/>
                <a:gd name="connsiteX10" fmla="*/ 822662 w 1127746"/>
                <a:gd name="connsiteY10" fmla="*/ 163083 h 412553"/>
                <a:gd name="connsiteX11" fmla="*/ 892512 w 1127746"/>
                <a:gd name="connsiteY11" fmla="*/ 188483 h 412553"/>
                <a:gd name="connsiteX12" fmla="*/ 962362 w 1127746"/>
                <a:gd name="connsiteY12" fmla="*/ 194833 h 412553"/>
                <a:gd name="connsiteX13" fmla="*/ 1038562 w 1127746"/>
                <a:gd name="connsiteY13" fmla="*/ 175783 h 412553"/>
                <a:gd name="connsiteX14" fmla="*/ 1085129 w 1127746"/>
                <a:gd name="connsiteY14" fmla="*/ 167316 h 412553"/>
                <a:gd name="connsiteX15" fmla="*/ 1087246 w 1127746"/>
                <a:gd name="connsiteY15" fmla="*/ 186366 h 412553"/>
                <a:gd name="connsiteX16" fmla="*/ 1127462 w 1127746"/>
                <a:gd name="connsiteY16" fmla="*/ 213883 h 412553"/>
                <a:gd name="connsiteX17" fmla="*/ 1063962 w 1127746"/>
                <a:gd name="connsiteY17" fmla="*/ 222350 h 412553"/>
                <a:gd name="connsiteX18" fmla="*/ 972946 w 1127746"/>
                <a:gd name="connsiteY18" fmla="*/ 281616 h 412553"/>
                <a:gd name="connsiteX19" fmla="*/ 877696 w 1127746"/>
                <a:gd name="connsiteY19" fmla="*/ 345116 h 412553"/>
                <a:gd name="connsiteX20" fmla="*/ 733762 w 1127746"/>
                <a:gd name="connsiteY20" fmla="*/ 406500 h 412553"/>
                <a:gd name="connsiteX21" fmla="*/ 598296 w 1127746"/>
                <a:gd name="connsiteY21" fmla="*/ 408616 h 412553"/>
                <a:gd name="connsiteX22" fmla="*/ 507279 w 1127746"/>
                <a:gd name="connsiteY22" fmla="*/ 391683 h 412553"/>
                <a:gd name="connsiteX23" fmla="*/ 342179 w 1127746"/>
                <a:gd name="connsiteY23" fmla="*/ 338766 h 412553"/>
                <a:gd name="connsiteX24" fmla="*/ 251162 w 1127746"/>
                <a:gd name="connsiteY24" fmla="*/ 307016 h 412553"/>
                <a:gd name="connsiteX25" fmla="*/ 160146 w 1127746"/>
                <a:gd name="connsiteY25" fmla="*/ 237166 h 412553"/>
                <a:gd name="connsiteX26" fmla="*/ 102996 w 1127746"/>
                <a:gd name="connsiteY26" fmla="*/ 167316 h 412553"/>
                <a:gd name="connsiteX27" fmla="*/ 45846 w 1127746"/>
                <a:gd name="connsiteY27" fmla="*/ 69950 h 412553"/>
                <a:gd name="connsiteX28" fmla="*/ 1396 w 1127746"/>
                <a:gd name="connsiteY28" fmla="*/ 100 h 41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7746" h="412553">
                  <a:moveTo>
                    <a:pt x="1396" y="100"/>
                  </a:moveTo>
                  <a:cubicBezTo>
                    <a:pt x="10568" y="-2370"/>
                    <a:pt x="57135" y="41375"/>
                    <a:pt x="100879" y="55133"/>
                  </a:cubicBezTo>
                  <a:cubicBezTo>
                    <a:pt x="144623" y="68891"/>
                    <a:pt x="215532" y="76300"/>
                    <a:pt x="263862" y="82650"/>
                  </a:cubicBezTo>
                  <a:cubicBezTo>
                    <a:pt x="312192" y="89000"/>
                    <a:pt x="357701" y="93586"/>
                    <a:pt x="390862" y="93233"/>
                  </a:cubicBezTo>
                  <a:cubicBezTo>
                    <a:pt x="424023" y="92880"/>
                    <a:pt x="443426" y="78064"/>
                    <a:pt x="462829" y="80533"/>
                  </a:cubicBezTo>
                  <a:cubicBezTo>
                    <a:pt x="482232" y="83002"/>
                    <a:pt x="492462" y="95703"/>
                    <a:pt x="507279" y="108050"/>
                  </a:cubicBezTo>
                  <a:cubicBezTo>
                    <a:pt x="522096" y="120397"/>
                    <a:pt x="536207" y="147561"/>
                    <a:pt x="551729" y="154616"/>
                  </a:cubicBezTo>
                  <a:cubicBezTo>
                    <a:pt x="567251" y="161671"/>
                    <a:pt x="578893" y="155675"/>
                    <a:pt x="600412" y="150383"/>
                  </a:cubicBezTo>
                  <a:cubicBezTo>
                    <a:pt x="621931" y="145091"/>
                    <a:pt x="653682" y="125335"/>
                    <a:pt x="680846" y="122866"/>
                  </a:cubicBezTo>
                  <a:cubicBezTo>
                    <a:pt x="708010" y="120397"/>
                    <a:pt x="739760" y="128863"/>
                    <a:pt x="763396" y="135566"/>
                  </a:cubicBezTo>
                  <a:cubicBezTo>
                    <a:pt x="787032" y="142269"/>
                    <a:pt x="801143" y="154264"/>
                    <a:pt x="822662" y="163083"/>
                  </a:cubicBezTo>
                  <a:cubicBezTo>
                    <a:pt x="844181" y="171903"/>
                    <a:pt x="869229" y="183191"/>
                    <a:pt x="892512" y="188483"/>
                  </a:cubicBezTo>
                  <a:cubicBezTo>
                    <a:pt x="915795" y="193775"/>
                    <a:pt x="938020" y="196950"/>
                    <a:pt x="962362" y="194833"/>
                  </a:cubicBezTo>
                  <a:cubicBezTo>
                    <a:pt x="986704" y="192716"/>
                    <a:pt x="1018101" y="180369"/>
                    <a:pt x="1038562" y="175783"/>
                  </a:cubicBezTo>
                  <a:cubicBezTo>
                    <a:pt x="1059023" y="171197"/>
                    <a:pt x="1077015" y="165552"/>
                    <a:pt x="1085129" y="167316"/>
                  </a:cubicBezTo>
                  <a:cubicBezTo>
                    <a:pt x="1093243" y="169080"/>
                    <a:pt x="1080190" y="178605"/>
                    <a:pt x="1087246" y="186366"/>
                  </a:cubicBezTo>
                  <a:cubicBezTo>
                    <a:pt x="1094302" y="194127"/>
                    <a:pt x="1131343" y="207886"/>
                    <a:pt x="1127462" y="213883"/>
                  </a:cubicBezTo>
                  <a:cubicBezTo>
                    <a:pt x="1123581" y="219880"/>
                    <a:pt x="1089715" y="211061"/>
                    <a:pt x="1063962" y="222350"/>
                  </a:cubicBezTo>
                  <a:cubicBezTo>
                    <a:pt x="1038209" y="233639"/>
                    <a:pt x="972946" y="281616"/>
                    <a:pt x="972946" y="281616"/>
                  </a:cubicBezTo>
                  <a:cubicBezTo>
                    <a:pt x="941902" y="302077"/>
                    <a:pt x="917560" y="324302"/>
                    <a:pt x="877696" y="345116"/>
                  </a:cubicBezTo>
                  <a:cubicBezTo>
                    <a:pt x="837832" y="365930"/>
                    <a:pt x="780329" y="395917"/>
                    <a:pt x="733762" y="406500"/>
                  </a:cubicBezTo>
                  <a:cubicBezTo>
                    <a:pt x="687195" y="417083"/>
                    <a:pt x="636043" y="411085"/>
                    <a:pt x="598296" y="408616"/>
                  </a:cubicBezTo>
                  <a:cubicBezTo>
                    <a:pt x="560549" y="406147"/>
                    <a:pt x="549965" y="403325"/>
                    <a:pt x="507279" y="391683"/>
                  </a:cubicBezTo>
                  <a:cubicBezTo>
                    <a:pt x="464593" y="380041"/>
                    <a:pt x="384865" y="352877"/>
                    <a:pt x="342179" y="338766"/>
                  </a:cubicBezTo>
                  <a:cubicBezTo>
                    <a:pt x="299493" y="324655"/>
                    <a:pt x="281501" y="323949"/>
                    <a:pt x="251162" y="307016"/>
                  </a:cubicBezTo>
                  <a:cubicBezTo>
                    <a:pt x="220823" y="290083"/>
                    <a:pt x="184840" y="260449"/>
                    <a:pt x="160146" y="237166"/>
                  </a:cubicBezTo>
                  <a:cubicBezTo>
                    <a:pt x="135452" y="213883"/>
                    <a:pt x="122046" y="195185"/>
                    <a:pt x="102996" y="167316"/>
                  </a:cubicBezTo>
                  <a:cubicBezTo>
                    <a:pt x="83946" y="139447"/>
                    <a:pt x="61015" y="94997"/>
                    <a:pt x="45846" y="69950"/>
                  </a:cubicBezTo>
                  <a:cubicBezTo>
                    <a:pt x="30677" y="44903"/>
                    <a:pt x="-7776" y="2570"/>
                    <a:pt x="1396" y="10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1A137D-08A7-41C2-9D9F-6E4EF8AF7361}"/>
                </a:ext>
              </a:extLst>
            </p:cNvPr>
            <p:cNvSpPr/>
            <p:nvPr/>
          </p:nvSpPr>
          <p:spPr>
            <a:xfrm>
              <a:off x="5520962" y="3444683"/>
              <a:ext cx="59800" cy="84815"/>
            </a:xfrm>
            <a:custGeom>
              <a:avLst/>
              <a:gdLst>
                <a:gd name="connsiteX0" fmla="*/ 21001 w 59800"/>
                <a:gd name="connsiteY0" fmla="*/ 192 h 84815"/>
                <a:gd name="connsiteX1" fmla="*/ 46401 w 59800"/>
                <a:gd name="connsiteY1" fmla="*/ 54167 h 84815"/>
                <a:gd name="connsiteX2" fmla="*/ 57513 w 59800"/>
                <a:gd name="connsiteY2" fmla="*/ 82742 h 84815"/>
                <a:gd name="connsiteX3" fmla="*/ 1951 w 59800"/>
                <a:gd name="connsiteY3" fmla="*/ 74805 h 84815"/>
                <a:gd name="connsiteX4" fmla="*/ 21001 w 59800"/>
                <a:gd name="connsiteY4" fmla="*/ 192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00" h="84815">
                  <a:moveTo>
                    <a:pt x="21001" y="192"/>
                  </a:moveTo>
                  <a:cubicBezTo>
                    <a:pt x="28409" y="-3248"/>
                    <a:pt x="40316" y="40409"/>
                    <a:pt x="46401" y="54167"/>
                  </a:cubicBezTo>
                  <a:cubicBezTo>
                    <a:pt x="52486" y="67925"/>
                    <a:pt x="64921" y="79302"/>
                    <a:pt x="57513" y="82742"/>
                  </a:cubicBezTo>
                  <a:cubicBezTo>
                    <a:pt x="50105" y="86182"/>
                    <a:pt x="10153" y="86447"/>
                    <a:pt x="1951" y="74805"/>
                  </a:cubicBezTo>
                  <a:cubicBezTo>
                    <a:pt x="-6251" y="63163"/>
                    <a:pt x="13593" y="3632"/>
                    <a:pt x="21001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0D3B0AF-ABEF-49ED-9E73-C2FC30B58C72}"/>
                </a:ext>
              </a:extLst>
            </p:cNvPr>
            <p:cNvSpPr/>
            <p:nvPr/>
          </p:nvSpPr>
          <p:spPr>
            <a:xfrm>
              <a:off x="6364076" y="3730620"/>
              <a:ext cx="183300" cy="90501"/>
            </a:xfrm>
            <a:custGeom>
              <a:avLst/>
              <a:gdLst>
                <a:gd name="connsiteX0" fmla="*/ 182774 w 183300"/>
                <a:gd name="connsiteY0" fmla="*/ 5 h 90501"/>
                <a:gd name="connsiteX1" fmla="*/ 128799 w 183300"/>
                <a:gd name="connsiteY1" fmla="*/ 50805 h 90501"/>
                <a:gd name="connsiteX2" fmla="*/ 212 w 183300"/>
                <a:gd name="connsiteY2" fmla="*/ 90493 h 90501"/>
                <a:gd name="connsiteX3" fmla="*/ 100224 w 183300"/>
                <a:gd name="connsiteY3" fmla="*/ 53980 h 90501"/>
                <a:gd name="connsiteX4" fmla="*/ 182774 w 183300"/>
                <a:gd name="connsiteY4" fmla="*/ 5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00" h="90501">
                  <a:moveTo>
                    <a:pt x="182774" y="5"/>
                  </a:moveTo>
                  <a:cubicBezTo>
                    <a:pt x="187537" y="-524"/>
                    <a:pt x="159226" y="35724"/>
                    <a:pt x="128799" y="50805"/>
                  </a:cubicBezTo>
                  <a:cubicBezTo>
                    <a:pt x="98372" y="65886"/>
                    <a:pt x="4974" y="89964"/>
                    <a:pt x="212" y="90493"/>
                  </a:cubicBezTo>
                  <a:cubicBezTo>
                    <a:pt x="-4551" y="91022"/>
                    <a:pt x="71914" y="66945"/>
                    <a:pt x="100224" y="53980"/>
                  </a:cubicBezTo>
                  <a:cubicBezTo>
                    <a:pt x="128534" y="41015"/>
                    <a:pt x="178011" y="534"/>
                    <a:pt x="182774" y="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C302AE30-6553-4C95-8774-1A2D89EAF2B9}"/>
                </a:ext>
              </a:extLst>
            </p:cNvPr>
            <p:cNvSpPr/>
            <p:nvPr/>
          </p:nvSpPr>
          <p:spPr>
            <a:xfrm>
              <a:off x="5872041" y="3597191"/>
              <a:ext cx="518052" cy="103526"/>
            </a:xfrm>
            <a:custGeom>
              <a:avLst/>
              <a:gdLst>
                <a:gd name="connsiteX0" fmla="*/ 122 w 518052"/>
                <a:gd name="connsiteY0" fmla="*/ 84 h 103526"/>
                <a:gd name="connsiteX1" fmla="*/ 127122 w 518052"/>
                <a:gd name="connsiteY1" fmla="*/ 52472 h 103526"/>
                <a:gd name="connsiteX2" fmla="*/ 355722 w 518052"/>
                <a:gd name="connsiteY2" fmla="*/ 98509 h 103526"/>
                <a:gd name="connsiteX3" fmla="*/ 517647 w 518052"/>
                <a:gd name="connsiteY3" fmla="*/ 92159 h 103526"/>
                <a:gd name="connsiteX4" fmla="*/ 396997 w 518052"/>
                <a:gd name="connsiteY4" fmla="*/ 103272 h 103526"/>
                <a:gd name="connsiteX5" fmla="*/ 246184 w 518052"/>
                <a:gd name="connsiteY5" fmla="*/ 96922 h 103526"/>
                <a:gd name="connsiteX6" fmla="*/ 106484 w 518052"/>
                <a:gd name="connsiteY6" fmla="*/ 65172 h 103526"/>
                <a:gd name="connsiteX7" fmla="*/ 122 w 518052"/>
                <a:gd name="connsiteY7" fmla="*/ 84 h 10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052" h="103526">
                  <a:moveTo>
                    <a:pt x="122" y="84"/>
                  </a:moveTo>
                  <a:cubicBezTo>
                    <a:pt x="3562" y="-2033"/>
                    <a:pt x="67855" y="36068"/>
                    <a:pt x="127122" y="52472"/>
                  </a:cubicBezTo>
                  <a:cubicBezTo>
                    <a:pt x="186389" y="68876"/>
                    <a:pt x="290635" y="91895"/>
                    <a:pt x="355722" y="98509"/>
                  </a:cubicBezTo>
                  <a:cubicBezTo>
                    <a:pt x="420810" y="105124"/>
                    <a:pt x="510768" y="91365"/>
                    <a:pt x="517647" y="92159"/>
                  </a:cubicBezTo>
                  <a:cubicBezTo>
                    <a:pt x="524526" y="92953"/>
                    <a:pt x="442241" y="102478"/>
                    <a:pt x="396997" y="103272"/>
                  </a:cubicBezTo>
                  <a:cubicBezTo>
                    <a:pt x="351753" y="104066"/>
                    <a:pt x="294603" y="103272"/>
                    <a:pt x="246184" y="96922"/>
                  </a:cubicBezTo>
                  <a:cubicBezTo>
                    <a:pt x="197765" y="90572"/>
                    <a:pt x="146701" y="78401"/>
                    <a:pt x="106484" y="65172"/>
                  </a:cubicBezTo>
                  <a:cubicBezTo>
                    <a:pt x="66267" y="51943"/>
                    <a:pt x="-3318" y="2201"/>
                    <a:pt x="122" y="8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E3806843-5825-43B3-B474-64F1BC1DA8CC}"/>
                </a:ext>
              </a:extLst>
            </p:cNvPr>
            <p:cNvSpPr/>
            <p:nvPr/>
          </p:nvSpPr>
          <p:spPr>
            <a:xfrm>
              <a:off x="5722004" y="3563163"/>
              <a:ext cx="189848" cy="146144"/>
            </a:xfrm>
            <a:custGeom>
              <a:avLst/>
              <a:gdLst>
                <a:gd name="connsiteX0" fmla="*/ 1463 w 189848"/>
                <a:gd name="connsiteY0" fmla="*/ 1304 h 146144"/>
                <a:gd name="connsiteX1" fmla="*/ 64963 w 189848"/>
                <a:gd name="connsiteY1" fmla="*/ 54220 h 146144"/>
                <a:gd name="connsiteX2" fmla="*/ 128463 w 189848"/>
                <a:gd name="connsiteY2" fmla="*/ 83854 h 146144"/>
                <a:gd name="connsiteX3" fmla="*/ 189846 w 189848"/>
                <a:gd name="connsiteY3" fmla="*/ 145237 h 146144"/>
                <a:gd name="connsiteX4" fmla="*/ 130579 w 189848"/>
                <a:gd name="connsiteY4" fmla="*/ 113487 h 146144"/>
                <a:gd name="connsiteX5" fmla="*/ 1463 w 189848"/>
                <a:gd name="connsiteY5" fmla="*/ 1304 h 1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48" h="146144">
                  <a:moveTo>
                    <a:pt x="1463" y="1304"/>
                  </a:moveTo>
                  <a:cubicBezTo>
                    <a:pt x="-9473" y="-8574"/>
                    <a:pt x="43796" y="40462"/>
                    <a:pt x="64963" y="54220"/>
                  </a:cubicBezTo>
                  <a:cubicBezTo>
                    <a:pt x="86130" y="67978"/>
                    <a:pt x="107649" y="68685"/>
                    <a:pt x="128463" y="83854"/>
                  </a:cubicBezTo>
                  <a:cubicBezTo>
                    <a:pt x="149277" y="99023"/>
                    <a:pt x="189493" y="140298"/>
                    <a:pt x="189846" y="145237"/>
                  </a:cubicBezTo>
                  <a:cubicBezTo>
                    <a:pt x="190199" y="150176"/>
                    <a:pt x="158448" y="134301"/>
                    <a:pt x="130579" y="113487"/>
                  </a:cubicBezTo>
                  <a:cubicBezTo>
                    <a:pt x="102710" y="92673"/>
                    <a:pt x="12399" y="11182"/>
                    <a:pt x="1463" y="13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923A82C-1DF5-4344-9857-B892812AE9C7}"/>
                </a:ext>
              </a:extLst>
            </p:cNvPr>
            <p:cNvSpPr/>
            <p:nvPr/>
          </p:nvSpPr>
          <p:spPr>
            <a:xfrm>
              <a:off x="6216485" y="3721009"/>
              <a:ext cx="180240" cy="57676"/>
            </a:xfrm>
            <a:custGeom>
              <a:avLst/>
              <a:gdLst>
                <a:gd name="connsiteX0" fmla="*/ 165 w 180240"/>
                <a:gd name="connsiteY0" fmla="*/ 53008 h 57676"/>
                <a:gd name="connsiteX1" fmla="*/ 97532 w 180240"/>
                <a:gd name="connsiteY1" fmla="*/ 50891 h 57676"/>
                <a:gd name="connsiteX2" fmla="*/ 180082 w 180240"/>
                <a:gd name="connsiteY2" fmla="*/ 2208 h 57676"/>
                <a:gd name="connsiteX3" fmla="*/ 76365 w 180240"/>
                <a:gd name="connsiteY3" fmla="*/ 10674 h 57676"/>
                <a:gd name="connsiteX4" fmla="*/ 165 w 180240"/>
                <a:gd name="connsiteY4" fmla="*/ 53008 h 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0" h="57676">
                  <a:moveTo>
                    <a:pt x="165" y="53008"/>
                  </a:moveTo>
                  <a:cubicBezTo>
                    <a:pt x="3693" y="59711"/>
                    <a:pt x="67546" y="59358"/>
                    <a:pt x="97532" y="50891"/>
                  </a:cubicBezTo>
                  <a:cubicBezTo>
                    <a:pt x="127518" y="42424"/>
                    <a:pt x="183610" y="8911"/>
                    <a:pt x="180082" y="2208"/>
                  </a:cubicBezTo>
                  <a:cubicBezTo>
                    <a:pt x="176554" y="-4495"/>
                    <a:pt x="102471" y="5735"/>
                    <a:pt x="76365" y="10674"/>
                  </a:cubicBezTo>
                  <a:cubicBezTo>
                    <a:pt x="50259" y="15613"/>
                    <a:pt x="-3363" y="46305"/>
                    <a:pt x="165" y="53008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03335BE8-2D9F-410D-8975-3EA1F797C949}"/>
                </a:ext>
              </a:extLst>
            </p:cNvPr>
            <p:cNvSpPr/>
            <p:nvPr/>
          </p:nvSpPr>
          <p:spPr>
            <a:xfrm>
              <a:off x="5190608" y="2257360"/>
              <a:ext cx="124349" cy="124121"/>
            </a:xfrm>
            <a:custGeom>
              <a:avLst/>
              <a:gdLst>
                <a:gd name="connsiteX0" fmla="*/ 517 w 124349"/>
                <a:gd name="connsiteY0" fmla="*/ 65 h 124121"/>
                <a:gd name="connsiteX1" fmla="*/ 64017 w 124349"/>
                <a:gd name="connsiteY1" fmla="*/ 81028 h 124121"/>
                <a:gd name="connsiteX2" fmla="*/ 122755 w 124349"/>
                <a:gd name="connsiteY2" fmla="*/ 123890 h 124121"/>
                <a:gd name="connsiteX3" fmla="*/ 100530 w 124349"/>
                <a:gd name="connsiteY3" fmla="*/ 95315 h 124121"/>
                <a:gd name="connsiteX4" fmla="*/ 517 w 124349"/>
                <a:gd name="connsiteY4" fmla="*/ 65 h 1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49" h="124121">
                  <a:moveTo>
                    <a:pt x="517" y="65"/>
                  </a:moveTo>
                  <a:cubicBezTo>
                    <a:pt x="-5568" y="-2316"/>
                    <a:pt x="43644" y="60391"/>
                    <a:pt x="64017" y="81028"/>
                  </a:cubicBezTo>
                  <a:cubicBezTo>
                    <a:pt x="84390" y="101665"/>
                    <a:pt x="116670" y="121509"/>
                    <a:pt x="122755" y="123890"/>
                  </a:cubicBezTo>
                  <a:cubicBezTo>
                    <a:pt x="128840" y="126271"/>
                    <a:pt x="116670" y="109867"/>
                    <a:pt x="100530" y="95315"/>
                  </a:cubicBezTo>
                  <a:cubicBezTo>
                    <a:pt x="84390" y="80763"/>
                    <a:pt x="6602" y="2446"/>
                    <a:pt x="517" y="6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14B2A1A8-E545-4BDE-A57D-1585A46E5F0A}"/>
                </a:ext>
              </a:extLst>
            </p:cNvPr>
            <p:cNvSpPr/>
            <p:nvPr/>
          </p:nvSpPr>
          <p:spPr>
            <a:xfrm>
              <a:off x="5635275" y="2374413"/>
              <a:ext cx="92541" cy="78161"/>
            </a:xfrm>
            <a:custGeom>
              <a:avLst/>
              <a:gdLst>
                <a:gd name="connsiteX0" fmla="*/ 92425 w 92541"/>
                <a:gd name="connsiteY0" fmla="*/ 487 h 78161"/>
                <a:gd name="connsiteX1" fmla="*/ 25750 w 92541"/>
                <a:gd name="connsiteY1" fmla="*/ 62400 h 78161"/>
                <a:gd name="connsiteX2" fmla="*/ 350 w 92541"/>
                <a:gd name="connsiteY2" fmla="*/ 76687 h 78161"/>
                <a:gd name="connsiteX3" fmla="*/ 41625 w 92541"/>
                <a:gd name="connsiteY3" fmla="*/ 35412 h 78161"/>
                <a:gd name="connsiteX4" fmla="*/ 92425 w 92541"/>
                <a:gd name="connsiteY4" fmla="*/ 487 h 7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41" h="78161">
                  <a:moveTo>
                    <a:pt x="92425" y="487"/>
                  </a:moveTo>
                  <a:cubicBezTo>
                    <a:pt x="89779" y="4985"/>
                    <a:pt x="41096" y="49700"/>
                    <a:pt x="25750" y="62400"/>
                  </a:cubicBezTo>
                  <a:cubicBezTo>
                    <a:pt x="10404" y="75100"/>
                    <a:pt x="-2296" y="81185"/>
                    <a:pt x="350" y="76687"/>
                  </a:cubicBezTo>
                  <a:cubicBezTo>
                    <a:pt x="2996" y="72189"/>
                    <a:pt x="31571" y="47054"/>
                    <a:pt x="41625" y="35412"/>
                  </a:cubicBezTo>
                  <a:cubicBezTo>
                    <a:pt x="51679" y="23770"/>
                    <a:pt x="95071" y="-4011"/>
                    <a:pt x="92425" y="4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C554FAE0-B69F-45FC-965D-6838EF79AAD7}"/>
                </a:ext>
              </a:extLst>
            </p:cNvPr>
            <p:cNvSpPr/>
            <p:nvPr/>
          </p:nvSpPr>
          <p:spPr>
            <a:xfrm>
              <a:off x="5784698" y="2087543"/>
              <a:ext cx="247803" cy="157241"/>
            </a:xfrm>
            <a:custGeom>
              <a:avLst/>
              <a:gdLst>
                <a:gd name="connsiteX0" fmla="*/ 152 w 247803"/>
                <a:gd name="connsiteY0" fmla="*/ 20 h 157241"/>
                <a:gd name="connsiteX1" fmla="*/ 55715 w 247803"/>
                <a:gd name="connsiteY1" fmla="*/ 53995 h 157241"/>
                <a:gd name="connsiteX2" fmla="*/ 114452 w 247803"/>
                <a:gd name="connsiteY2" fmla="*/ 82570 h 157241"/>
                <a:gd name="connsiteX3" fmla="*/ 193827 w 247803"/>
                <a:gd name="connsiteY3" fmla="*/ 115907 h 157241"/>
                <a:gd name="connsiteX4" fmla="*/ 247802 w 247803"/>
                <a:gd name="connsiteY4" fmla="*/ 157182 h 157241"/>
                <a:gd name="connsiteX5" fmla="*/ 192240 w 247803"/>
                <a:gd name="connsiteY5" fmla="*/ 106382 h 157241"/>
                <a:gd name="connsiteX6" fmla="*/ 116040 w 247803"/>
                <a:gd name="connsiteY6" fmla="*/ 73045 h 157241"/>
                <a:gd name="connsiteX7" fmla="*/ 73177 w 247803"/>
                <a:gd name="connsiteY7" fmla="*/ 47645 h 157241"/>
                <a:gd name="connsiteX8" fmla="*/ 152 w 247803"/>
                <a:gd name="connsiteY8" fmla="*/ 20 h 1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03" h="157241">
                  <a:moveTo>
                    <a:pt x="152" y="20"/>
                  </a:moveTo>
                  <a:cubicBezTo>
                    <a:pt x="-2758" y="1078"/>
                    <a:pt x="36665" y="40237"/>
                    <a:pt x="55715" y="53995"/>
                  </a:cubicBezTo>
                  <a:cubicBezTo>
                    <a:pt x="74765" y="67753"/>
                    <a:pt x="91433" y="72251"/>
                    <a:pt x="114452" y="82570"/>
                  </a:cubicBezTo>
                  <a:cubicBezTo>
                    <a:pt x="137471" y="92889"/>
                    <a:pt x="171602" y="103472"/>
                    <a:pt x="193827" y="115907"/>
                  </a:cubicBezTo>
                  <a:cubicBezTo>
                    <a:pt x="216052" y="128342"/>
                    <a:pt x="248066" y="158769"/>
                    <a:pt x="247802" y="157182"/>
                  </a:cubicBezTo>
                  <a:cubicBezTo>
                    <a:pt x="247538" y="155595"/>
                    <a:pt x="214200" y="120405"/>
                    <a:pt x="192240" y="106382"/>
                  </a:cubicBezTo>
                  <a:cubicBezTo>
                    <a:pt x="170280" y="92359"/>
                    <a:pt x="135884" y="82834"/>
                    <a:pt x="116040" y="73045"/>
                  </a:cubicBezTo>
                  <a:cubicBezTo>
                    <a:pt x="96196" y="63256"/>
                    <a:pt x="89581" y="56906"/>
                    <a:pt x="73177" y="47645"/>
                  </a:cubicBezTo>
                  <a:cubicBezTo>
                    <a:pt x="56773" y="38385"/>
                    <a:pt x="3062" y="-1038"/>
                    <a:pt x="152" y="2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CDB12B9-5AB9-47A8-9A08-27CBD82668A3}"/>
                </a:ext>
              </a:extLst>
            </p:cNvPr>
            <p:cNvSpPr/>
            <p:nvPr/>
          </p:nvSpPr>
          <p:spPr>
            <a:xfrm>
              <a:off x="5357280" y="3456482"/>
              <a:ext cx="118347" cy="159564"/>
            </a:xfrm>
            <a:custGeom>
              <a:avLst/>
              <a:gdLst>
                <a:gd name="connsiteX0" fmla="*/ 116420 w 118347"/>
                <a:gd name="connsiteY0" fmla="*/ 35 h 159564"/>
                <a:gd name="connsiteX1" fmla="*/ 46570 w 118347"/>
                <a:gd name="connsiteY1" fmla="*/ 63535 h 159564"/>
                <a:gd name="connsiteX2" fmla="*/ 3 w 118347"/>
                <a:gd name="connsiteY2" fmla="*/ 158785 h 159564"/>
                <a:gd name="connsiteX3" fmla="*/ 44453 w 118347"/>
                <a:gd name="connsiteY3" fmla="*/ 105868 h 159564"/>
                <a:gd name="connsiteX4" fmla="*/ 93137 w 118347"/>
                <a:gd name="connsiteY4" fmla="*/ 55068 h 159564"/>
                <a:gd name="connsiteX5" fmla="*/ 116420 w 118347"/>
                <a:gd name="connsiteY5" fmla="*/ 35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47" h="159564">
                  <a:moveTo>
                    <a:pt x="116420" y="35"/>
                  </a:moveTo>
                  <a:cubicBezTo>
                    <a:pt x="108659" y="1446"/>
                    <a:pt x="65973" y="37077"/>
                    <a:pt x="46570" y="63535"/>
                  </a:cubicBezTo>
                  <a:cubicBezTo>
                    <a:pt x="27167" y="89993"/>
                    <a:pt x="356" y="151730"/>
                    <a:pt x="3" y="158785"/>
                  </a:cubicBezTo>
                  <a:cubicBezTo>
                    <a:pt x="-350" y="165840"/>
                    <a:pt x="28931" y="123154"/>
                    <a:pt x="44453" y="105868"/>
                  </a:cubicBezTo>
                  <a:cubicBezTo>
                    <a:pt x="59975" y="88582"/>
                    <a:pt x="79379" y="70590"/>
                    <a:pt x="93137" y="55068"/>
                  </a:cubicBezTo>
                  <a:cubicBezTo>
                    <a:pt x="106895" y="39546"/>
                    <a:pt x="124181" y="-1376"/>
                    <a:pt x="116420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DDFF0AD8-3E5F-44F1-AFA8-F526B9043157}"/>
                </a:ext>
              </a:extLst>
            </p:cNvPr>
            <p:cNvSpPr/>
            <p:nvPr/>
          </p:nvSpPr>
          <p:spPr>
            <a:xfrm>
              <a:off x="5598545" y="3468540"/>
              <a:ext cx="397641" cy="68588"/>
            </a:xfrm>
            <a:custGeom>
              <a:avLst/>
              <a:gdLst>
                <a:gd name="connsiteX0" fmla="*/ 568 w 397641"/>
                <a:gd name="connsiteY0" fmla="*/ 148 h 68588"/>
                <a:gd name="connsiteX1" fmla="*/ 92643 w 397641"/>
                <a:gd name="connsiteY1" fmla="*/ 35073 h 68588"/>
                <a:gd name="connsiteX2" fmla="*/ 278380 w 397641"/>
                <a:gd name="connsiteY2" fmla="*/ 62060 h 68588"/>
                <a:gd name="connsiteX3" fmla="*/ 397443 w 397641"/>
                <a:gd name="connsiteY3" fmla="*/ 68410 h 68588"/>
                <a:gd name="connsiteX4" fmla="*/ 251393 w 397641"/>
                <a:gd name="connsiteY4" fmla="*/ 65235 h 68588"/>
                <a:gd name="connsiteX5" fmla="*/ 132330 w 397641"/>
                <a:gd name="connsiteY5" fmla="*/ 49360 h 68588"/>
                <a:gd name="connsiteX6" fmla="*/ 568 w 397641"/>
                <a:gd name="connsiteY6" fmla="*/ 148 h 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41" h="68588">
                  <a:moveTo>
                    <a:pt x="568" y="148"/>
                  </a:moveTo>
                  <a:cubicBezTo>
                    <a:pt x="-6046" y="-2233"/>
                    <a:pt x="46341" y="24754"/>
                    <a:pt x="92643" y="35073"/>
                  </a:cubicBezTo>
                  <a:cubicBezTo>
                    <a:pt x="138945" y="45392"/>
                    <a:pt x="227580" y="56504"/>
                    <a:pt x="278380" y="62060"/>
                  </a:cubicBezTo>
                  <a:cubicBezTo>
                    <a:pt x="329180" y="67616"/>
                    <a:pt x="401941" y="67881"/>
                    <a:pt x="397443" y="68410"/>
                  </a:cubicBezTo>
                  <a:cubicBezTo>
                    <a:pt x="392945" y="68939"/>
                    <a:pt x="295579" y="68410"/>
                    <a:pt x="251393" y="65235"/>
                  </a:cubicBezTo>
                  <a:cubicBezTo>
                    <a:pt x="207208" y="62060"/>
                    <a:pt x="171753" y="58620"/>
                    <a:pt x="132330" y="49360"/>
                  </a:cubicBezTo>
                  <a:cubicBezTo>
                    <a:pt x="92907" y="40100"/>
                    <a:pt x="7182" y="2529"/>
                    <a:pt x="568" y="14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62BCE2C6-89D8-4443-A40A-6C5639CE63B9}"/>
                </a:ext>
              </a:extLst>
            </p:cNvPr>
            <p:cNvSpPr/>
            <p:nvPr/>
          </p:nvSpPr>
          <p:spPr>
            <a:xfrm>
              <a:off x="6222578" y="3235029"/>
              <a:ext cx="152940" cy="97842"/>
            </a:xfrm>
            <a:custGeom>
              <a:avLst/>
              <a:gdLst>
                <a:gd name="connsiteX0" fmla="*/ 422 w 152940"/>
                <a:gd name="connsiteY0" fmla="*/ 97132 h 97842"/>
                <a:gd name="connsiteX1" fmla="*/ 86147 w 152940"/>
                <a:gd name="connsiteY1" fmla="*/ 71732 h 97842"/>
                <a:gd name="connsiteX2" fmla="*/ 151235 w 152940"/>
                <a:gd name="connsiteY2" fmla="*/ 295 h 97842"/>
                <a:gd name="connsiteX3" fmla="*/ 124247 w 152940"/>
                <a:gd name="connsiteY3" fmla="*/ 47920 h 97842"/>
                <a:gd name="connsiteX4" fmla="*/ 422 w 152940"/>
                <a:gd name="connsiteY4" fmla="*/ 97132 h 9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0" h="97842">
                  <a:moveTo>
                    <a:pt x="422" y="97132"/>
                  </a:moveTo>
                  <a:cubicBezTo>
                    <a:pt x="-5928" y="101101"/>
                    <a:pt x="61012" y="87871"/>
                    <a:pt x="86147" y="71732"/>
                  </a:cubicBezTo>
                  <a:cubicBezTo>
                    <a:pt x="111282" y="55593"/>
                    <a:pt x="144885" y="4264"/>
                    <a:pt x="151235" y="295"/>
                  </a:cubicBezTo>
                  <a:cubicBezTo>
                    <a:pt x="157585" y="-3674"/>
                    <a:pt x="145678" y="33368"/>
                    <a:pt x="124247" y="47920"/>
                  </a:cubicBezTo>
                  <a:cubicBezTo>
                    <a:pt x="102816" y="62472"/>
                    <a:pt x="6772" y="93163"/>
                    <a:pt x="422" y="971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215A903-4EF8-47C0-9113-A4964B65D35D}"/>
                </a:ext>
              </a:extLst>
            </p:cNvPr>
            <p:cNvSpPr/>
            <p:nvPr/>
          </p:nvSpPr>
          <p:spPr>
            <a:xfrm>
              <a:off x="5986985" y="3225135"/>
              <a:ext cx="173467" cy="91695"/>
            </a:xfrm>
            <a:custGeom>
              <a:avLst/>
              <a:gdLst>
                <a:gd name="connsiteX0" fmla="*/ 1065 w 173467"/>
                <a:gd name="connsiteY0" fmla="*/ 43528 h 91695"/>
                <a:gd name="connsiteX1" fmla="*/ 51865 w 173467"/>
                <a:gd name="connsiteY1" fmla="*/ 7015 h 91695"/>
                <a:gd name="connsiteX2" fmla="*/ 107428 w 173467"/>
                <a:gd name="connsiteY2" fmla="*/ 24478 h 91695"/>
                <a:gd name="connsiteX3" fmla="*/ 170928 w 173467"/>
                <a:gd name="connsiteY3" fmla="*/ 91153 h 91695"/>
                <a:gd name="connsiteX4" fmla="*/ 155053 w 173467"/>
                <a:gd name="connsiteY4" fmla="*/ 53053 h 91695"/>
                <a:gd name="connsiteX5" fmla="*/ 101078 w 173467"/>
                <a:gd name="connsiteY5" fmla="*/ 665 h 91695"/>
                <a:gd name="connsiteX6" fmla="*/ 1065 w 173467"/>
                <a:gd name="connsiteY6" fmla="*/ 43528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467" h="91695">
                  <a:moveTo>
                    <a:pt x="1065" y="43528"/>
                  </a:moveTo>
                  <a:cubicBezTo>
                    <a:pt x="-7137" y="44586"/>
                    <a:pt x="34138" y="10190"/>
                    <a:pt x="51865" y="7015"/>
                  </a:cubicBezTo>
                  <a:cubicBezTo>
                    <a:pt x="69592" y="3840"/>
                    <a:pt x="87584" y="10455"/>
                    <a:pt x="107428" y="24478"/>
                  </a:cubicBezTo>
                  <a:cubicBezTo>
                    <a:pt x="127272" y="38501"/>
                    <a:pt x="162991" y="86391"/>
                    <a:pt x="170928" y="91153"/>
                  </a:cubicBezTo>
                  <a:cubicBezTo>
                    <a:pt x="178866" y="95916"/>
                    <a:pt x="166695" y="68134"/>
                    <a:pt x="155053" y="53053"/>
                  </a:cubicBezTo>
                  <a:cubicBezTo>
                    <a:pt x="143411" y="37972"/>
                    <a:pt x="122509" y="7544"/>
                    <a:pt x="101078" y="665"/>
                  </a:cubicBezTo>
                  <a:cubicBezTo>
                    <a:pt x="79647" y="-6214"/>
                    <a:pt x="9267" y="42470"/>
                    <a:pt x="1065" y="4352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BE34CFE-BC74-4E2C-9593-ABAA27FD59FC}"/>
                </a:ext>
              </a:extLst>
            </p:cNvPr>
            <p:cNvSpPr/>
            <p:nvPr/>
          </p:nvSpPr>
          <p:spPr>
            <a:xfrm>
              <a:off x="4921189" y="3163896"/>
              <a:ext cx="516618" cy="951170"/>
            </a:xfrm>
            <a:custGeom>
              <a:avLst/>
              <a:gdLst>
                <a:gd name="connsiteX0" fmla="*/ 61 w 516618"/>
                <a:gd name="connsiteY0" fmla="*/ 1579 h 951170"/>
                <a:gd name="connsiteX1" fmla="*/ 79436 w 516618"/>
                <a:gd name="connsiteY1" fmla="*/ 274629 h 951170"/>
                <a:gd name="connsiteX2" fmla="*/ 193736 w 516618"/>
                <a:gd name="connsiteY2" fmla="*/ 585779 h 951170"/>
                <a:gd name="connsiteX3" fmla="*/ 406461 w 516618"/>
                <a:gd name="connsiteY3" fmla="*/ 792154 h 951170"/>
                <a:gd name="connsiteX4" fmla="*/ 428686 w 516618"/>
                <a:gd name="connsiteY4" fmla="*/ 760404 h 951170"/>
                <a:gd name="connsiteX5" fmla="*/ 511236 w 516618"/>
                <a:gd name="connsiteY5" fmla="*/ 950904 h 951170"/>
                <a:gd name="connsiteX6" fmla="*/ 257236 w 516618"/>
                <a:gd name="connsiteY6" fmla="*/ 712779 h 951170"/>
                <a:gd name="connsiteX7" fmla="*/ 69911 w 516618"/>
                <a:gd name="connsiteY7" fmla="*/ 401629 h 951170"/>
                <a:gd name="connsiteX8" fmla="*/ 61 w 516618"/>
                <a:gd name="connsiteY8" fmla="*/ 1579 h 95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18" h="951170">
                  <a:moveTo>
                    <a:pt x="61" y="1579"/>
                  </a:moveTo>
                  <a:cubicBezTo>
                    <a:pt x="1648" y="-19588"/>
                    <a:pt x="47157" y="177263"/>
                    <a:pt x="79436" y="274629"/>
                  </a:cubicBezTo>
                  <a:cubicBezTo>
                    <a:pt x="111715" y="371995"/>
                    <a:pt x="139232" y="499525"/>
                    <a:pt x="193736" y="585779"/>
                  </a:cubicBezTo>
                  <a:cubicBezTo>
                    <a:pt x="248240" y="672033"/>
                    <a:pt x="367303" y="763050"/>
                    <a:pt x="406461" y="792154"/>
                  </a:cubicBezTo>
                  <a:cubicBezTo>
                    <a:pt x="445619" y="821258"/>
                    <a:pt x="411223" y="733946"/>
                    <a:pt x="428686" y="760404"/>
                  </a:cubicBezTo>
                  <a:cubicBezTo>
                    <a:pt x="446149" y="786862"/>
                    <a:pt x="539811" y="958842"/>
                    <a:pt x="511236" y="950904"/>
                  </a:cubicBezTo>
                  <a:cubicBezTo>
                    <a:pt x="482661" y="942966"/>
                    <a:pt x="330790" y="804325"/>
                    <a:pt x="257236" y="712779"/>
                  </a:cubicBezTo>
                  <a:cubicBezTo>
                    <a:pt x="183682" y="621233"/>
                    <a:pt x="112244" y="520691"/>
                    <a:pt x="69911" y="401629"/>
                  </a:cubicBezTo>
                  <a:cubicBezTo>
                    <a:pt x="27578" y="282567"/>
                    <a:pt x="-1526" y="22746"/>
                    <a:pt x="61" y="157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1DA9F779-FAB8-40D2-B9B4-604CF09A4AB1}"/>
                </a:ext>
              </a:extLst>
            </p:cNvPr>
            <p:cNvSpPr/>
            <p:nvPr/>
          </p:nvSpPr>
          <p:spPr>
            <a:xfrm>
              <a:off x="5406489" y="1028111"/>
              <a:ext cx="955656" cy="319493"/>
            </a:xfrm>
            <a:custGeom>
              <a:avLst/>
              <a:gdLst>
                <a:gd name="connsiteX0" fmla="*/ 946686 w 955656"/>
                <a:gd name="connsiteY0" fmla="*/ 168864 h 319493"/>
                <a:gd name="connsiteX1" fmla="*/ 670461 w 955656"/>
                <a:gd name="connsiteY1" fmla="*/ 22814 h 319493"/>
                <a:gd name="connsiteX2" fmla="*/ 508536 w 955656"/>
                <a:gd name="connsiteY2" fmla="*/ 51389 h 319493"/>
                <a:gd name="connsiteX3" fmla="*/ 368836 w 955656"/>
                <a:gd name="connsiteY3" fmla="*/ 130764 h 319493"/>
                <a:gd name="connsiteX4" fmla="*/ 10061 w 955656"/>
                <a:gd name="connsiteY4" fmla="*/ 318089 h 319493"/>
                <a:gd name="connsiteX5" fmla="*/ 114836 w 955656"/>
                <a:gd name="connsiteY5" fmla="*/ 210139 h 319493"/>
                <a:gd name="connsiteX6" fmla="*/ 279936 w 955656"/>
                <a:gd name="connsiteY6" fmla="*/ 92664 h 319493"/>
                <a:gd name="connsiteX7" fmla="*/ 587911 w 955656"/>
                <a:gd name="connsiteY7" fmla="*/ 589 h 319493"/>
                <a:gd name="connsiteX8" fmla="*/ 860961 w 955656"/>
                <a:gd name="connsiteY8" fmla="*/ 57739 h 319493"/>
                <a:gd name="connsiteX9" fmla="*/ 946686 w 955656"/>
                <a:gd name="connsiteY9" fmla="*/ 168864 h 3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656" h="319493">
                  <a:moveTo>
                    <a:pt x="946686" y="168864"/>
                  </a:moveTo>
                  <a:cubicBezTo>
                    <a:pt x="914936" y="163043"/>
                    <a:pt x="743486" y="42393"/>
                    <a:pt x="670461" y="22814"/>
                  </a:cubicBezTo>
                  <a:cubicBezTo>
                    <a:pt x="597436" y="3235"/>
                    <a:pt x="558807" y="33397"/>
                    <a:pt x="508536" y="51389"/>
                  </a:cubicBezTo>
                  <a:cubicBezTo>
                    <a:pt x="458265" y="69381"/>
                    <a:pt x="451915" y="86314"/>
                    <a:pt x="368836" y="130764"/>
                  </a:cubicBezTo>
                  <a:cubicBezTo>
                    <a:pt x="285757" y="175214"/>
                    <a:pt x="52394" y="304860"/>
                    <a:pt x="10061" y="318089"/>
                  </a:cubicBezTo>
                  <a:cubicBezTo>
                    <a:pt x="-32272" y="331318"/>
                    <a:pt x="69857" y="247710"/>
                    <a:pt x="114836" y="210139"/>
                  </a:cubicBezTo>
                  <a:cubicBezTo>
                    <a:pt x="159815" y="172568"/>
                    <a:pt x="201090" y="127589"/>
                    <a:pt x="279936" y="92664"/>
                  </a:cubicBezTo>
                  <a:cubicBezTo>
                    <a:pt x="358782" y="57739"/>
                    <a:pt x="491073" y="6410"/>
                    <a:pt x="587911" y="589"/>
                  </a:cubicBezTo>
                  <a:cubicBezTo>
                    <a:pt x="684748" y="-5232"/>
                    <a:pt x="801694" y="33397"/>
                    <a:pt x="860961" y="57739"/>
                  </a:cubicBezTo>
                  <a:cubicBezTo>
                    <a:pt x="920228" y="82081"/>
                    <a:pt x="978436" y="174685"/>
                    <a:pt x="946686" y="16886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CBB30D5-854F-4C98-A79F-1BEFAB2B07F7}"/>
                </a:ext>
              </a:extLst>
            </p:cNvPr>
            <p:cNvSpPr/>
            <p:nvPr/>
          </p:nvSpPr>
          <p:spPr>
            <a:xfrm>
              <a:off x="5313360" y="3276511"/>
              <a:ext cx="174631" cy="100177"/>
            </a:xfrm>
            <a:custGeom>
              <a:avLst/>
              <a:gdLst>
                <a:gd name="connsiteX0" fmla="*/ 174628 w 174631"/>
                <a:gd name="connsiteY0" fmla="*/ 89 h 100177"/>
                <a:gd name="connsiteX1" fmla="*/ 92078 w 174631"/>
                <a:gd name="connsiteY1" fmla="*/ 52477 h 100177"/>
                <a:gd name="connsiteX2" fmla="*/ 3 w 174631"/>
                <a:gd name="connsiteY2" fmla="*/ 100102 h 100177"/>
                <a:gd name="connsiteX3" fmla="*/ 95253 w 174631"/>
                <a:gd name="connsiteY3" fmla="*/ 41364 h 100177"/>
                <a:gd name="connsiteX4" fmla="*/ 174628 w 174631"/>
                <a:gd name="connsiteY4" fmla="*/ 89 h 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31" h="100177">
                  <a:moveTo>
                    <a:pt x="174628" y="89"/>
                  </a:moveTo>
                  <a:cubicBezTo>
                    <a:pt x="174099" y="1941"/>
                    <a:pt x="121182" y="35808"/>
                    <a:pt x="92078" y="52477"/>
                  </a:cubicBezTo>
                  <a:cubicBezTo>
                    <a:pt x="62974" y="69146"/>
                    <a:pt x="-526" y="101954"/>
                    <a:pt x="3" y="100102"/>
                  </a:cubicBezTo>
                  <a:cubicBezTo>
                    <a:pt x="532" y="98250"/>
                    <a:pt x="68001" y="57239"/>
                    <a:pt x="95253" y="41364"/>
                  </a:cubicBezTo>
                  <a:cubicBezTo>
                    <a:pt x="122505" y="25489"/>
                    <a:pt x="175157" y="-1763"/>
                    <a:pt x="174628" y="8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7F852145-41E3-42A5-838C-4DE41676659F}"/>
                </a:ext>
              </a:extLst>
            </p:cNvPr>
            <p:cNvSpPr/>
            <p:nvPr/>
          </p:nvSpPr>
          <p:spPr>
            <a:xfrm>
              <a:off x="5948652" y="3822693"/>
              <a:ext cx="225117" cy="93168"/>
            </a:xfrm>
            <a:custGeom>
              <a:avLst/>
              <a:gdLst>
                <a:gd name="connsiteX0" fmla="*/ 1298 w 225117"/>
                <a:gd name="connsiteY0" fmla="*/ 7 h 93168"/>
                <a:gd name="connsiteX1" fmla="*/ 88081 w 225117"/>
                <a:gd name="connsiteY1" fmla="*/ 65624 h 93168"/>
                <a:gd name="connsiteX2" fmla="*/ 223548 w 225117"/>
                <a:gd name="connsiteY2" fmla="*/ 93140 h 93168"/>
                <a:gd name="connsiteX3" fmla="*/ 153698 w 225117"/>
                <a:gd name="connsiteY3" fmla="*/ 61390 h 93168"/>
                <a:gd name="connsiteX4" fmla="*/ 1298 w 225117"/>
                <a:gd name="connsiteY4" fmla="*/ 7 h 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17" h="93168">
                  <a:moveTo>
                    <a:pt x="1298" y="7"/>
                  </a:moveTo>
                  <a:cubicBezTo>
                    <a:pt x="-9638" y="713"/>
                    <a:pt x="51039" y="50102"/>
                    <a:pt x="88081" y="65624"/>
                  </a:cubicBezTo>
                  <a:cubicBezTo>
                    <a:pt x="125123" y="81146"/>
                    <a:pt x="212612" y="93846"/>
                    <a:pt x="223548" y="93140"/>
                  </a:cubicBezTo>
                  <a:cubicBezTo>
                    <a:pt x="234484" y="92434"/>
                    <a:pt x="185801" y="74090"/>
                    <a:pt x="153698" y="61390"/>
                  </a:cubicBezTo>
                  <a:cubicBezTo>
                    <a:pt x="121595" y="48690"/>
                    <a:pt x="12234" y="-699"/>
                    <a:pt x="1298" y="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8392DE6F-87F2-41DA-B924-97CD7AF3F58B}"/>
                </a:ext>
              </a:extLst>
            </p:cNvPr>
            <p:cNvSpPr/>
            <p:nvPr/>
          </p:nvSpPr>
          <p:spPr>
            <a:xfrm>
              <a:off x="6214191" y="3795175"/>
              <a:ext cx="271910" cy="91052"/>
            </a:xfrm>
            <a:custGeom>
              <a:avLst/>
              <a:gdLst>
                <a:gd name="connsiteX0" fmla="*/ 342 w 271910"/>
                <a:gd name="connsiteY0" fmla="*/ 91025 h 91052"/>
                <a:gd name="connsiteX1" fmla="*/ 142159 w 271910"/>
                <a:gd name="connsiteY1" fmla="*/ 63508 h 91052"/>
                <a:gd name="connsiteX2" fmla="*/ 271276 w 271910"/>
                <a:gd name="connsiteY2" fmla="*/ 8 h 91052"/>
                <a:gd name="connsiteX3" fmla="*/ 184492 w 271910"/>
                <a:gd name="connsiteY3" fmla="*/ 59275 h 91052"/>
                <a:gd name="connsiteX4" fmla="*/ 342 w 271910"/>
                <a:gd name="connsiteY4" fmla="*/ 91025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10" h="91052">
                  <a:moveTo>
                    <a:pt x="342" y="91025"/>
                  </a:moveTo>
                  <a:cubicBezTo>
                    <a:pt x="-6713" y="91730"/>
                    <a:pt x="97003" y="78677"/>
                    <a:pt x="142159" y="63508"/>
                  </a:cubicBezTo>
                  <a:cubicBezTo>
                    <a:pt x="187315" y="48339"/>
                    <a:pt x="264221" y="713"/>
                    <a:pt x="271276" y="8"/>
                  </a:cubicBezTo>
                  <a:cubicBezTo>
                    <a:pt x="278331" y="-697"/>
                    <a:pt x="225061" y="44106"/>
                    <a:pt x="184492" y="59275"/>
                  </a:cubicBezTo>
                  <a:cubicBezTo>
                    <a:pt x="143923" y="74444"/>
                    <a:pt x="7397" y="90320"/>
                    <a:pt x="342" y="9102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0C0BC91B-7224-4C51-AC9B-56F9A8C89BC7}"/>
                </a:ext>
              </a:extLst>
            </p:cNvPr>
            <p:cNvSpPr/>
            <p:nvPr/>
          </p:nvSpPr>
          <p:spPr>
            <a:xfrm>
              <a:off x="4951123" y="2629935"/>
              <a:ext cx="276908" cy="1181442"/>
            </a:xfrm>
            <a:custGeom>
              <a:avLst/>
              <a:gdLst>
                <a:gd name="connsiteX0" fmla="*/ 146764 w 448554"/>
                <a:gd name="connsiteY0" fmla="*/ 45173 h 1181442"/>
                <a:gd name="connsiteX1" fmla="*/ 181689 w 448554"/>
                <a:gd name="connsiteY1" fmla="*/ 273773 h 1181442"/>
                <a:gd name="connsiteX2" fmla="*/ 280114 w 448554"/>
                <a:gd name="connsiteY2" fmla="*/ 432523 h 1181442"/>
                <a:gd name="connsiteX3" fmla="*/ 359489 w 448554"/>
                <a:gd name="connsiteY3" fmla="*/ 534123 h 1181442"/>
                <a:gd name="connsiteX4" fmla="*/ 334089 w 448554"/>
                <a:gd name="connsiteY4" fmla="*/ 826223 h 1181442"/>
                <a:gd name="connsiteX5" fmla="*/ 445214 w 448554"/>
                <a:gd name="connsiteY5" fmla="*/ 1178648 h 1181442"/>
                <a:gd name="connsiteX6" fmla="*/ 184864 w 448554"/>
                <a:gd name="connsiteY6" fmla="*/ 959573 h 1181442"/>
                <a:gd name="connsiteX7" fmla="*/ 19764 w 448554"/>
                <a:gd name="connsiteY7" fmla="*/ 413473 h 1181442"/>
                <a:gd name="connsiteX8" fmla="*/ 10239 w 448554"/>
                <a:gd name="connsiteY8" fmla="*/ 76923 h 1181442"/>
                <a:gd name="connsiteX9" fmla="*/ 10239 w 448554"/>
                <a:gd name="connsiteY9" fmla="*/ 3898 h 1181442"/>
                <a:gd name="connsiteX10" fmla="*/ 146764 w 448554"/>
                <a:gd name="connsiteY10" fmla="*/ 45173 h 118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54" h="1181442">
                  <a:moveTo>
                    <a:pt x="146764" y="45173"/>
                  </a:moveTo>
                  <a:cubicBezTo>
                    <a:pt x="175339" y="90152"/>
                    <a:pt x="159464" y="209215"/>
                    <a:pt x="181689" y="273773"/>
                  </a:cubicBezTo>
                  <a:cubicBezTo>
                    <a:pt x="203914" y="338331"/>
                    <a:pt x="250481" y="389131"/>
                    <a:pt x="280114" y="432523"/>
                  </a:cubicBezTo>
                  <a:cubicBezTo>
                    <a:pt x="309747" y="475915"/>
                    <a:pt x="350493" y="468506"/>
                    <a:pt x="359489" y="534123"/>
                  </a:cubicBezTo>
                  <a:cubicBezTo>
                    <a:pt x="368485" y="599740"/>
                    <a:pt x="319802" y="718802"/>
                    <a:pt x="334089" y="826223"/>
                  </a:cubicBezTo>
                  <a:cubicBezTo>
                    <a:pt x="348376" y="933644"/>
                    <a:pt x="470085" y="1156423"/>
                    <a:pt x="445214" y="1178648"/>
                  </a:cubicBezTo>
                  <a:cubicBezTo>
                    <a:pt x="420343" y="1200873"/>
                    <a:pt x="255772" y="1087102"/>
                    <a:pt x="184864" y="959573"/>
                  </a:cubicBezTo>
                  <a:cubicBezTo>
                    <a:pt x="113956" y="832044"/>
                    <a:pt x="48868" y="560581"/>
                    <a:pt x="19764" y="413473"/>
                  </a:cubicBezTo>
                  <a:cubicBezTo>
                    <a:pt x="-9340" y="266365"/>
                    <a:pt x="11826" y="145185"/>
                    <a:pt x="10239" y="76923"/>
                  </a:cubicBezTo>
                  <a:cubicBezTo>
                    <a:pt x="8652" y="8661"/>
                    <a:pt x="-11986" y="13423"/>
                    <a:pt x="10239" y="3898"/>
                  </a:cubicBezTo>
                  <a:cubicBezTo>
                    <a:pt x="32464" y="-5627"/>
                    <a:pt x="118189" y="194"/>
                    <a:pt x="146764" y="45173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EC007C97-07E7-449E-AC63-9ED2F59FC0F1}"/>
                </a:ext>
              </a:extLst>
            </p:cNvPr>
            <p:cNvSpPr/>
            <p:nvPr/>
          </p:nvSpPr>
          <p:spPr>
            <a:xfrm>
              <a:off x="4698415" y="94214"/>
              <a:ext cx="3033388" cy="2704866"/>
            </a:xfrm>
            <a:custGeom>
              <a:avLst/>
              <a:gdLst>
                <a:gd name="connsiteX0" fmla="*/ 132665 w 3033388"/>
                <a:gd name="connsiteY0" fmla="*/ 2496586 h 2704866"/>
                <a:gd name="connsiteX1" fmla="*/ 5665 w 3033388"/>
                <a:gd name="connsiteY1" fmla="*/ 2110506 h 2704866"/>
                <a:gd name="connsiteX2" fmla="*/ 31065 w 3033388"/>
                <a:gd name="connsiteY2" fmla="*/ 1546626 h 2704866"/>
                <a:gd name="connsiteX3" fmla="*/ 31065 w 3033388"/>
                <a:gd name="connsiteY3" fmla="*/ 1292626 h 2704866"/>
                <a:gd name="connsiteX4" fmla="*/ 462865 w 3033388"/>
                <a:gd name="connsiteY4" fmla="*/ 469666 h 2704866"/>
                <a:gd name="connsiteX5" fmla="*/ 1255345 w 3033388"/>
                <a:gd name="connsiteY5" fmla="*/ 27706 h 2704866"/>
                <a:gd name="connsiteX6" fmla="*/ 1519505 w 3033388"/>
                <a:gd name="connsiteY6" fmla="*/ 53106 h 2704866"/>
                <a:gd name="connsiteX7" fmla="*/ 1671905 w 3033388"/>
                <a:gd name="connsiteY7" fmla="*/ 108986 h 2704866"/>
                <a:gd name="connsiteX8" fmla="*/ 1915745 w 3033388"/>
                <a:gd name="connsiteY8" fmla="*/ 63266 h 2704866"/>
                <a:gd name="connsiteX9" fmla="*/ 2525345 w 3033388"/>
                <a:gd name="connsiteY9" fmla="*/ 474746 h 2704866"/>
                <a:gd name="connsiteX10" fmla="*/ 2880945 w 3033388"/>
                <a:gd name="connsiteY10" fmla="*/ 972586 h 2704866"/>
                <a:gd name="connsiteX11" fmla="*/ 3033345 w 3033388"/>
                <a:gd name="connsiteY11" fmla="*/ 1719346 h 2704866"/>
                <a:gd name="connsiteX12" fmla="*/ 2896185 w 3033388"/>
                <a:gd name="connsiteY12" fmla="*/ 2227346 h 2704866"/>
                <a:gd name="connsiteX13" fmla="*/ 2855545 w 3033388"/>
                <a:gd name="connsiteY13" fmla="*/ 2608346 h 2704866"/>
                <a:gd name="connsiteX14" fmla="*/ 2753945 w 3033388"/>
                <a:gd name="connsiteY14" fmla="*/ 2704866 h 270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3388" h="2704866">
                  <a:moveTo>
                    <a:pt x="132665" y="2496586"/>
                  </a:moveTo>
                  <a:cubicBezTo>
                    <a:pt x="77631" y="2382709"/>
                    <a:pt x="22598" y="2268833"/>
                    <a:pt x="5665" y="2110506"/>
                  </a:cubicBezTo>
                  <a:cubicBezTo>
                    <a:pt x="-11268" y="1952179"/>
                    <a:pt x="26832" y="1682939"/>
                    <a:pt x="31065" y="1546626"/>
                  </a:cubicBezTo>
                  <a:cubicBezTo>
                    <a:pt x="35298" y="1410313"/>
                    <a:pt x="-40902" y="1472119"/>
                    <a:pt x="31065" y="1292626"/>
                  </a:cubicBezTo>
                  <a:cubicBezTo>
                    <a:pt x="103032" y="1113133"/>
                    <a:pt x="258818" y="680486"/>
                    <a:pt x="462865" y="469666"/>
                  </a:cubicBezTo>
                  <a:cubicBezTo>
                    <a:pt x="666912" y="258846"/>
                    <a:pt x="1079238" y="97133"/>
                    <a:pt x="1255345" y="27706"/>
                  </a:cubicBezTo>
                  <a:cubicBezTo>
                    <a:pt x="1431452" y="-41721"/>
                    <a:pt x="1450078" y="39559"/>
                    <a:pt x="1519505" y="53106"/>
                  </a:cubicBezTo>
                  <a:cubicBezTo>
                    <a:pt x="1588932" y="66653"/>
                    <a:pt x="1605865" y="107293"/>
                    <a:pt x="1671905" y="108986"/>
                  </a:cubicBezTo>
                  <a:cubicBezTo>
                    <a:pt x="1737945" y="110679"/>
                    <a:pt x="1773505" y="2306"/>
                    <a:pt x="1915745" y="63266"/>
                  </a:cubicBezTo>
                  <a:cubicBezTo>
                    <a:pt x="2057985" y="124226"/>
                    <a:pt x="2364478" y="323193"/>
                    <a:pt x="2525345" y="474746"/>
                  </a:cubicBezTo>
                  <a:cubicBezTo>
                    <a:pt x="2686212" y="626299"/>
                    <a:pt x="2796278" y="765153"/>
                    <a:pt x="2880945" y="972586"/>
                  </a:cubicBezTo>
                  <a:cubicBezTo>
                    <a:pt x="2965612" y="1180019"/>
                    <a:pt x="3030805" y="1510219"/>
                    <a:pt x="3033345" y="1719346"/>
                  </a:cubicBezTo>
                  <a:cubicBezTo>
                    <a:pt x="3035885" y="1928473"/>
                    <a:pt x="2925818" y="2079179"/>
                    <a:pt x="2896185" y="2227346"/>
                  </a:cubicBezTo>
                  <a:cubicBezTo>
                    <a:pt x="2866552" y="2375513"/>
                    <a:pt x="2879252" y="2528759"/>
                    <a:pt x="2855545" y="2608346"/>
                  </a:cubicBezTo>
                  <a:cubicBezTo>
                    <a:pt x="2831838" y="2687933"/>
                    <a:pt x="2792891" y="2696399"/>
                    <a:pt x="2753945" y="27048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091C0689-3E04-4799-AA0E-4CA7D24750A1}"/>
                </a:ext>
              </a:extLst>
            </p:cNvPr>
            <p:cNvSpPr/>
            <p:nvPr/>
          </p:nvSpPr>
          <p:spPr>
            <a:xfrm>
              <a:off x="7349059" y="2418879"/>
              <a:ext cx="348875" cy="740147"/>
            </a:xfrm>
            <a:custGeom>
              <a:avLst/>
              <a:gdLst>
                <a:gd name="connsiteX0" fmla="*/ 287874 w 348875"/>
                <a:gd name="connsiteY0" fmla="*/ 4704 h 740147"/>
                <a:gd name="connsiteX1" fmla="*/ 347141 w 348875"/>
                <a:gd name="connsiteY1" fmla="*/ 78788 h 740147"/>
                <a:gd name="connsiteX2" fmla="*/ 325974 w 348875"/>
                <a:gd name="connsiteY2" fmla="*/ 165571 h 740147"/>
                <a:gd name="connsiteX3" fmla="*/ 254008 w 348875"/>
                <a:gd name="connsiteY3" fmla="*/ 347604 h 740147"/>
                <a:gd name="connsiteX4" fmla="*/ 182041 w 348875"/>
                <a:gd name="connsiteY4" fmla="*/ 419571 h 740147"/>
                <a:gd name="connsiteX5" fmla="*/ 91024 w 348875"/>
                <a:gd name="connsiteY5" fmla="*/ 491538 h 740147"/>
                <a:gd name="connsiteX6" fmla="*/ 57158 w 348875"/>
                <a:gd name="connsiteY6" fmla="*/ 612188 h 740147"/>
                <a:gd name="connsiteX7" fmla="*/ 8 w 348875"/>
                <a:gd name="connsiteY7" fmla="*/ 739188 h 740147"/>
                <a:gd name="connsiteX8" fmla="*/ 61391 w 348875"/>
                <a:gd name="connsiteY8" fmla="*/ 542338 h 740147"/>
                <a:gd name="connsiteX9" fmla="*/ 118541 w 348875"/>
                <a:gd name="connsiteY9" fmla="*/ 375121 h 740147"/>
                <a:gd name="connsiteX10" fmla="*/ 194741 w 348875"/>
                <a:gd name="connsiteY10" fmla="*/ 322204 h 740147"/>
                <a:gd name="connsiteX11" fmla="*/ 239191 w 348875"/>
                <a:gd name="connsiteY11" fmla="*/ 195204 h 740147"/>
                <a:gd name="connsiteX12" fmla="*/ 239191 w 348875"/>
                <a:gd name="connsiteY12" fmla="*/ 27988 h 740147"/>
                <a:gd name="connsiteX13" fmla="*/ 287874 w 348875"/>
                <a:gd name="connsiteY13" fmla="*/ 4704 h 7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875" h="740147">
                  <a:moveTo>
                    <a:pt x="287874" y="4704"/>
                  </a:moveTo>
                  <a:cubicBezTo>
                    <a:pt x="305866" y="13171"/>
                    <a:pt x="340791" y="51977"/>
                    <a:pt x="347141" y="78788"/>
                  </a:cubicBezTo>
                  <a:cubicBezTo>
                    <a:pt x="353491" y="105599"/>
                    <a:pt x="341496" y="120768"/>
                    <a:pt x="325974" y="165571"/>
                  </a:cubicBezTo>
                  <a:cubicBezTo>
                    <a:pt x="310452" y="210374"/>
                    <a:pt x="277997" y="305271"/>
                    <a:pt x="254008" y="347604"/>
                  </a:cubicBezTo>
                  <a:cubicBezTo>
                    <a:pt x="230019" y="389937"/>
                    <a:pt x="209205" y="395582"/>
                    <a:pt x="182041" y="419571"/>
                  </a:cubicBezTo>
                  <a:cubicBezTo>
                    <a:pt x="154877" y="443560"/>
                    <a:pt x="111838" y="459435"/>
                    <a:pt x="91024" y="491538"/>
                  </a:cubicBezTo>
                  <a:cubicBezTo>
                    <a:pt x="70210" y="523641"/>
                    <a:pt x="72327" y="570913"/>
                    <a:pt x="57158" y="612188"/>
                  </a:cubicBezTo>
                  <a:cubicBezTo>
                    <a:pt x="41989" y="653463"/>
                    <a:pt x="-698" y="750830"/>
                    <a:pt x="8" y="739188"/>
                  </a:cubicBezTo>
                  <a:cubicBezTo>
                    <a:pt x="713" y="727546"/>
                    <a:pt x="41635" y="603016"/>
                    <a:pt x="61391" y="542338"/>
                  </a:cubicBezTo>
                  <a:cubicBezTo>
                    <a:pt x="81146" y="481660"/>
                    <a:pt x="96316" y="411810"/>
                    <a:pt x="118541" y="375121"/>
                  </a:cubicBezTo>
                  <a:cubicBezTo>
                    <a:pt x="140766" y="338432"/>
                    <a:pt x="174633" y="352190"/>
                    <a:pt x="194741" y="322204"/>
                  </a:cubicBezTo>
                  <a:cubicBezTo>
                    <a:pt x="214849" y="292218"/>
                    <a:pt x="231783" y="244240"/>
                    <a:pt x="239191" y="195204"/>
                  </a:cubicBezTo>
                  <a:cubicBezTo>
                    <a:pt x="246599" y="146168"/>
                    <a:pt x="238486" y="59385"/>
                    <a:pt x="239191" y="27988"/>
                  </a:cubicBezTo>
                  <a:cubicBezTo>
                    <a:pt x="239896" y="-3409"/>
                    <a:pt x="269882" y="-3763"/>
                    <a:pt x="287874" y="4704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960A092-C369-4C58-87CE-27403C5A172E}"/>
                </a:ext>
              </a:extLst>
            </p:cNvPr>
            <p:cNvSpPr/>
            <p:nvPr/>
          </p:nvSpPr>
          <p:spPr>
            <a:xfrm>
              <a:off x="7217616" y="2538718"/>
              <a:ext cx="487128" cy="1023561"/>
            </a:xfrm>
            <a:custGeom>
              <a:avLst/>
              <a:gdLst>
                <a:gd name="connsiteX0" fmla="*/ 487051 w 487128"/>
                <a:gd name="connsiteY0" fmla="*/ 3399 h 1023561"/>
                <a:gd name="connsiteX1" fmla="*/ 434134 w 487128"/>
                <a:gd name="connsiteY1" fmla="*/ 234115 h 1023561"/>
                <a:gd name="connsiteX2" fmla="*/ 374867 w 487128"/>
                <a:gd name="connsiteY2" fmla="*/ 335715 h 1023561"/>
                <a:gd name="connsiteX3" fmla="*/ 357934 w 487128"/>
                <a:gd name="connsiteY3" fmla="*/ 538915 h 1023561"/>
                <a:gd name="connsiteX4" fmla="*/ 362167 w 487128"/>
                <a:gd name="connsiteY4" fmla="*/ 621465 h 1023561"/>
                <a:gd name="connsiteX5" fmla="*/ 252101 w 487128"/>
                <a:gd name="connsiteY5" fmla="*/ 795032 h 1023561"/>
                <a:gd name="connsiteX6" fmla="*/ 122984 w 487128"/>
                <a:gd name="connsiteY6" fmla="*/ 983415 h 1023561"/>
                <a:gd name="connsiteX7" fmla="*/ 65834 w 487128"/>
                <a:gd name="connsiteY7" fmla="*/ 1021515 h 1023561"/>
                <a:gd name="connsiteX8" fmla="*/ 217 w 487128"/>
                <a:gd name="connsiteY8" fmla="*/ 993999 h 1023561"/>
                <a:gd name="connsiteX9" fmla="*/ 89117 w 487128"/>
                <a:gd name="connsiteY9" fmla="*/ 795032 h 1023561"/>
                <a:gd name="connsiteX10" fmla="*/ 173784 w 487128"/>
                <a:gd name="connsiteY10" fmla="*/ 579132 h 1023561"/>
                <a:gd name="connsiteX11" fmla="*/ 228817 w 487128"/>
                <a:gd name="connsiteY11" fmla="*/ 386515 h 1023561"/>
                <a:gd name="connsiteX12" fmla="*/ 300784 w 487128"/>
                <a:gd name="connsiteY12" fmla="*/ 310315 h 1023561"/>
                <a:gd name="connsiteX13" fmla="*/ 391801 w 487128"/>
                <a:gd name="connsiteY13" fmla="*/ 225649 h 1023561"/>
                <a:gd name="connsiteX14" fmla="*/ 444717 w 487128"/>
                <a:gd name="connsiteY14" fmla="*/ 102882 h 1023561"/>
                <a:gd name="connsiteX15" fmla="*/ 487051 w 487128"/>
                <a:gd name="connsiteY15" fmla="*/ 3399 h 10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128" h="1023561">
                  <a:moveTo>
                    <a:pt x="487051" y="3399"/>
                  </a:moveTo>
                  <a:cubicBezTo>
                    <a:pt x="485287" y="25271"/>
                    <a:pt x="452831" y="178729"/>
                    <a:pt x="434134" y="234115"/>
                  </a:cubicBezTo>
                  <a:cubicBezTo>
                    <a:pt x="415437" y="289501"/>
                    <a:pt x="387567" y="284915"/>
                    <a:pt x="374867" y="335715"/>
                  </a:cubicBezTo>
                  <a:cubicBezTo>
                    <a:pt x="362167" y="386515"/>
                    <a:pt x="360051" y="491290"/>
                    <a:pt x="357934" y="538915"/>
                  </a:cubicBezTo>
                  <a:cubicBezTo>
                    <a:pt x="355817" y="586540"/>
                    <a:pt x="379806" y="578779"/>
                    <a:pt x="362167" y="621465"/>
                  </a:cubicBezTo>
                  <a:cubicBezTo>
                    <a:pt x="344528" y="664151"/>
                    <a:pt x="291965" y="734707"/>
                    <a:pt x="252101" y="795032"/>
                  </a:cubicBezTo>
                  <a:cubicBezTo>
                    <a:pt x="212237" y="855357"/>
                    <a:pt x="154028" y="945668"/>
                    <a:pt x="122984" y="983415"/>
                  </a:cubicBezTo>
                  <a:cubicBezTo>
                    <a:pt x="91940" y="1021162"/>
                    <a:pt x="86295" y="1019751"/>
                    <a:pt x="65834" y="1021515"/>
                  </a:cubicBezTo>
                  <a:cubicBezTo>
                    <a:pt x="45373" y="1023279"/>
                    <a:pt x="-3663" y="1031746"/>
                    <a:pt x="217" y="993999"/>
                  </a:cubicBezTo>
                  <a:cubicBezTo>
                    <a:pt x="4097" y="956252"/>
                    <a:pt x="60189" y="864177"/>
                    <a:pt x="89117" y="795032"/>
                  </a:cubicBezTo>
                  <a:cubicBezTo>
                    <a:pt x="118045" y="725888"/>
                    <a:pt x="150501" y="647218"/>
                    <a:pt x="173784" y="579132"/>
                  </a:cubicBezTo>
                  <a:cubicBezTo>
                    <a:pt x="197067" y="511046"/>
                    <a:pt x="207650" y="431318"/>
                    <a:pt x="228817" y="386515"/>
                  </a:cubicBezTo>
                  <a:cubicBezTo>
                    <a:pt x="249984" y="341712"/>
                    <a:pt x="273620" y="337126"/>
                    <a:pt x="300784" y="310315"/>
                  </a:cubicBezTo>
                  <a:cubicBezTo>
                    <a:pt x="327948" y="283504"/>
                    <a:pt x="367812" y="260221"/>
                    <a:pt x="391801" y="225649"/>
                  </a:cubicBezTo>
                  <a:cubicBezTo>
                    <a:pt x="415790" y="191077"/>
                    <a:pt x="429548" y="134632"/>
                    <a:pt x="444717" y="102882"/>
                  </a:cubicBezTo>
                  <a:cubicBezTo>
                    <a:pt x="459886" y="71132"/>
                    <a:pt x="488815" y="-18473"/>
                    <a:pt x="487051" y="3399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F0277D3-871E-401A-8FDC-83613E90C3CA}"/>
                </a:ext>
              </a:extLst>
            </p:cNvPr>
            <p:cNvSpPr/>
            <p:nvPr/>
          </p:nvSpPr>
          <p:spPr>
            <a:xfrm>
              <a:off x="4829584" y="2552000"/>
              <a:ext cx="68945" cy="468760"/>
            </a:xfrm>
            <a:custGeom>
              <a:avLst/>
              <a:gdLst>
                <a:gd name="connsiteX0" fmla="*/ 32399 w 68945"/>
                <a:gd name="connsiteY0" fmla="*/ 700 h 468760"/>
                <a:gd name="connsiteX1" fmla="*/ 51449 w 68945"/>
                <a:gd name="connsiteY1" fmla="*/ 112883 h 468760"/>
                <a:gd name="connsiteX2" fmla="*/ 68383 w 68945"/>
                <a:gd name="connsiteY2" fmla="*/ 199667 h 468760"/>
                <a:gd name="connsiteX3" fmla="*/ 59916 w 68945"/>
                <a:gd name="connsiteY3" fmla="*/ 464250 h 468760"/>
                <a:gd name="connsiteX4" fmla="*/ 13349 w 68945"/>
                <a:gd name="connsiteY4" fmla="*/ 362650 h 468760"/>
                <a:gd name="connsiteX5" fmla="*/ 649 w 68945"/>
                <a:gd name="connsiteY5" fmla="*/ 311850 h 468760"/>
                <a:gd name="connsiteX6" fmla="*/ 9116 w 68945"/>
                <a:gd name="connsiteY6" fmla="*/ 134050 h 468760"/>
                <a:gd name="connsiteX7" fmla="*/ 649 w 68945"/>
                <a:gd name="connsiteY7" fmla="*/ 68433 h 468760"/>
                <a:gd name="connsiteX8" fmla="*/ 32399 w 68945"/>
                <a:gd name="connsiteY8" fmla="*/ 700 h 4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45" h="468760">
                  <a:moveTo>
                    <a:pt x="32399" y="700"/>
                  </a:moveTo>
                  <a:cubicBezTo>
                    <a:pt x="40866" y="8108"/>
                    <a:pt x="45452" y="79722"/>
                    <a:pt x="51449" y="112883"/>
                  </a:cubicBezTo>
                  <a:cubicBezTo>
                    <a:pt x="57446" y="146044"/>
                    <a:pt x="66972" y="141106"/>
                    <a:pt x="68383" y="199667"/>
                  </a:cubicBezTo>
                  <a:cubicBezTo>
                    <a:pt x="69794" y="258228"/>
                    <a:pt x="69088" y="437086"/>
                    <a:pt x="59916" y="464250"/>
                  </a:cubicBezTo>
                  <a:cubicBezTo>
                    <a:pt x="50744" y="491414"/>
                    <a:pt x="23227" y="388050"/>
                    <a:pt x="13349" y="362650"/>
                  </a:cubicBezTo>
                  <a:cubicBezTo>
                    <a:pt x="3471" y="337250"/>
                    <a:pt x="1354" y="349950"/>
                    <a:pt x="649" y="311850"/>
                  </a:cubicBezTo>
                  <a:cubicBezTo>
                    <a:pt x="-56" y="273750"/>
                    <a:pt x="9116" y="174619"/>
                    <a:pt x="9116" y="134050"/>
                  </a:cubicBezTo>
                  <a:cubicBezTo>
                    <a:pt x="9116" y="93481"/>
                    <a:pt x="-2879" y="90305"/>
                    <a:pt x="649" y="68433"/>
                  </a:cubicBezTo>
                  <a:cubicBezTo>
                    <a:pt x="4177" y="46561"/>
                    <a:pt x="23932" y="-6708"/>
                    <a:pt x="3239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7E051E6-0A7D-41A3-AED0-8D7601396AFE}"/>
                </a:ext>
              </a:extLst>
            </p:cNvPr>
            <p:cNvSpPr/>
            <p:nvPr/>
          </p:nvSpPr>
          <p:spPr>
            <a:xfrm>
              <a:off x="4555064" y="2055282"/>
              <a:ext cx="421930" cy="1393810"/>
            </a:xfrm>
            <a:custGeom>
              <a:avLst/>
              <a:gdLst>
                <a:gd name="connsiteX0" fmla="*/ 141819 w 421930"/>
                <a:gd name="connsiteY0" fmla="*/ 1 h 1393810"/>
                <a:gd name="connsiteX1" fmla="*/ 42336 w 421930"/>
                <a:gd name="connsiteY1" fmla="*/ 135468 h 1393810"/>
                <a:gd name="connsiteX2" fmla="*/ 3 w 421930"/>
                <a:gd name="connsiteY2" fmla="*/ 285751 h 1393810"/>
                <a:gd name="connsiteX3" fmla="*/ 40219 w 421930"/>
                <a:gd name="connsiteY3" fmla="*/ 556685 h 1393810"/>
                <a:gd name="connsiteX4" fmla="*/ 67736 w 421930"/>
                <a:gd name="connsiteY4" fmla="*/ 711201 h 1393810"/>
                <a:gd name="connsiteX5" fmla="*/ 48686 w 421930"/>
                <a:gd name="connsiteY5" fmla="*/ 802218 h 1393810"/>
                <a:gd name="connsiteX6" fmla="*/ 120653 w 421930"/>
                <a:gd name="connsiteY6" fmla="*/ 1003301 h 1393810"/>
                <a:gd name="connsiteX7" fmla="*/ 213786 w 421930"/>
                <a:gd name="connsiteY7" fmla="*/ 1185335 h 1393810"/>
                <a:gd name="connsiteX8" fmla="*/ 258236 w 421930"/>
                <a:gd name="connsiteY8" fmla="*/ 1291168 h 1393810"/>
                <a:gd name="connsiteX9" fmla="*/ 416986 w 421930"/>
                <a:gd name="connsiteY9" fmla="*/ 1392768 h 1393810"/>
                <a:gd name="connsiteX10" fmla="*/ 376769 w 421930"/>
                <a:gd name="connsiteY10" fmla="*/ 1225551 h 1393810"/>
                <a:gd name="connsiteX11" fmla="*/ 325969 w 421930"/>
                <a:gd name="connsiteY11" fmla="*/ 975785 h 1393810"/>
                <a:gd name="connsiteX12" fmla="*/ 264586 w 421930"/>
                <a:gd name="connsiteY12" fmla="*/ 833968 h 1393810"/>
                <a:gd name="connsiteX13" fmla="*/ 279403 w 421930"/>
                <a:gd name="connsiteY13" fmla="*/ 550335 h 1393810"/>
                <a:gd name="connsiteX14" fmla="*/ 167219 w 421930"/>
                <a:gd name="connsiteY14" fmla="*/ 328085 h 1393810"/>
                <a:gd name="connsiteX15" fmla="*/ 175686 w 421930"/>
                <a:gd name="connsiteY15" fmla="*/ 133351 h 1393810"/>
                <a:gd name="connsiteX16" fmla="*/ 141819 w 421930"/>
                <a:gd name="connsiteY16" fmla="*/ 1 h 13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930" h="1393810">
                  <a:moveTo>
                    <a:pt x="141819" y="1"/>
                  </a:moveTo>
                  <a:cubicBezTo>
                    <a:pt x="119594" y="354"/>
                    <a:pt x="65972" y="87843"/>
                    <a:pt x="42336" y="135468"/>
                  </a:cubicBezTo>
                  <a:cubicBezTo>
                    <a:pt x="18700" y="183093"/>
                    <a:pt x="356" y="215548"/>
                    <a:pt x="3" y="285751"/>
                  </a:cubicBezTo>
                  <a:cubicBezTo>
                    <a:pt x="-350" y="355954"/>
                    <a:pt x="28930" y="485777"/>
                    <a:pt x="40219" y="556685"/>
                  </a:cubicBezTo>
                  <a:cubicBezTo>
                    <a:pt x="51508" y="627593"/>
                    <a:pt x="66325" y="670279"/>
                    <a:pt x="67736" y="711201"/>
                  </a:cubicBezTo>
                  <a:cubicBezTo>
                    <a:pt x="69147" y="752123"/>
                    <a:pt x="39866" y="753535"/>
                    <a:pt x="48686" y="802218"/>
                  </a:cubicBezTo>
                  <a:cubicBezTo>
                    <a:pt x="57505" y="850901"/>
                    <a:pt x="93136" y="939448"/>
                    <a:pt x="120653" y="1003301"/>
                  </a:cubicBezTo>
                  <a:cubicBezTo>
                    <a:pt x="148170" y="1067154"/>
                    <a:pt x="190856" y="1137357"/>
                    <a:pt x="213786" y="1185335"/>
                  </a:cubicBezTo>
                  <a:cubicBezTo>
                    <a:pt x="236717" y="1233313"/>
                    <a:pt x="224369" y="1256596"/>
                    <a:pt x="258236" y="1291168"/>
                  </a:cubicBezTo>
                  <a:cubicBezTo>
                    <a:pt x="292103" y="1325740"/>
                    <a:pt x="397231" y="1403704"/>
                    <a:pt x="416986" y="1392768"/>
                  </a:cubicBezTo>
                  <a:cubicBezTo>
                    <a:pt x="436741" y="1381832"/>
                    <a:pt x="391938" y="1295048"/>
                    <a:pt x="376769" y="1225551"/>
                  </a:cubicBezTo>
                  <a:cubicBezTo>
                    <a:pt x="361600" y="1156054"/>
                    <a:pt x="344666" y="1041049"/>
                    <a:pt x="325969" y="975785"/>
                  </a:cubicBezTo>
                  <a:cubicBezTo>
                    <a:pt x="307272" y="910521"/>
                    <a:pt x="272347" y="904876"/>
                    <a:pt x="264586" y="833968"/>
                  </a:cubicBezTo>
                  <a:cubicBezTo>
                    <a:pt x="256825" y="763060"/>
                    <a:pt x="295631" y="634649"/>
                    <a:pt x="279403" y="550335"/>
                  </a:cubicBezTo>
                  <a:cubicBezTo>
                    <a:pt x="263175" y="466021"/>
                    <a:pt x="184505" y="397582"/>
                    <a:pt x="167219" y="328085"/>
                  </a:cubicBezTo>
                  <a:cubicBezTo>
                    <a:pt x="149933" y="258588"/>
                    <a:pt x="181683" y="184504"/>
                    <a:pt x="175686" y="133351"/>
                  </a:cubicBezTo>
                  <a:cubicBezTo>
                    <a:pt x="169689" y="82198"/>
                    <a:pt x="164044" y="-352"/>
                    <a:pt x="141819" y="1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764B5F0D-5B57-4A63-B654-D3D8C74C87DA}"/>
                </a:ext>
              </a:extLst>
            </p:cNvPr>
            <p:cNvSpPr/>
            <p:nvPr/>
          </p:nvSpPr>
          <p:spPr>
            <a:xfrm>
              <a:off x="4560874" y="2231726"/>
              <a:ext cx="128725" cy="527119"/>
            </a:xfrm>
            <a:custGeom>
              <a:avLst/>
              <a:gdLst>
                <a:gd name="connsiteX0" fmla="*/ 30176 w 128725"/>
                <a:gd name="connsiteY0" fmla="*/ 1887 h 527119"/>
                <a:gd name="connsiteX1" fmla="*/ 100026 w 128725"/>
                <a:gd name="connsiteY1" fmla="*/ 60624 h 527119"/>
                <a:gd name="connsiteX2" fmla="*/ 128601 w 128725"/>
                <a:gd name="connsiteY2" fmla="*/ 114599 h 527119"/>
                <a:gd name="connsiteX3" fmla="*/ 90501 w 128725"/>
                <a:gd name="connsiteY3" fmla="*/ 241599 h 527119"/>
                <a:gd name="connsiteX4" fmla="*/ 55576 w 128725"/>
                <a:gd name="connsiteY4" fmla="*/ 374949 h 527119"/>
                <a:gd name="connsiteX5" fmla="*/ 63514 w 128725"/>
                <a:gd name="connsiteY5" fmla="*/ 525762 h 527119"/>
                <a:gd name="connsiteX6" fmla="*/ 25414 w 128725"/>
                <a:gd name="connsiteY6" fmla="*/ 282874 h 527119"/>
                <a:gd name="connsiteX7" fmla="*/ 14 w 128725"/>
                <a:gd name="connsiteY7" fmla="*/ 135237 h 527119"/>
                <a:gd name="connsiteX8" fmla="*/ 30176 w 128725"/>
                <a:gd name="connsiteY8" fmla="*/ 1887 h 52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25" h="527119">
                  <a:moveTo>
                    <a:pt x="30176" y="1887"/>
                  </a:moveTo>
                  <a:cubicBezTo>
                    <a:pt x="46845" y="-10548"/>
                    <a:pt x="83622" y="41839"/>
                    <a:pt x="100026" y="60624"/>
                  </a:cubicBezTo>
                  <a:cubicBezTo>
                    <a:pt x="116430" y="79409"/>
                    <a:pt x="130188" y="84437"/>
                    <a:pt x="128601" y="114599"/>
                  </a:cubicBezTo>
                  <a:cubicBezTo>
                    <a:pt x="127014" y="144761"/>
                    <a:pt x="102672" y="198207"/>
                    <a:pt x="90501" y="241599"/>
                  </a:cubicBezTo>
                  <a:cubicBezTo>
                    <a:pt x="78330" y="284991"/>
                    <a:pt x="60074" y="327589"/>
                    <a:pt x="55576" y="374949"/>
                  </a:cubicBezTo>
                  <a:cubicBezTo>
                    <a:pt x="51078" y="422309"/>
                    <a:pt x="68541" y="541108"/>
                    <a:pt x="63514" y="525762"/>
                  </a:cubicBezTo>
                  <a:cubicBezTo>
                    <a:pt x="58487" y="510416"/>
                    <a:pt x="35997" y="347961"/>
                    <a:pt x="25414" y="282874"/>
                  </a:cubicBezTo>
                  <a:cubicBezTo>
                    <a:pt x="14831" y="217787"/>
                    <a:pt x="543" y="180745"/>
                    <a:pt x="14" y="135237"/>
                  </a:cubicBezTo>
                  <a:cubicBezTo>
                    <a:pt x="-515" y="89729"/>
                    <a:pt x="13507" y="14322"/>
                    <a:pt x="30176" y="18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E28D24A3-C328-4793-9E56-7239E55CBE0D}"/>
                </a:ext>
              </a:extLst>
            </p:cNvPr>
            <p:cNvSpPr/>
            <p:nvPr/>
          </p:nvSpPr>
          <p:spPr>
            <a:xfrm>
              <a:off x="4784639" y="3023144"/>
              <a:ext cx="114339" cy="366970"/>
            </a:xfrm>
            <a:custGeom>
              <a:avLst/>
              <a:gdLst>
                <a:gd name="connsiteX0" fmla="*/ 333 w 114339"/>
                <a:gd name="connsiteY0" fmla="*/ 153 h 366970"/>
                <a:gd name="connsiteX1" fmla="*/ 68596 w 114339"/>
                <a:gd name="connsiteY1" fmla="*/ 98578 h 366970"/>
                <a:gd name="connsiteX2" fmla="*/ 98758 w 114339"/>
                <a:gd name="connsiteY2" fmla="*/ 227165 h 366970"/>
                <a:gd name="connsiteX3" fmla="*/ 113046 w 114339"/>
                <a:gd name="connsiteY3" fmla="*/ 366865 h 366970"/>
                <a:gd name="connsiteX4" fmla="*/ 67008 w 114339"/>
                <a:gd name="connsiteY4" fmla="*/ 247803 h 366970"/>
                <a:gd name="connsiteX5" fmla="*/ 43196 w 114339"/>
                <a:gd name="connsiteY5" fmla="*/ 120803 h 366970"/>
                <a:gd name="connsiteX6" fmla="*/ 333 w 114339"/>
                <a:gd name="connsiteY6" fmla="*/ 153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39" h="366970">
                  <a:moveTo>
                    <a:pt x="333" y="153"/>
                  </a:moveTo>
                  <a:cubicBezTo>
                    <a:pt x="4566" y="-3551"/>
                    <a:pt x="52192" y="60743"/>
                    <a:pt x="68596" y="98578"/>
                  </a:cubicBezTo>
                  <a:cubicBezTo>
                    <a:pt x="85000" y="136413"/>
                    <a:pt x="91350" y="182451"/>
                    <a:pt x="98758" y="227165"/>
                  </a:cubicBezTo>
                  <a:cubicBezTo>
                    <a:pt x="106166" y="271879"/>
                    <a:pt x="118338" y="363425"/>
                    <a:pt x="113046" y="366865"/>
                  </a:cubicBezTo>
                  <a:cubicBezTo>
                    <a:pt x="107754" y="370305"/>
                    <a:pt x="78650" y="288813"/>
                    <a:pt x="67008" y="247803"/>
                  </a:cubicBezTo>
                  <a:cubicBezTo>
                    <a:pt x="55366" y="206793"/>
                    <a:pt x="52985" y="159168"/>
                    <a:pt x="43196" y="120803"/>
                  </a:cubicBezTo>
                  <a:cubicBezTo>
                    <a:pt x="33407" y="82438"/>
                    <a:pt x="-3900" y="3857"/>
                    <a:pt x="333" y="15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353A345-8257-400B-A5B5-6F6215C2A8AB}"/>
                </a:ext>
              </a:extLst>
            </p:cNvPr>
            <p:cNvSpPr/>
            <p:nvPr/>
          </p:nvSpPr>
          <p:spPr>
            <a:xfrm>
              <a:off x="4641845" y="2722554"/>
              <a:ext cx="100024" cy="84237"/>
            </a:xfrm>
            <a:custGeom>
              <a:avLst/>
              <a:gdLst>
                <a:gd name="connsiteX0" fmla="*/ 5 w 100024"/>
                <a:gd name="connsiteY0" fmla="*/ 9 h 84237"/>
                <a:gd name="connsiteX1" fmla="*/ 50805 w 100024"/>
                <a:gd name="connsiteY1" fmla="*/ 66684 h 84237"/>
                <a:gd name="connsiteX2" fmla="*/ 100018 w 100024"/>
                <a:gd name="connsiteY2" fmla="*/ 84146 h 84237"/>
                <a:gd name="connsiteX3" fmla="*/ 53980 w 100024"/>
                <a:gd name="connsiteY3" fmla="*/ 61921 h 84237"/>
                <a:gd name="connsiteX4" fmla="*/ 5 w 100024"/>
                <a:gd name="connsiteY4" fmla="*/ 9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4" h="84237">
                  <a:moveTo>
                    <a:pt x="5" y="9"/>
                  </a:moveTo>
                  <a:cubicBezTo>
                    <a:pt x="-524" y="803"/>
                    <a:pt x="34136" y="52661"/>
                    <a:pt x="50805" y="66684"/>
                  </a:cubicBezTo>
                  <a:cubicBezTo>
                    <a:pt x="67474" y="80707"/>
                    <a:pt x="99489" y="84940"/>
                    <a:pt x="100018" y="84146"/>
                  </a:cubicBezTo>
                  <a:cubicBezTo>
                    <a:pt x="100547" y="83352"/>
                    <a:pt x="68003" y="72769"/>
                    <a:pt x="53980" y="61921"/>
                  </a:cubicBezTo>
                  <a:cubicBezTo>
                    <a:pt x="39957" y="51073"/>
                    <a:pt x="534" y="-785"/>
                    <a:pt x="5" y="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AEEF93F6-D524-43B0-BA3F-353D055F4EF6}"/>
                </a:ext>
              </a:extLst>
            </p:cNvPr>
            <p:cNvSpPr/>
            <p:nvPr/>
          </p:nvSpPr>
          <p:spPr>
            <a:xfrm>
              <a:off x="4679808" y="2850731"/>
              <a:ext cx="137024" cy="162371"/>
            </a:xfrm>
            <a:custGeom>
              <a:avLst/>
              <a:gdLst>
                <a:gd name="connsiteX0" fmla="*/ 409 w 137024"/>
                <a:gd name="connsiteY0" fmla="*/ 443 h 162371"/>
                <a:gd name="connsiteX1" fmla="*/ 90896 w 137024"/>
                <a:gd name="connsiteY1" fmla="*/ 16318 h 162371"/>
                <a:gd name="connsiteX2" fmla="*/ 95659 w 137024"/>
                <a:gd name="connsiteY2" fmla="*/ 84580 h 162371"/>
                <a:gd name="connsiteX3" fmla="*/ 136934 w 137024"/>
                <a:gd name="connsiteY3" fmla="*/ 162368 h 162371"/>
                <a:gd name="connsiteX4" fmla="*/ 82959 w 137024"/>
                <a:gd name="connsiteY4" fmla="*/ 87755 h 162371"/>
                <a:gd name="connsiteX5" fmla="*/ 57559 w 137024"/>
                <a:gd name="connsiteY5" fmla="*/ 27430 h 162371"/>
                <a:gd name="connsiteX6" fmla="*/ 409 w 137024"/>
                <a:gd name="connsiteY6" fmla="*/ 443 h 1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24" h="162371">
                  <a:moveTo>
                    <a:pt x="409" y="443"/>
                  </a:moveTo>
                  <a:cubicBezTo>
                    <a:pt x="5965" y="-1409"/>
                    <a:pt x="75021" y="2295"/>
                    <a:pt x="90896" y="16318"/>
                  </a:cubicBezTo>
                  <a:cubicBezTo>
                    <a:pt x="106771" y="30341"/>
                    <a:pt x="87986" y="60238"/>
                    <a:pt x="95659" y="84580"/>
                  </a:cubicBezTo>
                  <a:cubicBezTo>
                    <a:pt x="103332" y="108922"/>
                    <a:pt x="139051" y="161839"/>
                    <a:pt x="136934" y="162368"/>
                  </a:cubicBezTo>
                  <a:cubicBezTo>
                    <a:pt x="134817" y="162897"/>
                    <a:pt x="96188" y="110245"/>
                    <a:pt x="82959" y="87755"/>
                  </a:cubicBezTo>
                  <a:cubicBezTo>
                    <a:pt x="69730" y="65265"/>
                    <a:pt x="67613" y="42247"/>
                    <a:pt x="57559" y="27430"/>
                  </a:cubicBezTo>
                  <a:cubicBezTo>
                    <a:pt x="47505" y="12613"/>
                    <a:pt x="-5147" y="2295"/>
                    <a:pt x="409" y="4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31DF64DE-E38E-4DDF-82C8-E5E9C273FB8B}"/>
                </a:ext>
              </a:extLst>
            </p:cNvPr>
            <p:cNvSpPr/>
            <p:nvPr/>
          </p:nvSpPr>
          <p:spPr>
            <a:xfrm>
              <a:off x="7524681" y="2436970"/>
              <a:ext cx="143714" cy="378237"/>
            </a:xfrm>
            <a:custGeom>
              <a:avLst/>
              <a:gdLst>
                <a:gd name="connsiteX0" fmla="*/ 90557 w 143714"/>
                <a:gd name="connsiteY0" fmla="*/ 1430 h 378237"/>
                <a:gd name="connsiteX1" fmla="*/ 135007 w 143714"/>
                <a:gd name="connsiteY1" fmla="*/ 37943 h 378237"/>
                <a:gd name="connsiteX2" fmla="*/ 142944 w 143714"/>
                <a:gd name="connsiteY2" fmla="*/ 71280 h 378237"/>
                <a:gd name="connsiteX3" fmla="*/ 123894 w 143714"/>
                <a:gd name="connsiteY3" fmla="*/ 161768 h 378237"/>
                <a:gd name="connsiteX4" fmla="*/ 101669 w 143714"/>
                <a:gd name="connsiteY4" fmla="*/ 239555 h 378237"/>
                <a:gd name="connsiteX5" fmla="*/ 50869 w 143714"/>
                <a:gd name="connsiteY5" fmla="*/ 333218 h 378237"/>
                <a:gd name="connsiteX6" fmla="*/ 69 w 143714"/>
                <a:gd name="connsiteY6" fmla="*/ 374493 h 378237"/>
                <a:gd name="connsiteX7" fmla="*/ 61982 w 143714"/>
                <a:gd name="connsiteY7" fmla="*/ 242730 h 378237"/>
                <a:gd name="connsiteX8" fmla="*/ 87382 w 143714"/>
                <a:gd name="connsiteY8" fmla="*/ 90330 h 378237"/>
                <a:gd name="connsiteX9" fmla="*/ 90557 w 143714"/>
                <a:gd name="connsiteY9" fmla="*/ 143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14" h="378237">
                  <a:moveTo>
                    <a:pt x="90557" y="1430"/>
                  </a:moveTo>
                  <a:cubicBezTo>
                    <a:pt x="98494" y="-7301"/>
                    <a:pt x="126276" y="26302"/>
                    <a:pt x="135007" y="37943"/>
                  </a:cubicBezTo>
                  <a:cubicBezTo>
                    <a:pt x="143738" y="49584"/>
                    <a:pt x="144796" y="50643"/>
                    <a:pt x="142944" y="71280"/>
                  </a:cubicBezTo>
                  <a:cubicBezTo>
                    <a:pt x="141092" y="91918"/>
                    <a:pt x="130773" y="133722"/>
                    <a:pt x="123894" y="161768"/>
                  </a:cubicBezTo>
                  <a:cubicBezTo>
                    <a:pt x="117015" y="189814"/>
                    <a:pt x="113840" y="210980"/>
                    <a:pt x="101669" y="239555"/>
                  </a:cubicBezTo>
                  <a:cubicBezTo>
                    <a:pt x="89498" y="268130"/>
                    <a:pt x="67802" y="310728"/>
                    <a:pt x="50869" y="333218"/>
                  </a:cubicBezTo>
                  <a:cubicBezTo>
                    <a:pt x="33936" y="355708"/>
                    <a:pt x="-1783" y="389574"/>
                    <a:pt x="69" y="374493"/>
                  </a:cubicBezTo>
                  <a:cubicBezTo>
                    <a:pt x="1921" y="359412"/>
                    <a:pt x="47430" y="290090"/>
                    <a:pt x="61982" y="242730"/>
                  </a:cubicBezTo>
                  <a:cubicBezTo>
                    <a:pt x="76534" y="195370"/>
                    <a:pt x="83413" y="128959"/>
                    <a:pt x="87382" y="90330"/>
                  </a:cubicBezTo>
                  <a:cubicBezTo>
                    <a:pt x="91351" y="51701"/>
                    <a:pt x="82620" y="10161"/>
                    <a:pt x="90557" y="143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99A4B4FE-D93B-4B4D-8BC8-26C74C545732}"/>
                </a:ext>
              </a:extLst>
            </p:cNvPr>
            <p:cNvSpPr/>
            <p:nvPr/>
          </p:nvSpPr>
          <p:spPr>
            <a:xfrm>
              <a:off x="7269150" y="3003515"/>
              <a:ext cx="264997" cy="438230"/>
            </a:xfrm>
            <a:custGeom>
              <a:avLst/>
              <a:gdLst>
                <a:gd name="connsiteX0" fmla="*/ 254005 w 264997"/>
                <a:gd name="connsiteY0" fmla="*/ 35 h 438230"/>
                <a:gd name="connsiteX1" fmla="*/ 250830 w 264997"/>
                <a:gd name="connsiteY1" fmla="*/ 96873 h 438230"/>
                <a:gd name="connsiteX2" fmla="*/ 80967 w 264997"/>
                <a:gd name="connsiteY2" fmla="*/ 331823 h 438230"/>
                <a:gd name="connsiteX3" fmla="*/ 5 w 264997"/>
                <a:gd name="connsiteY3" fmla="*/ 438185 h 438230"/>
                <a:gd name="connsiteX4" fmla="*/ 77792 w 264997"/>
                <a:gd name="connsiteY4" fmla="*/ 341348 h 438230"/>
                <a:gd name="connsiteX5" fmla="*/ 239717 w 264997"/>
                <a:gd name="connsiteY5" fmla="*/ 88935 h 438230"/>
                <a:gd name="connsiteX6" fmla="*/ 254005 w 264997"/>
                <a:gd name="connsiteY6" fmla="*/ 35 h 43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97" h="438230">
                  <a:moveTo>
                    <a:pt x="254005" y="35"/>
                  </a:moveTo>
                  <a:cubicBezTo>
                    <a:pt x="255857" y="1358"/>
                    <a:pt x="279670" y="41575"/>
                    <a:pt x="250830" y="96873"/>
                  </a:cubicBezTo>
                  <a:cubicBezTo>
                    <a:pt x="221990" y="152171"/>
                    <a:pt x="122771" y="274938"/>
                    <a:pt x="80967" y="331823"/>
                  </a:cubicBezTo>
                  <a:cubicBezTo>
                    <a:pt x="39163" y="388708"/>
                    <a:pt x="534" y="436598"/>
                    <a:pt x="5" y="438185"/>
                  </a:cubicBezTo>
                  <a:cubicBezTo>
                    <a:pt x="-524" y="439772"/>
                    <a:pt x="37840" y="399556"/>
                    <a:pt x="77792" y="341348"/>
                  </a:cubicBezTo>
                  <a:cubicBezTo>
                    <a:pt x="117744" y="283140"/>
                    <a:pt x="210348" y="143704"/>
                    <a:pt x="239717" y="88935"/>
                  </a:cubicBezTo>
                  <a:cubicBezTo>
                    <a:pt x="269086" y="34166"/>
                    <a:pt x="252153" y="-1288"/>
                    <a:pt x="254005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7263D29D-268E-4548-84AA-530144534CCB}"/>
                </a:ext>
              </a:extLst>
            </p:cNvPr>
            <p:cNvSpPr/>
            <p:nvPr/>
          </p:nvSpPr>
          <p:spPr>
            <a:xfrm>
              <a:off x="5619810" y="4140182"/>
              <a:ext cx="266889" cy="245888"/>
            </a:xfrm>
            <a:custGeom>
              <a:avLst/>
              <a:gdLst>
                <a:gd name="connsiteX0" fmla="*/ 25340 w 266889"/>
                <a:gd name="connsiteY0" fmla="*/ 18 h 245888"/>
                <a:gd name="connsiteX1" fmla="*/ 74023 w 266889"/>
                <a:gd name="connsiteY1" fmla="*/ 101618 h 245888"/>
                <a:gd name="connsiteX2" fmla="*/ 266640 w 266889"/>
                <a:gd name="connsiteY2" fmla="*/ 243435 h 245888"/>
                <a:gd name="connsiteX3" fmla="*/ 112123 w 266889"/>
                <a:gd name="connsiteY3" fmla="*/ 186285 h 245888"/>
                <a:gd name="connsiteX4" fmla="*/ 2057 w 266889"/>
                <a:gd name="connsiteY4" fmla="*/ 118551 h 245888"/>
                <a:gd name="connsiteX5" fmla="*/ 40157 w 266889"/>
                <a:gd name="connsiteY5" fmla="*/ 93151 h 245888"/>
                <a:gd name="connsiteX6" fmla="*/ 25340 w 266889"/>
                <a:gd name="connsiteY6" fmla="*/ 18 h 24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89" h="245888">
                  <a:moveTo>
                    <a:pt x="25340" y="18"/>
                  </a:moveTo>
                  <a:cubicBezTo>
                    <a:pt x="30984" y="1429"/>
                    <a:pt x="33806" y="61049"/>
                    <a:pt x="74023" y="101618"/>
                  </a:cubicBezTo>
                  <a:cubicBezTo>
                    <a:pt x="114240" y="142188"/>
                    <a:pt x="260290" y="229324"/>
                    <a:pt x="266640" y="243435"/>
                  </a:cubicBezTo>
                  <a:cubicBezTo>
                    <a:pt x="272990" y="257546"/>
                    <a:pt x="156220" y="207099"/>
                    <a:pt x="112123" y="186285"/>
                  </a:cubicBezTo>
                  <a:cubicBezTo>
                    <a:pt x="68026" y="165471"/>
                    <a:pt x="14051" y="134073"/>
                    <a:pt x="2057" y="118551"/>
                  </a:cubicBezTo>
                  <a:cubicBezTo>
                    <a:pt x="-9937" y="103029"/>
                    <a:pt x="34160" y="108673"/>
                    <a:pt x="40157" y="93151"/>
                  </a:cubicBezTo>
                  <a:cubicBezTo>
                    <a:pt x="46154" y="77629"/>
                    <a:pt x="19696" y="-1393"/>
                    <a:pt x="25340" y="1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9698502-3A92-4EF4-833E-91490F1BFFD2}"/>
                </a:ext>
              </a:extLst>
            </p:cNvPr>
            <p:cNvSpPr/>
            <p:nvPr/>
          </p:nvSpPr>
          <p:spPr>
            <a:xfrm>
              <a:off x="5941852" y="4159243"/>
              <a:ext cx="406533" cy="237465"/>
            </a:xfrm>
            <a:custGeom>
              <a:avLst/>
              <a:gdLst>
                <a:gd name="connsiteX0" fmla="*/ 403915 w 406533"/>
                <a:gd name="connsiteY0" fmla="*/ 7 h 237465"/>
                <a:gd name="connsiteX1" fmla="*/ 283265 w 406533"/>
                <a:gd name="connsiteY1" fmla="*/ 143940 h 237465"/>
                <a:gd name="connsiteX2" fmla="*/ 20798 w 406533"/>
                <a:gd name="connsiteY2" fmla="*/ 218024 h 237465"/>
                <a:gd name="connsiteX3" fmla="*/ 31381 w 406533"/>
                <a:gd name="connsiteY3" fmla="*/ 226490 h 237465"/>
                <a:gd name="connsiteX4" fmla="*/ 149915 w 406533"/>
                <a:gd name="connsiteY4" fmla="*/ 237074 h 237465"/>
                <a:gd name="connsiteX5" fmla="*/ 291731 w 406533"/>
                <a:gd name="connsiteY5" fmla="*/ 211674 h 237465"/>
                <a:gd name="connsiteX6" fmla="*/ 361581 w 406533"/>
                <a:gd name="connsiteY6" fmla="*/ 150290 h 237465"/>
                <a:gd name="connsiteX7" fmla="*/ 403915 w 406533"/>
                <a:gd name="connsiteY7" fmla="*/ 7 h 2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533" h="237465">
                  <a:moveTo>
                    <a:pt x="403915" y="7"/>
                  </a:moveTo>
                  <a:cubicBezTo>
                    <a:pt x="390862" y="-1051"/>
                    <a:pt x="347118" y="107604"/>
                    <a:pt x="283265" y="143940"/>
                  </a:cubicBezTo>
                  <a:cubicBezTo>
                    <a:pt x="219412" y="180276"/>
                    <a:pt x="62779" y="204266"/>
                    <a:pt x="20798" y="218024"/>
                  </a:cubicBezTo>
                  <a:cubicBezTo>
                    <a:pt x="-21183" y="231782"/>
                    <a:pt x="9862" y="223315"/>
                    <a:pt x="31381" y="226490"/>
                  </a:cubicBezTo>
                  <a:cubicBezTo>
                    <a:pt x="52900" y="229665"/>
                    <a:pt x="106523" y="239543"/>
                    <a:pt x="149915" y="237074"/>
                  </a:cubicBezTo>
                  <a:cubicBezTo>
                    <a:pt x="193307" y="234605"/>
                    <a:pt x="256453" y="226138"/>
                    <a:pt x="291731" y="211674"/>
                  </a:cubicBezTo>
                  <a:cubicBezTo>
                    <a:pt x="327009" y="197210"/>
                    <a:pt x="345353" y="180982"/>
                    <a:pt x="361581" y="150290"/>
                  </a:cubicBezTo>
                  <a:cubicBezTo>
                    <a:pt x="377809" y="119598"/>
                    <a:pt x="416968" y="1065"/>
                    <a:pt x="403915" y="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9DC617A8-C94C-40AF-9D20-620FF1D478F0}"/>
                </a:ext>
              </a:extLst>
            </p:cNvPr>
            <p:cNvSpPr/>
            <p:nvPr/>
          </p:nvSpPr>
          <p:spPr>
            <a:xfrm>
              <a:off x="6819860" y="1266445"/>
              <a:ext cx="328033" cy="442196"/>
            </a:xfrm>
            <a:custGeom>
              <a:avLst/>
              <a:gdLst>
                <a:gd name="connsiteX0" fmla="*/ 3215 w 328033"/>
                <a:gd name="connsiteY0" fmla="*/ 6730 h 442196"/>
                <a:gd name="connsiteX1" fmla="*/ 136565 w 328033"/>
                <a:gd name="connsiteY1" fmla="*/ 108330 h 442196"/>
                <a:gd name="connsiteX2" fmla="*/ 225465 w 328033"/>
                <a:gd name="connsiteY2" fmla="*/ 257555 h 442196"/>
                <a:gd name="connsiteX3" fmla="*/ 323890 w 328033"/>
                <a:gd name="connsiteY3" fmla="*/ 441705 h 442196"/>
                <a:gd name="connsiteX4" fmla="*/ 282615 w 328033"/>
                <a:gd name="connsiteY4" fmla="*/ 302005 h 442196"/>
                <a:gd name="connsiteX5" fmla="*/ 3215 w 328033"/>
                <a:gd name="connsiteY5" fmla="*/ 6730 h 4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033" h="442196">
                  <a:moveTo>
                    <a:pt x="3215" y="6730"/>
                  </a:moveTo>
                  <a:cubicBezTo>
                    <a:pt x="-21127" y="-25549"/>
                    <a:pt x="99523" y="66526"/>
                    <a:pt x="136565" y="108330"/>
                  </a:cubicBezTo>
                  <a:cubicBezTo>
                    <a:pt x="173607" y="150134"/>
                    <a:pt x="194244" y="201993"/>
                    <a:pt x="225465" y="257555"/>
                  </a:cubicBezTo>
                  <a:cubicBezTo>
                    <a:pt x="256686" y="313118"/>
                    <a:pt x="314365" y="434297"/>
                    <a:pt x="323890" y="441705"/>
                  </a:cubicBezTo>
                  <a:cubicBezTo>
                    <a:pt x="333415" y="449113"/>
                    <a:pt x="329182" y="371326"/>
                    <a:pt x="282615" y="302005"/>
                  </a:cubicBezTo>
                  <a:cubicBezTo>
                    <a:pt x="236048" y="232684"/>
                    <a:pt x="27557" y="39009"/>
                    <a:pt x="3215" y="673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5A22FB75-8418-4C65-AE7C-2A4D0BCCBD1A}"/>
                </a:ext>
              </a:extLst>
            </p:cNvPr>
            <p:cNvSpPr/>
            <p:nvPr/>
          </p:nvSpPr>
          <p:spPr>
            <a:xfrm>
              <a:off x="6473222" y="1815814"/>
              <a:ext cx="579377" cy="248389"/>
            </a:xfrm>
            <a:custGeom>
              <a:avLst/>
              <a:gdLst>
                <a:gd name="connsiteX0" fmla="*/ 3778 w 579377"/>
                <a:gd name="connsiteY0" fmla="*/ 286 h 248389"/>
                <a:gd name="connsiteX1" fmla="*/ 95853 w 579377"/>
                <a:gd name="connsiteY1" fmla="*/ 133636 h 248389"/>
                <a:gd name="connsiteX2" fmla="*/ 175228 w 579377"/>
                <a:gd name="connsiteY2" fmla="*/ 232061 h 248389"/>
                <a:gd name="connsiteX3" fmla="*/ 248253 w 579377"/>
                <a:gd name="connsiteY3" fmla="*/ 228886 h 248389"/>
                <a:gd name="connsiteX4" fmla="*/ 578453 w 579377"/>
                <a:gd name="connsiteY4" fmla="*/ 247936 h 248389"/>
                <a:gd name="connsiteX5" fmla="*/ 343503 w 579377"/>
                <a:gd name="connsiteY5" fmla="*/ 206661 h 248389"/>
                <a:gd name="connsiteX6" fmla="*/ 232378 w 579377"/>
                <a:gd name="connsiteY6" fmla="*/ 171736 h 248389"/>
                <a:gd name="connsiteX7" fmla="*/ 3778 w 579377"/>
                <a:gd name="connsiteY7" fmla="*/ 286 h 2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377" h="248389">
                  <a:moveTo>
                    <a:pt x="3778" y="286"/>
                  </a:moveTo>
                  <a:cubicBezTo>
                    <a:pt x="-18976" y="-6064"/>
                    <a:pt x="67278" y="95007"/>
                    <a:pt x="95853" y="133636"/>
                  </a:cubicBezTo>
                  <a:cubicBezTo>
                    <a:pt x="124428" y="172265"/>
                    <a:pt x="149828" y="216186"/>
                    <a:pt x="175228" y="232061"/>
                  </a:cubicBezTo>
                  <a:cubicBezTo>
                    <a:pt x="200628" y="247936"/>
                    <a:pt x="181049" y="226240"/>
                    <a:pt x="248253" y="228886"/>
                  </a:cubicBezTo>
                  <a:cubicBezTo>
                    <a:pt x="315457" y="231532"/>
                    <a:pt x="562578" y="251640"/>
                    <a:pt x="578453" y="247936"/>
                  </a:cubicBezTo>
                  <a:cubicBezTo>
                    <a:pt x="594328" y="244232"/>
                    <a:pt x="401182" y="219361"/>
                    <a:pt x="343503" y="206661"/>
                  </a:cubicBezTo>
                  <a:cubicBezTo>
                    <a:pt x="285824" y="193961"/>
                    <a:pt x="286353" y="201369"/>
                    <a:pt x="232378" y="171736"/>
                  </a:cubicBezTo>
                  <a:cubicBezTo>
                    <a:pt x="178403" y="142103"/>
                    <a:pt x="26532" y="6636"/>
                    <a:pt x="3778" y="28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9F6EAD95-FC01-43DC-B6D4-14EEBC6EBB7D}"/>
                </a:ext>
              </a:extLst>
            </p:cNvPr>
            <p:cNvSpPr/>
            <p:nvPr/>
          </p:nvSpPr>
          <p:spPr>
            <a:xfrm>
              <a:off x="7396784" y="2133502"/>
              <a:ext cx="58555" cy="220346"/>
            </a:xfrm>
            <a:custGeom>
              <a:avLst/>
              <a:gdLst>
                <a:gd name="connsiteX0" fmla="*/ 58116 w 58555"/>
                <a:gd name="connsiteY0" fmla="*/ 98 h 220346"/>
                <a:gd name="connsiteX1" fmla="*/ 31129 w 58555"/>
                <a:gd name="connsiteY1" fmla="*/ 76298 h 220346"/>
                <a:gd name="connsiteX2" fmla="*/ 58116 w 58555"/>
                <a:gd name="connsiteY2" fmla="*/ 219173 h 220346"/>
                <a:gd name="connsiteX3" fmla="*/ 7316 w 58555"/>
                <a:gd name="connsiteY3" fmla="*/ 139798 h 220346"/>
                <a:gd name="connsiteX4" fmla="*/ 4141 w 58555"/>
                <a:gd name="connsiteY4" fmla="*/ 62011 h 220346"/>
                <a:gd name="connsiteX5" fmla="*/ 58116 w 58555"/>
                <a:gd name="connsiteY5" fmla="*/ 98 h 2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5" h="220346">
                  <a:moveTo>
                    <a:pt x="58116" y="98"/>
                  </a:moveTo>
                  <a:cubicBezTo>
                    <a:pt x="62614" y="2479"/>
                    <a:pt x="31129" y="39786"/>
                    <a:pt x="31129" y="76298"/>
                  </a:cubicBezTo>
                  <a:cubicBezTo>
                    <a:pt x="31129" y="112810"/>
                    <a:pt x="62085" y="208590"/>
                    <a:pt x="58116" y="219173"/>
                  </a:cubicBezTo>
                  <a:cubicBezTo>
                    <a:pt x="54147" y="229756"/>
                    <a:pt x="16312" y="165992"/>
                    <a:pt x="7316" y="139798"/>
                  </a:cubicBezTo>
                  <a:cubicBezTo>
                    <a:pt x="-1680" y="113604"/>
                    <a:pt x="-1944" y="85030"/>
                    <a:pt x="4141" y="62011"/>
                  </a:cubicBezTo>
                  <a:cubicBezTo>
                    <a:pt x="10226" y="38992"/>
                    <a:pt x="53618" y="-2283"/>
                    <a:pt x="58116" y="9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34A590A-BFE2-4070-9D50-DC6306122665}"/>
                </a:ext>
              </a:extLst>
            </p:cNvPr>
            <p:cNvSpPr/>
            <p:nvPr/>
          </p:nvSpPr>
          <p:spPr>
            <a:xfrm>
              <a:off x="7812088" y="2325688"/>
              <a:ext cx="225425" cy="173055"/>
            </a:xfrm>
            <a:custGeom>
              <a:avLst/>
              <a:gdLst>
                <a:gd name="connsiteX0" fmla="*/ 0 w 225425"/>
                <a:gd name="connsiteY0" fmla="*/ 0 h 173055"/>
                <a:gd name="connsiteX1" fmla="*/ 69850 w 225425"/>
                <a:gd name="connsiteY1" fmla="*/ 28575 h 173055"/>
                <a:gd name="connsiteX2" fmla="*/ 131762 w 225425"/>
                <a:gd name="connsiteY2" fmla="*/ 101600 h 173055"/>
                <a:gd name="connsiteX3" fmla="*/ 179387 w 225425"/>
                <a:gd name="connsiteY3" fmla="*/ 173037 h 173055"/>
                <a:gd name="connsiteX4" fmla="*/ 155575 w 225425"/>
                <a:gd name="connsiteY4" fmla="*/ 107950 h 173055"/>
                <a:gd name="connsiteX5" fmla="*/ 106362 w 225425"/>
                <a:gd name="connsiteY5" fmla="*/ 44450 h 173055"/>
                <a:gd name="connsiteX6" fmla="*/ 225425 w 225425"/>
                <a:gd name="connsiteY6" fmla="*/ 171450 h 1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25" h="173055">
                  <a:moveTo>
                    <a:pt x="0" y="0"/>
                  </a:moveTo>
                  <a:cubicBezTo>
                    <a:pt x="23945" y="5821"/>
                    <a:pt x="47890" y="11642"/>
                    <a:pt x="69850" y="28575"/>
                  </a:cubicBezTo>
                  <a:cubicBezTo>
                    <a:pt x="91810" y="45508"/>
                    <a:pt x="113506" y="77523"/>
                    <a:pt x="131762" y="101600"/>
                  </a:cubicBezTo>
                  <a:cubicBezTo>
                    <a:pt x="150018" y="125677"/>
                    <a:pt x="175418" y="171979"/>
                    <a:pt x="179387" y="173037"/>
                  </a:cubicBezTo>
                  <a:cubicBezTo>
                    <a:pt x="183356" y="174095"/>
                    <a:pt x="167746" y="129381"/>
                    <a:pt x="155575" y="107950"/>
                  </a:cubicBezTo>
                  <a:cubicBezTo>
                    <a:pt x="143404" y="86519"/>
                    <a:pt x="94720" y="33867"/>
                    <a:pt x="106362" y="44450"/>
                  </a:cubicBezTo>
                  <a:cubicBezTo>
                    <a:pt x="118004" y="55033"/>
                    <a:pt x="171714" y="113241"/>
                    <a:pt x="225425" y="171450"/>
                  </a:cubicBezTo>
                </a:path>
              </a:pathLst>
            </a:custGeom>
            <a:noFill/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DD0A75A-01F9-482A-BC1A-90D9558245C9}"/>
                </a:ext>
              </a:extLst>
            </p:cNvPr>
            <p:cNvSpPr/>
            <p:nvPr/>
          </p:nvSpPr>
          <p:spPr>
            <a:xfrm>
              <a:off x="7129380" y="2126550"/>
              <a:ext cx="204086" cy="198830"/>
            </a:xfrm>
            <a:custGeom>
              <a:avLst/>
              <a:gdLst>
                <a:gd name="connsiteX0" fmla="*/ 885 w 204086"/>
                <a:gd name="connsiteY0" fmla="*/ 162 h 198830"/>
                <a:gd name="connsiteX1" fmla="*/ 80260 w 204086"/>
                <a:gd name="connsiteY1" fmla="*/ 43025 h 198830"/>
                <a:gd name="connsiteX2" fmla="*/ 137410 w 204086"/>
                <a:gd name="connsiteY2" fmla="*/ 90650 h 198830"/>
                <a:gd name="connsiteX3" fmla="*/ 204085 w 204086"/>
                <a:gd name="connsiteY3" fmla="*/ 198600 h 198830"/>
                <a:gd name="connsiteX4" fmla="*/ 135822 w 204086"/>
                <a:gd name="connsiteY4" fmla="*/ 58900 h 198830"/>
                <a:gd name="connsiteX5" fmla="*/ 885 w 204086"/>
                <a:gd name="connsiteY5" fmla="*/ 162 h 1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86" h="198830">
                  <a:moveTo>
                    <a:pt x="885" y="162"/>
                  </a:moveTo>
                  <a:cubicBezTo>
                    <a:pt x="-8375" y="-2484"/>
                    <a:pt x="57506" y="27944"/>
                    <a:pt x="80260" y="43025"/>
                  </a:cubicBezTo>
                  <a:cubicBezTo>
                    <a:pt x="103014" y="58106"/>
                    <a:pt x="116773" y="64721"/>
                    <a:pt x="137410" y="90650"/>
                  </a:cubicBezTo>
                  <a:cubicBezTo>
                    <a:pt x="158048" y="116579"/>
                    <a:pt x="204350" y="203892"/>
                    <a:pt x="204085" y="198600"/>
                  </a:cubicBezTo>
                  <a:cubicBezTo>
                    <a:pt x="203820" y="193308"/>
                    <a:pt x="166778" y="89856"/>
                    <a:pt x="135822" y="58900"/>
                  </a:cubicBezTo>
                  <a:cubicBezTo>
                    <a:pt x="104866" y="27944"/>
                    <a:pt x="10145" y="2808"/>
                    <a:pt x="885" y="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30C2975B-7999-40A4-91F1-00C7AA46FE9C}"/>
                </a:ext>
              </a:extLst>
            </p:cNvPr>
            <p:cNvSpPr/>
            <p:nvPr/>
          </p:nvSpPr>
          <p:spPr>
            <a:xfrm>
              <a:off x="5046800" y="1033071"/>
              <a:ext cx="824137" cy="477941"/>
            </a:xfrm>
            <a:custGeom>
              <a:avLst/>
              <a:gdLst>
                <a:gd name="connsiteX0" fmla="*/ 823775 w 824137"/>
                <a:gd name="connsiteY0" fmla="*/ 392 h 477941"/>
                <a:gd name="connsiteX1" fmla="*/ 584063 w 824137"/>
                <a:gd name="connsiteY1" fmla="*/ 67067 h 477941"/>
                <a:gd name="connsiteX2" fmla="*/ 353875 w 824137"/>
                <a:gd name="connsiteY2" fmla="*/ 184542 h 477941"/>
                <a:gd name="connsiteX3" fmla="*/ 168138 w 824137"/>
                <a:gd name="connsiteY3" fmla="*/ 319479 h 477941"/>
                <a:gd name="connsiteX4" fmla="*/ 3038 w 824137"/>
                <a:gd name="connsiteY4" fmla="*/ 476642 h 477941"/>
                <a:gd name="connsiteX5" fmla="*/ 71300 w 824137"/>
                <a:gd name="connsiteY5" fmla="*/ 386154 h 477941"/>
                <a:gd name="connsiteX6" fmla="*/ 198300 w 824137"/>
                <a:gd name="connsiteY6" fmla="*/ 243279 h 477941"/>
                <a:gd name="connsiteX7" fmla="*/ 528500 w 824137"/>
                <a:gd name="connsiteY7" fmla="*/ 49604 h 477941"/>
                <a:gd name="connsiteX8" fmla="*/ 823775 w 824137"/>
                <a:gd name="connsiteY8" fmla="*/ 392 h 4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477941">
                  <a:moveTo>
                    <a:pt x="823775" y="392"/>
                  </a:moveTo>
                  <a:cubicBezTo>
                    <a:pt x="833035" y="3302"/>
                    <a:pt x="662380" y="36375"/>
                    <a:pt x="584063" y="67067"/>
                  </a:cubicBezTo>
                  <a:cubicBezTo>
                    <a:pt x="505746" y="97759"/>
                    <a:pt x="423196" y="142473"/>
                    <a:pt x="353875" y="184542"/>
                  </a:cubicBezTo>
                  <a:cubicBezTo>
                    <a:pt x="284554" y="226611"/>
                    <a:pt x="226611" y="270796"/>
                    <a:pt x="168138" y="319479"/>
                  </a:cubicBezTo>
                  <a:cubicBezTo>
                    <a:pt x="109665" y="368162"/>
                    <a:pt x="19178" y="465530"/>
                    <a:pt x="3038" y="476642"/>
                  </a:cubicBezTo>
                  <a:cubicBezTo>
                    <a:pt x="-13102" y="487754"/>
                    <a:pt x="38756" y="425048"/>
                    <a:pt x="71300" y="386154"/>
                  </a:cubicBezTo>
                  <a:cubicBezTo>
                    <a:pt x="103844" y="347260"/>
                    <a:pt x="122100" y="299371"/>
                    <a:pt x="198300" y="243279"/>
                  </a:cubicBezTo>
                  <a:cubicBezTo>
                    <a:pt x="274500" y="187187"/>
                    <a:pt x="426371" y="88762"/>
                    <a:pt x="528500" y="49604"/>
                  </a:cubicBezTo>
                  <a:cubicBezTo>
                    <a:pt x="630629" y="10446"/>
                    <a:pt x="814515" y="-2518"/>
                    <a:pt x="823775" y="3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2933A93A-EDC2-4EA3-9BD5-96CE79FE7762}"/>
                </a:ext>
              </a:extLst>
            </p:cNvPr>
            <p:cNvSpPr/>
            <p:nvPr/>
          </p:nvSpPr>
          <p:spPr>
            <a:xfrm>
              <a:off x="6463250" y="975729"/>
              <a:ext cx="348797" cy="69034"/>
            </a:xfrm>
            <a:custGeom>
              <a:avLst/>
              <a:gdLst>
                <a:gd name="connsiteX0" fmla="*/ 1050 w 348797"/>
                <a:gd name="connsiteY0" fmla="*/ 54 h 69034"/>
                <a:gd name="connsiteX1" fmla="*/ 60317 w 348797"/>
                <a:gd name="connsiteY1" fmla="*/ 50854 h 69034"/>
                <a:gd name="connsiteX2" fmla="*/ 115350 w 348797"/>
                <a:gd name="connsiteY2" fmla="*/ 67788 h 69034"/>
                <a:gd name="connsiteX3" fmla="*/ 204250 w 348797"/>
                <a:gd name="connsiteY3" fmla="*/ 21221 h 69034"/>
                <a:gd name="connsiteX4" fmla="*/ 348183 w 348797"/>
                <a:gd name="connsiteY4" fmla="*/ 55088 h 69034"/>
                <a:gd name="connsiteX5" fmla="*/ 252933 w 348797"/>
                <a:gd name="connsiteY5" fmla="*/ 12754 h 69034"/>
                <a:gd name="connsiteX6" fmla="*/ 174617 w 348797"/>
                <a:gd name="connsiteY6" fmla="*/ 14871 h 69034"/>
                <a:gd name="connsiteX7" fmla="*/ 113233 w 348797"/>
                <a:gd name="connsiteY7" fmla="*/ 40271 h 69034"/>
                <a:gd name="connsiteX8" fmla="*/ 1050 w 348797"/>
                <a:gd name="connsiteY8" fmla="*/ 54 h 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97" h="69034">
                  <a:moveTo>
                    <a:pt x="1050" y="54"/>
                  </a:moveTo>
                  <a:cubicBezTo>
                    <a:pt x="-7769" y="1818"/>
                    <a:pt x="41267" y="39565"/>
                    <a:pt x="60317" y="50854"/>
                  </a:cubicBezTo>
                  <a:cubicBezTo>
                    <a:pt x="79367" y="62143"/>
                    <a:pt x="91361" y="72727"/>
                    <a:pt x="115350" y="67788"/>
                  </a:cubicBezTo>
                  <a:cubicBezTo>
                    <a:pt x="139339" y="62849"/>
                    <a:pt x="165444" y="23338"/>
                    <a:pt x="204250" y="21221"/>
                  </a:cubicBezTo>
                  <a:cubicBezTo>
                    <a:pt x="243056" y="19104"/>
                    <a:pt x="340069" y="56499"/>
                    <a:pt x="348183" y="55088"/>
                  </a:cubicBezTo>
                  <a:cubicBezTo>
                    <a:pt x="356297" y="53677"/>
                    <a:pt x="281860" y="19457"/>
                    <a:pt x="252933" y="12754"/>
                  </a:cubicBezTo>
                  <a:cubicBezTo>
                    <a:pt x="224006" y="6051"/>
                    <a:pt x="197900" y="10285"/>
                    <a:pt x="174617" y="14871"/>
                  </a:cubicBezTo>
                  <a:cubicBezTo>
                    <a:pt x="151334" y="19457"/>
                    <a:pt x="137222" y="40977"/>
                    <a:pt x="113233" y="40271"/>
                  </a:cubicBezTo>
                  <a:cubicBezTo>
                    <a:pt x="89244" y="39566"/>
                    <a:pt x="9869" y="-1710"/>
                    <a:pt x="1050" y="5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AB42A256-FFAF-4925-BD26-E039D2F5A835}"/>
                </a:ext>
              </a:extLst>
            </p:cNvPr>
            <p:cNvSpPr/>
            <p:nvPr/>
          </p:nvSpPr>
          <p:spPr>
            <a:xfrm>
              <a:off x="6579753" y="182753"/>
              <a:ext cx="1117416" cy="1462456"/>
            </a:xfrm>
            <a:custGeom>
              <a:avLst/>
              <a:gdLst>
                <a:gd name="connsiteX0" fmla="*/ 2022 w 1117416"/>
                <a:gd name="connsiteY0" fmla="*/ 17272 h 1462456"/>
                <a:gd name="connsiteX1" fmla="*/ 202047 w 1117416"/>
                <a:gd name="connsiteY1" fmla="*/ 90297 h 1462456"/>
                <a:gd name="connsiteX2" fmla="*/ 922772 w 1117416"/>
                <a:gd name="connsiteY2" fmla="*/ 722122 h 1462456"/>
                <a:gd name="connsiteX3" fmla="*/ 1116447 w 1117416"/>
                <a:gd name="connsiteY3" fmla="*/ 1458722 h 1462456"/>
                <a:gd name="connsiteX4" fmla="*/ 992622 w 1117416"/>
                <a:gd name="connsiteY4" fmla="*/ 998347 h 1462456"/>
                <a:gd name="connsiteX5" fmla="*/ 881497 w 1117416"/>
                <a:gd name="connsiteY5" fmla="*/ 776097 h 1462456"/>
                <a:gd name="connsiteX6" fmla="*/ 287772 w 1117416"/>
                <a:gd name="connsiteY6" fmla="*/ 217297 h 1462456"/>
                <a:gd name="connsiteX7" fmla="*/ 2022 w 1117416"/>
                <a:gd name="connsiteY7" fmla="*/ 17272 h 14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416" h="1462456">
                  <a:moveTo>
                    <a:pt x="2022" y="17272"/>
                  </a:moveTo>
                  <a:cubicBezTo>
                    <a:pt x="-12266" y="-3895"/>
                    <a:pt x="48589" y="-27178"/>
                    <a:pt x="202047" y="90297"/>
                  </a:cubicBezTo>
                  <a:cubicBezTo>
                    <a:pt x="355505" y="207772"/>
                    <a:pt x="770372" y="494051"/>
                    <a:pt x="922772" y="722122"/>
                  </a:cubicBezTo>
                  <a:cubicBezTo>
                    <a:pt x="1075172" y="950193"/>
                    <a:pt x="1104805" y="1412685"/>
                    <a:pt x="1116447" y="1458722"/>
                  </a:cubicBezTo>
                  <a:cubicBezTo>
                    <a:pt x="1128089" y="1504759"/>
                    <a:pt x="1031780" y="1112118"/>
                    <a:pt x="992622" y="998347"/>
                  </a:cubicBezTo>
                  <a:cubicBezTo>
                    <a:pt x="953464" y="884576"/>
                    <a:pt x="998972" y="906272"/>
                    <a:pt x="881497" y="776097"/>
                  </a:cubicBezTo>
                  <a:cubicBezTo>
                    <a:pt x="764022" y="645922"/>
                    <a:pt x="432235" y="339005"/>
                    <a:pt x="287772" y="217297"/>
                  </a:cubicBezTo>
                  <a:cubicBezTo>
                    <a:pt x="143310" y="95589"/>
                    <a:pt x="16310" y="38439"/>
                    <a:pt x="2022" y="17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D5437BC1-95F1-4CC5-A756-E91BD9EC94B6}"/>
                </a:ext>
              </a:extLst>
            </p:cNvPr>
            <p:cNvSpPr/>
            <p:nvPr/>
          </p:nvSpPr>
          <p:spPr>
            <a:xfrm>
              <a:off x="7485506" y="1658284"/>
              <a:ext cx="231151" cy="1152822"/>
            </a:xfrm>
            <a:custGeom>
              <a:avLst/>
              <a:gdLst>
                <a:gd name="connsiteX0" fmla="*/ 220219 w 231151"/>
                <a:gd name="connsiteY0" fmla="*/ 8591 h 1152822"/>
                <a:gd name="connsiteX1" fmla="*/ 210694 w 231151"/>
                <a:gd name="connsiteY1" fmla="*/ 138766 h 1152822"/>
                <a:gd name="connsiteX2" fmla="*/ 201169 w 231151"/>
                <a:gd name="connsiteY2" fmla="*/ 249891 h 1152822"/>
                <a:gd name="connsiteX3" fmla="*/ 147194 w 231151"/>
                <a:gd name="connsiteY3" fmla="*/ 430866 h 1152822"/>
                <a:gd name="connsiteX4" fmla="*/ 121794 w 231151"/>
                <a:gd name="connsiteY4" fmla="*/ 548341 h 1152822"/>
                <a:gd name="connsiteX5" fmla="*/ 140844 w 231151"/>
                <a:gd name="connsiteY5" fmla="*/ 649941 h 1152822"/>
                <a:gd name="connsiteX6" fmla="*/ 90044 w 231151"/>
                <a:gd name="connsiteY6" fmla="*/ 840441 h 1152822"/>
                <a:gd name="connsiteX7" fmla="*/ 10669 w 231151"/>
                <a:gd name="connsiteY7" fmla="*/ 1135716 h 1152822"/>
                <a:gd name="connsiteX8" fmla="*/ 1144 w 231151"/>
                <a:gd name="connsiteY8" fmla="*/ 1084916 h 1152822"/>
                <a:gd name="connsiteX9" fmla="*/ 13844 w 231151"/>
                <a:gd name="connsiteY9" fmla="*/ 815041 h 1152822"/>
                <a:gd name="connsiteX10" fmla="*/ 61469 w 231151"/>
                <a:gd name="connsiteY10" fmla="*/ 595966 h 1152822"/>
                <a:gd name="connsiteX11" fmla="*/ 23369 w 231151"/>
                <a:gd name="connsiteY11" fmla="*/ 300691 h 1152822"/>
                <a:gd name="connsiteX12" fmla="*/ 42419 w 231151"/>
                <a:gd name="connsiteY12" fmla="*/ 46691 h 1152822"/>
                <a:gd name="connsiteX13" fmla="*/ 220219 w 231151"/>
                <a:gd name="connsiteY13" fmla="*/ 8591 h 11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51" h="1152822">
                  <a:moveTo>
                    <a:pt x="220219" y="8591"/>
                  </a:moveTo>
                  <a:cubicBezTo>
                    <a:pt x="248265" y="23937"/>
                    <a:pt x="213869" y="98549"/>
                    <a:pt x="210694" y="138766"/>
                  </a:cubicBezTo>
                  <a:cubicBezTo>
                    <a:pt x="207519" y="178983"/>
                    <a:pt x="211752" y="201208"/>
                    <a:pt x="201169" y="249891"/>
                  </a:cubicBezTo>
                  <a:cubicBezTo>
                    <a:pt x="190586" y="298574"/>
                    <a:pt x="160423" y="381124"/>
                    <a:pt x="147194" y="430866"/>
                  </a:cubicBezTo>
                  <a:cubicBezTo>
                    <a:pt x="133965" y="480608"/>
                    <a:pt x="122852" y="511829"/>
                    <a:pt x="121794" y="548341"/>
                  </a:cubicBezTo>
                  <a:cubicBezTo>
                    <a:pt x="120736" y="584853"/>
                    <a:pt x="146136" y="601258"/>
                    <a:pt x="140844" y="649941"/>
                  </a:cubicBezTo>
                  <a:cubicBezTo>
                    <a:pt x="135552" y="698624"/>
                    <a:pt x="111740" y="759479"/>
                    <a:pt x="90044" y="840441"/>
                  </a:cubicBezTo>
                  <a:cubicBezTo>
                    <a:pt x="68348" y="921403"/>
                    <a:pt x="25486" y="1094970"/>
                    <a:pt x="10669" y="1135716"/>
                  </a:cubicBezTo>
                  <a:cubicBezTo>
                    <a:pt x="-4148" y="1176462"/>
                    <a:pt x="615" y="1138362"/>
                    <a:pt x="1144" y="1084916"/>
                  </a:cubicBezTo>
                  <a:cubicBezTo>
                    <a:pt x="1673" y="1031470"/>
                    <a:pt x="3790" y="896533"/>
                    <a:pt x="13844" y="815041"/>
                  </a:cubicBezTo>
                  <a:cubicBezTo>
                    <a:pt x="23898" y="733549"/>
                    <a:pt x="59881" y="681691"/>
                    <a:pt x="61469" y="595966"/>
                  </a:cubicBezTo>
                  <a:cubicBezTo>
                    <a:pt x="63056" y="510241"/>
                    <a:pt x="26544" y="392237"/>
                    <a:pt x="23369" y="300691"/>
                  </a:cubicBezTo>
                  <a:cubicBezTo>
                    <a:pt x="20194" y="209145"/>
                    <a:pt x="13315" y="99078"/>
                    <a:pt x="42419" y="46691"/>
                  </a:cubicBezTo>
                  <a:cubicBezTo>
                    <a:pt x="71523" y="-5696"/>
                    <a:pt x="192173" y="-6755"/>
                    <a:pt x="220219" y="859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BC2178C1-AFC6-481D-8AB6-6BB1A2E845A1}"/>
                </a:ext>
              </a:extLst>
            </p:cNvPr>
            <p:cNvSpPr/>
            <p:nvPr/>
          </p:nvSpPr>
          <p:spPr>
            <a:xfrm>
              <a:off x="5156200" y="240731"/>
              <a:ext cx="1290470" cy="947870"/>
            </a:xfrm>
            <a:custGeom>
              <a:avLst/>
              <a:gdLst>
                <a:gd name="connsiteX0" fmla="*/ 1041396 w 1051316"/>
                <a:gd name="connsiteY0" fmla="*/ 10094 h 890540"/>
                <a:gd name="connsiteX1" fmla="*/ 1015996 w 1051316"/>
                <a:gd name="connsiteY1" fmla="*/ 149794 h 890540"/>
                <a:gd name="connsiteX2" fmla="*/ 1003296 w 1051316"/>
                <a:gd name="connsiteY2" fmla="*/ 276794 h 890540"/>
                <a:gd name="connsiteX3" fmla="*/ 1009646 w 1051316"/>
                <a:gd name="connsiteY3" fmla="*/ 343469 h 890540"/>
                <a:gd name="connsiteX4" fmla="*/ 1009646 w 1051316"/>
                <a:gd name="connsiteY4" fmla="*/ 476819 h 890540"/>
                <a:gd name="connsiteX5" fmla="*/ 1009646 w 1051316"/>
                <a:gd name="connsiteY5" fmla="*/ 622869 h 890540"/>
                <a:gd name="connsiteX6" fmla="*/ 962021 w 1051316"/>
                <a:gd name="connsiteY6" fmla="*/ 641919 h 890540"/>
                <a:gd name="connsiteX7" fmla="*/ 844546 w 1051316"/>
                <a:gd name="connsiteY7" fmla="*/ 692719 h 890540"/>
                <a:gd name="connsiteX8" fmla="*/ 587371 w 1051316"/>
                <a:gd name="connsiteY8" fmla="*/ 702244 h 890540"/>
                <a:gd name="connsiteX9" fmla="*/ 15871 w 1051316"/>
                <a:gd name="connsiteY9" fmla="*/ 886394 h 890540"/>
                <a:gd name="connsiteX10" fmla="*/ 158746 w 1051316"/>
                <a:gd name="connsiteY10" fmla="*/ 822894 h 890540"/>
                <a:gd name="connsiteX11" fmla="*/ 152396 w 1051316"/>
                <a:gd name="connsiteY11" fmla="*/ 733994 h 890540"/>
                <a:gd name="connsiteX12" fmla="*/ 136521 w 1051316"/>
                <a:gd name="connsiteY12" fmla="*/ 686369 h 890540"/>
                <a:gd name="connsiteX13" fmla="*/ 104771 w 1051316"/>
                <a:gd name="connsiteY13" fmla="*/ 591119 h 890540"/>
                <a:gd name="connsiteX14" fmla="*/ 120646 w 1051316"/>
                <a:gd name="connsiteY14" fmla="*/ 514919 h 890540"/>
                <a:gd name="connsiteX15" fmla="*/ 228596 w 1051316"/>
                <a:gd name="connsiteY15" fmla="*/ 356169 h 890540"/>
                <a:gd name="connsiteX16" fmla="*/ 377821 w 1051316"/>
                <a:gd name="connsiteY16" fmla="*/ 187894 h 890540"/>
                <a:gd name="connsiteX17" fmla="*/ 327021 w 1051316"/>
                <a:gd name="connsiteY17" fmla="*/ 105344 h 890540"/>
                <a:gd name="connsiteX18" fmla="*/ 425446 w 1051316"/>
                <a:gd name="connsiteY18" fmla="*/ 149794 h 890540"/>
                <a:gd name="connsiteX19" fmla="*/ 533396 w 1051316"/>
                <a:gd name="connsiteY19" fmla="*/ 89469 h 890540"/>
                <a:gd name="connsiteX20" fmla="*/ 619121 w 1051316"/>
                <a:gd name="connsiteY20" fmla="*/ 3744 h 890540"/>
                <a:gd name="connsiteX21" fmla="*/ 831846 w 1051316"/>
                <a:gd name="connsiteY21" fmla="*/ 13269 h 890540"/>
                <a:gd name="connsiteX22" fmla="*/ 1041396 w 1051316"/>
                <a:gd name="connsiteY22" fmla="*/ 10094 h 89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1316" h="890540">
                  <a:moveTo>
                    <a:pt x="1041396" y="10094"/>
                  </a:moveTo>
                  <a:cubicBezTo>
                    <a:pt x="1072088" y="32848"/>
                    <a:pt x="1022346" y="105344"/>
                    <a:pt x="1015996" y="149794"/>
                  </a:cubicBezTo>
                  <a:cubicBezTo>
                    <a:pt x="1009646" y="194244"/>
                    <a:pt x="1004354" y="244515"/>
                    <a:pt x="1003296" y="276794"/>
                  </a:cubicBezTo>
                  <a:cubicBezTo>
                    <a:pt x="1002238" y="309073"/>
                    <a:pt x="1008588" y="310132"/>
                    <a:pt x="1009646" y="343469"/>
                  </a:cubicBezTo>
                  <a:cubicBezTo>
                    <a:pt x="1010704" y="376806"/>
                    <a:pt x="1009646" y="476819"/>
                    <a:pt x="1009646" y="476819"/>
                  </a:cubicBezTo>
                  <a:cubicBezTo>
                    <a:pt x="1009646" y="523386"/>
                    <a:pt x="1017583" y="595353"/>
                    <a:pt x="1009646" y="622869"/>
                  </a:cubicBezTo>
                  <a:cubicBezTo>
                    <a:pt x="1001709" y="650385"/>
                    <a:pt x="962021" y="641919"/>
                    <a:pt x="962021" y="641919"/>
                  </a:cubicBezTo>
                  <a:cubicBezTo>
                    <a:pt x="934504" y="653561"/>
                    <a:pt x="906988" y="682665"/>
                    <a:pt x="844546" y="692719"/>
                  </a:cubicBezTo>
                  <a:cubicBezTo>
                    <a:pt x="782104" y="702773"/>
                    <a:pt x="725484" y="669965"/>
                    <a:pt x="587371" y="702244"/>
                  </a:cubicBezTo>
                  <a:cubicBezTo>
                    <a:pt x="449258" y="734523"/>
                    <a:pt x="87308" y="866286"/>
                    <a:pt x="15871" y="886394"/>
                  </a:cubicBezTo>
                  <a:cubicBezTo>
                    <a:pt x="-55566" y="906502"/>
                    <a:pt x="135992" y="848294"/>
                    <a:pt x="158746" y="822894"/>
                  </a:cubicBezTo>
                  <a:cubicBezTo>
                    <a:pt x="181500" y="797494"/>
                    <a:pt x="156100" y="756748"/>
                    <a:pt x="152396" y="733994"/>
                  </a:cubicBezTo>
                  <a:cubicBezTo>
                    <a:pt x="148692" y="711240"/>
                    <a:pt x="136521" y="686369"/>
                    <a:pt x="136521" y="686369"/>
                  </a:cubicBezTo>
                  <a:cubicBezTo>
                    <a:pt x="128583" y="662557"/>
                    <a:pt x="107417" y="619694"/>
                    <a:pt x="104771" y="591119"/>
                  </a:cubicBezTo>
                  <a:cubicBezTo>
                    <a:pt x="102125" y="562544"/>
                    <a:pt x="100009" y="554077"/>
                    <a:pt x="120646" y="514919"/>
                  </a:cubicBezTo>
                  <a:cubicBezTo>
                    <a:pt x="141283" y="475761"/>
                    <a:pt x="185733" y="410673"/>
                    <a:pt x="228596" y="356169"/>
                  </a:cubicBezTo>
                  <a:cubicBezTo>
                    <a:pt x="271458" y="301665"/>
                    <a:pt x="361417" y="229698"/>
                    <a:pt x="377821" y="187894"/>
                  </a:cubicBezTo>
                  <a:cubicBezTo>
                    <a:pt x="394225" y="146090"/>
                    <a:pt x="319084" y="111694"/>
                    <a:pt x="327021" y="105344"/>
                  </a:cubicBezTo>
                  <a:cubicBezTo>
                    <a:pt x="334958" y="98994"/>
                    <a:pt x="391050" y="152440"/>
                    <a:pt x="425446" y="149794"/>
                  </a:cubicBezTo>
                  <a:cubicBezTo>
                    <a:pt x="459842" y="147148"/>
                    <a:pt x="501117" y="113811"/>
                    <a:pt x="533396" y="89469"/>
                  </a:cubicBezTo>
                  <a:cubicBezTo>
                    <a:pt x="565675" y="65127"/>
                    <a:pt x="569379" y="16444"/>
                    <a:pt x="619121" y="3744"/>
                  </a:cubicBezTo>
                  <a:cubicBezTo>
                    <a:pt x="668863" y="-8956"/>
                    <a:pt x="764113" y="14856"/>
                    <a:pt x="831846" y="13269"/>
                  </a:cubicBezTo>
                  <a:cubicBezTo>
                    <a:pt x="899579" y="11682"/>
                    <a:pt x="1010704" y="-12660"/>
                    <a:pt x="1041396" y="100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806880EC-A792-4A95-A433-F0A1C4E07422}"/>
                </a:ext>
              </a:extLst>
            </p:cNvPr>
            <p:cNvSpPr/>
            <p:nvPr/>
          </p:nvSpPr>
          <p:spPr>
            <a:xfrm>
              <a:off x="6460077" y="256124"/>
              <a:ext cx="1119756" cy="1207708"/>
            </a:xfrm>
            <a:custGeom>
              <a:avLst/>
              <a:gdLst>
                <a:gd name="connsiteX0" fmla="*/ 17404 w 1028162"/>
                <a:gd name="connsiteY0" fmla="*/ 1051 h 1207708"/>
                <a:gd name="connsiteX1" fmla="*/ 249179 w 1028162"/>
                <a:gd name="connsiteY1" fmla="*/ 159801 h 1207708"/>
                <a:gd name="connsiteX2" fmla="*/ 576204 w 1028162"/>
                <a:gd name="connsiteY2" fmla="*/ 397926 h 1207708"/>
                <a:gd name="connsiteX3" fmla="*/ 966729 w 1028162"/>
                <a:gd name="connsiteY3" fmla="*/ 791626 h 1207708"/>
                <a:gd name="connsiteX4" fmla="*/ 1027054 w 1028162"/>
                <a:gd name="connsiteY4" fmla="*/ 1201201 h 1207708"/>
                <a:gd name="connsiteX5" fmla="*/ 995304 w 1028162"/>
                <a:gd name="connsiteY5" fmla="*/ 1023401 h 1207708"/>
                <a:gd name="connsiteX6" fmla="*/ 871479 w 1028162"/>
                <a:gd name="connsiteY6" fmla="*/ 759876 h 1207708"/>
                <a:gd name="connsiteX7" fmla="*/ 684154 w 1028162"/>
                <a:gd name="connsiteY7" fmla="*/ 753526 h 1207708"/>
                <a:gd name="connsiteX8" fmla="*/ 484129 w 1028162"/>
                <a:gd name="connsiteY8" fmla="*/ 763051 h 1207708"/>
                <a:gd name="connsiteX9" fmla="*/ 204729 w 1028162"/>
                <a:gd name="connsiteY9" fmla="*/ 667801 h 1207708"/>
                <a:gd name="connsiteX10" fmla="*/ 20579 w 1028162"/>
                <a:gd name="connsiteY10" fmla="*/ 531276 h 1207708"/>
                <a:gd name="connsiteX11" fmla="*/ 14229 w 1028162"/>
                <a:gd name="connsiteY11" fmla="*/ 236001 h 1207708"/>
                <a:gd name="connsiteX12" fmla="*/ 17404 w 1028162"/>
                <a:gd name="connsiteY12" fmla="*/ 1051 h 120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162" h="1207708">
                  <a:moveTo>
                    <a:pt x="17404" y="1051"/>
                  </a:moveTo>
                  <a:cubicBezTo>
                    <a:pt x="56562" y="-11649"/>
                    <a:pt x="156046" y="93655"/>
                    <a:pt x="249179" y="159801"/>
                  </a:cubicBezTo>
                  <a:cubicBezTo>
                    <a:pt x="342312" y="225947"/>
                    <a:pt x="456612" y="292622"/>
                    <a:pt x="576204" y="397926"/>
                  </a:cubicBezTo>
                  <a:cubicBezTo>
                    <a:pt x="695796" y="503230"/>
                    <a:pt x="891587" y="657747"/>
                    <a:pt x="966729" y="791626"/>
                  </a:cubicBezTo>
                  <a:cubicBezTo>
                    <a:pt x="1041871" y="925505"/>
                    <a:pt x="1022292" y="1162572"/>
                    <a:pt x="1027054" y="1201201"/>
                  </a:cubicBezTo>
                  <a:cubicBezTo>
                    <a:pt x="1031816" y="1239830"/>
                    <a:pt x="1021233" y="1096955"/>
                    <a:pt x="995304" y="1023401"/>
                  </a:cubicBezTo>
                  <a:cubicBezTo>
                    <a:pt x="969375" y="949847"/>
                    <a:pt x="923337" y="804855"/>
                    <a:pt x="871479" y="759876"/>
                  </a:cubicBezTo>
                  <a:cubicBezTo>
                    <a:pt x="819621" y="714897"/>
                    <a:pt x="748712" y="752997"/>
                    <a:pt x="684154" y="753526"/>
                  </a:cubicBezTo>
                  <a:cubicBezTo>
                    <a:pt x="619596" y="754055"/>
                    <a:pt x="564033" y="777338"/>
                    <a:pt x="484129" y="763051"/>
                  </a:cubicBezTo>
                  <a:cubicBezTo>
                    <a:pt x="404225" y="748764"/>
                    <a:pt x="281987" y="706430"/>
                    <a:pt x="204729" y="667801"/>
                  </a:cubicBezTo>
                  <a:cubicBezTo>
                    <a:pt x="127471" y="629172"/>
                    <a:pt x="52329" y="603243"/>
                    <a:pt x="20579" y="531276"/>
                  </a:cubicBezTo>
                  <a:cubicBezTo>
                    <a:pt x="-11171" y="459309"/>
                    <a:pt x="10525" y="319609"/>
                    <a:pt x="14229" y="236001"/>
                  </a:cubicBezTo>
                  <a:cubicBezTo>
                    <a:pt x="17933" y="152393"/>
                    <a:pt x="-21754" y="13751"/>
                    <a:pt x="17404" y="10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2F961AE0-D214-4B5B-822B-5868B46BC38C}"/>
                </a:ext>
              </a:extLst>
            </p:cNvPr>
            <p:cNvSpPr/>
            <p:nvPr/>
          </p:nvSpPr>
          <p:spPr>
            <a:xfrm>
              <a:off x="4920217" y="746272"/>
              <a:ext cx="596343" cy="860472"/>
            </a:xfrm>
            <a:custGeom>
              <a:avLst/>
              <a:gdLst>
                <a:gd name="connsiteX0" fmla="*/ 364256 w 368857"/>
                <a:gd name="connsiteY0" fmla="*/ 108523 h 531460"/>
                <a:gd name="connsiteX1" fmla="*/ 78506 w 368857"/>
                <a:gd name="connsiteY1" fmla="*/ 365698 h 531460"/>
                <a:gd name="connsiteX2" fmla="*/ 30881 w 368857"/>
                <a:gd name="connsiteY2" fmla="*/ 530798 h 531460"/>
                <a:gd name="connsiteX3" fmla="*/ 21356 w 368857"/>
                <a:gd name="connsiteY3" fmla="*/ 416498 h 531460"/>
                <a:gd name="connsiteX4" fmla="*/ 15006 w 368857"/>
                <a:gd name="connsiteY4" fmla="*/ 241873 h 531460"/>
                <a:gd name="connsiteX5" fmla="*/ 237256 w 368857"/>
                <a:gd name="connsiteY5" fmla="*/ 6923 h 531460"/>
                <a:gd name="connsiteX6" fmla="*/ 364256 w 368857"/>
                <a:gd name="connsiteY6" fmla="*/ 108523 h 5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57" h="531460">
                  <a:moveTo>
                    <a:pt x="364256" y="108523"/>
                  </a:moveTo>
                  <a:cubicBezTo>
                    <a:pt x="337798" y="168319"/>
                    <a:pt x="134068" y="295319"/>
                    <a:pt x="78506" y="365698"/>
                  </a:cubicBezTo>
                  <a:cubicBezTo>
                    <a:pt x="22944" y="436077"/>
                    <a:pt x="40406" y="522331"/>
                    <a:pt x="30881" y="530798"/>
                  </a:cubicBezTo>
                  <a:cubicBezTo>
                    <a:pt x="21356" y="539265"/>
                    <a:pt x="24002" y="464652"/>
                    <a:pt x="21356" y="416498"/>
                  </a:cubicBezTo>
                  <a:cubicBezTo>
                    <a:pt x="18710" y="368344"/>
                    <a:pt x="-20977" y="310135"/>
                    <a:pt x="15006" y="241873"/>
                  </a:cubicBezTo>
                  <a:cubicBezTo>
                    <a:pt x="50989" y="173611"/>
                    <a:pt x="177460" y="36556"/>
                    <a:pt x="237256" y="6923"/>
                  </a:cubicBezTo>
                  <a:cubicBezTo>
                    <a:pt x="297052" y="-22710"/>
                    <a:pt x="390714" y="48727"/>
                    <a:pt x="364256" y="10852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FA5E7F3E-1AD6-4303-806E-6A2D579CF77C}"/>
                </a:ext>
              </a:extLst>
            </p:cNvPr>
            <p:cNvSpPr/>
            <p:nvPr/>
          </p:nvSpPr>
          <p:spPr>
            <a:xfrm>
              <a:off x="6624394" y="156161"/>
              <a:ext cx="884178" cy="750457"/>
            </a:xfrm>
            <a:custGeom>
              <a:avLst/>
              <a:gdLst>
                <a:gd name="connsiteX0" fmla="*/ 773 w 884178"/>
                <a:gd name="connsiteY0" fmla="*/ 472 h 750457"/>
                <a:gd name="connsiteX1" fmla="*/ 364839 w 884178"/>
                <a:gd name="connsiteY1" fmla="*/ 169806 h 750457"/>
                <a:gd name="connsiteX2" fmla="*/ 661173 w 884178"/>
                <a:gd name="connsiteY2" fmla="*/ 423806 h 750457"/>
                <a:gd name="connsiteX3" fmla="*/ 881306 w 884178"/>
                <a:gd name="connsiteY3" fmla="*/ 745539 h 750457"/>
                <a:gd name="connsiteX4" fmla="*/ 771239 w 884178"/>
                <a:gd name="connsiteY4" fmla="*/ 605839 h 750457"/>
                <a:gd name="connsiteX5" fmla="*/ 551106 w 884178"/>
                <a:gd name="connsiteY5" fmla="*/ 432272 h 750457"/>
                <a:gd name="connsiteX6" fmla="*/ 275939 w 884178"/>
                <a:gd name="connsiteY6" fmla="*/ 220606 h 750457"/>
                <a:gd name="connsiteX7" fmla="*/ 773 w 884178"/>
                <a:gd name="connsiteY7" fmla="*/ 472 h 7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178" h="750457">
                  <a:moveTo>
                    <a:pt x="773" y="472"/>
                  </a:moveTo>
                  <a:cubicBezTo>
                    <a:pt x="15590" y="-7995"/>
                    <a:pt x="254772" y="99250"/>
                    <a:pt x="364839" y="169806"/>
                  </a:cubicBezTo>
                  <a:cubicBezTo>
                    <a:pt x="474906" y="240362"/>
                    <a:pt x="575095" y="327851"/>
                    <a:pt x="661173" y="423806"/>
                  </a:cubicBezTo>
                  <a:cubicBezTo>
                    <a:pt x="747251" y="519761"/>
                    <a:pt x="862962" y="715200"/>
                    <a:pt x="881306" y="745539"/>
                  </a:cubicBezTo>
                  <a:cubicBezTo>
                    <a:pt x="899650" y="775878"/>
                    <a:pt x="826272" y="658050"/>
                    <a:pt x="771239" y="605839"/>
                  </a:cubicBezTo>
                  <a:cubicBezTo>
                    <a:pt x="716206" y="553628"/>
                    <a:pt x="551106" y="432272"/>
                    <a:pt x="551106" y="432272"/>
                  </a:cubicBezTo>
                  <a:cubicBezTo>
                    <a:pt x="468556" y="368067"/>
                    <a:pt x="364133" y="291161"/>
                    <a:pt x="275939" y="220606"/>
                  </a:cubicBezTo>
                  <a:cubicBezTo>
                    <a:pt x="187745" y="150051"/>
                    <a:pt x="-14044" y="8939"/>
                    <a:pt x="773" y="4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4F3E5CB9-ECA9-4D9C-90CE-A3699A10F9DB}"/>
                </a:ext>
              </a:extLst>
            </p:cNvPr>
            <p:cNvSpPr/>
            <p:nvPr/>
          </p:nvSpPr>
          <p:spPr>
            <a:xfrm>
              <a:off x="4777444" y="86413"/>
              <a:ext cx="1359651" cy="2150264"/>
            </a:xfrm>
            <a:custGeom>
              <a:avLst/>
              <a:gdLst>
                <a:gd name="connsiteX0" fmla="*/ 1327023 w 1359651"/>
                <a:gd name="connsiteY0" fmla="*/ 87154 h 2150264"/>
                <a:gd name="connsiteX1" fmla="*/ 903689 w 1359651"/>
                <a:gd name="connsiteY1" fmla="*/ 273420 h 2150264"/>
                <a:gd name="connsiteX2" fmla="*/ 662389 w 1359651"/>
                <a:gd name="connsiteY2" fmla="*/ 468154 h 2150264"/>
                <a:gd name="connsiteX3" fmla="*/ 344889 w 1359651"/>
                <a:gd name="connsiteY3" fmla="*/ 832220 h 2150264"/>
                <a:gd name="connsiteX4" fmla="*/ 184023 w 1359651"/>
                <a:gd name="connsiteY4" fmla="*/ 1060820 h 2150264"/>
                <a:gd name="connsiteX5" fmla="*/ 205189 w 1359651"/>
                <a:gd name="connsiteY5" fmla="*/ 1446054 h 2150264"/>
                <a:gd name="connsiteX6" fmla="*/ 107823 w 1359651"/>
                <a:gd name="connsiteY6" fmla="*/ 1661954 h 2150264"/>
                <a:gd name="connsiteX7" fmla="*/ 86656 w 1359651"/>
                <a:gd name="connsiteY7" fmla="*/ 1822820 h 2150264"/>
                <a:gd name="connsiteX8" fmla="*/ 99356 w 1359651"/>
                <a:gd name="connsiteY8" fmla="*/ 2009087 h 2150264"/>
                <a:gd name="connsiteX9" fmla="*/ 31623 w 1359651"/>
                <a:gd name="connsiteY9" fmla="*/ 2148787 h 2150264"/>
                <a:gd name="connsiteX10" fmla="*/ 35856 w 1359651"/>
                <a:gd name="connsiteY10" fmla="*/ 1920187 h 2150264"/>
                <a:gd name="connsiteX11" fmla="*/ 1989 w 1359651"/>
                <a:gd name="connsiteY11" fmla="*/ 1395254 h 2150264"/>
                <a:gd name="connsiteX12" fmla="*/ 103589 w 1359651"/>
                <a:gd name="connsiteY12" fmla="*/ 925354 h 2150264"/>
                <a:gd name="connsiteX13" fmla="*/ 433789 w 1359651"/>
                <a:gd name="connsiteY13" fmla="*/ 430054 h 2150264"/>
                <a:gd name="connsiteX14" fmla="*/ 878289 w 1359651"/>
                <a:gd name="connsiteY14" fmla="*/ 159120 h 2150264"/>
                <a:gd name="connsiteX15" fmla="*/ 1280456 w 1359651"/>
                <a:gd name="connsiteY15" fmla="*/ 2487 h 2150264"/>
                <a:gd name="connsiteX16" fmla="*/ 1327023 w 1359651"/>
                <a:gd name="connsiteY16" fmla="*/ 87154 h 215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651" h="2150264">
                  <a:moveTo>
                    <a:pt x="1327023" y="87154"/>
                  </a:moveTo>
                  <a:cubicBezTo>
                    <a:pt x="1264229" y="132309"/>
                    <a:pt x="1014461" y="209920"/>
                    <a:pt x="903689" y="273420"/>
                  </a:cubicBezTo>
                  <a:cubicBezTo>
                    <a:pt x="792917" y="336920"/>
                    <a:pt x="755522" y="375021"/>
                    <a:pt x="662389" y="468154"/>
                  </a:cubicBezTo>
                  <a:cubicBezTo>
                    <a:pt x="569256" y="561287"/>
                    <a:pt x="424617" y="733442"/>
                    <a:pt x="344889" y="832220"/>
                  </a:cubicBezTo>
                  <a:cubicBezTo>
                    <a:pt x="265161" y="930998"/>
                    <a:pt x="207306" y="958514"/>
                    <a:pt x="184023" y="1060820"/>
                  </a:cubicBezTo>
                  <a:cubicBezTo>
                    <a:pt x="160740" y="1163126"/>
                    <a:pt x="217889" y="1345865"/>
                    <a:pt x="205189" y="1446054"/>
                  </a:cubicBezTo>
                  <a:cubicBezTo>
                    <a:pt x="192489" y="1546243"/>
                    <a:pt x="127578" y="1599160"/>
                    <a:pt x="107823" y="1661954"/>
                  </a:cubicBezTo>
                  <a:cubicBezTo>
                    <a:pt x="88068" y="1724748"/>
                    <a:pt x="88067" y="1764965"/>
                    <a:pt x="86656" y="1822820"/>
                  </a:cubicBezTo>
                  <a:cubicBezTo>
                    <a:pt x="85245" y="1880675"/>
                    <a:pt x="108528" y="1954759"/>
                    <a:pt x="99356" y="2009087"/>
                  </a:cubicBezTo>
                  <a:cubicBezTo>
                    <a:pt x="90184" y="2063415"/>
                    <a:pt x="42206" y="2163604"/>
                    <a:pt x="31623" y="2148787"/>
                  </a:cubicBezTo>
                  <a:cubicBezTo>
                    <a:pt x="21040" y="2133970"/>
                    <a:pt x="40795" y="2045776"/>
                    <a:pt x="35856" y="1920187"/>
                  </a:cubicBezTo>
                  <a:cubicBezTo>
                    <a:pt x="30917" y="1794598"/>
                    <a:pt x="-9300" y="1561059"/>
                    <a:pt x="1989" y="1395254"/>
                  </a:cubicBezTo>
                  <a:cubicBezTo>
                    <a:pt x="13278" y="1229449"/>
                    <a:pt x="31622" y="1086221"/>
                    <a:pt x="103589" y="925354"/>
                  </a:cubicBezTo>
                  <a:cubicBezTo>
                    <a:pt x="175556" y="764487"/>
                    <a:pt x="304672" y="557760"/>
                    <a:pt x="433789" y="430054"/>
                  </a:cubicBezTo>
                  <a:cubicBezTo>
                    <a:pt x="562906" y="302348"/>
                    <a:pt x="737178" y="230381"/>
                    <a:pt x="878289" y="159120"/>
                  </a:cubicBezTo>
                  <a:cubicBezTo>
                    <a:pt x="1019400" y="87859"/>
                    <a:pt x="1205667" y="17304"/>
                    <a:pt x="1280456" y="2487"/>
                  </a:cubicBezTo>
                  <a:cubicBezTo>
                    <a:pt x="1355245" y="-12330"/>
                    <a:pt x="1389817" y="41999"/>
                    <a:pt x="1327023" y="871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1B98B8F-4FF4-47A7-A5B2-F1D8BC40CCC6}"/>
                </a:ext>
              </a:extLst>
            </p:cNvPr>
            <p:cNvSpPr/>
            <p:nvPr/>
          </p:nvSpPr>
          <p:spPr>
            <a:xfrm>
              <a:off x="4697636" y="1163275"/>
              <a:ext cx="141699" cy="1436087"/>
            </a:xfrm>
            <a:custGeom>
              <a:avLst/>
              <a:gdLst>
                <a:gd name="connsiteX0" fmla="*/ 122649 w 141699"/>
                <a:gd name="connsiteY0" fmla="*/ 8300 h 1436087"/>
                <a:gd name="connsiteX1" fmla="*/ 27399 w 141699"/>
                <a:gd name="connsiteY1" fmla="*/ 205150 h 1436087"/>
                <a:gd name="connsiteX2" fmla="*/ 5174 w 141699"/>
                <a:gd name="connsiteY2" fmla="*/ 503600 h 1436087"/>
                <a:gd name="connsiteX3" fmla="*/ 5174 w 141699"/>
                <a:gd name="connsiteY3" fmla="*/ 732200 h 1436087"/>
                <a:gd name="connsiteX4" fmla="*/ 5174 w 141699"/>
                <a:gd name="connsiteY4" fmla="*/ 865550 h 1436087"/>
                <a:gd name="connsiteX5" fmla="*/ 75024 w 141699"/>
                <a:gd name="connsiteY5" fmla="*/ 1383075 h 1436087"/>
                <a:gd name="connsiteX6" fmla="*/ 141699 w 141699"/>
                <a:gd name="connsiteY6" fmla="*/ 1392600 h 1436087"/>
                <a:gd name="connsiteX7" fmla="*/ 75024 w 141699"/>
                <a:gd name="connsiteY7" fmla="*/ 1148125 h 1436087"/>
                <a:gd name="connsiteX8" fmla="*/ 106774 w 141699"/>
                <a:gd name="connsiteY8" fmla="*/ 881425 h 1436087"/>
                <a:gd name="connsiteX9" fmla="*/ 90899 w 141699"/>
                <a:gd name="connsiteY9" fmla="*/ 484550 h 1436087"/>
                <a:gd name="connsiteX10" fmla="*/ 122649 w 141699"/>
                <a:gd name="connsiteY10" fmla="*/ 8300 h 14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99" h="1436087">
                  <a:moveTo>
                    <a:pt x="122649" y="8300"/>
                  </a:moveTo>
                  <a:cubicBezTo>
                    <a:pt x="112066" y="-38267"/>
                    <a:pt x="46978" y="122600"/>
                    <a:pt x="27399" y="205150"/>
                  </a:cubicBezTo>
                  <a:cubicBezTo>
                    <a:pt x="7820" y="287700"/>
                    <a:pt x="8878" y="415758"/>
                    <a:pt x="5174" y="503600"/>
                  </a:cubicBezTo>
                  <a:cubicBezTo>
                    <a:pt x="1470" y="591442"/>
                    <a:pt x="5174" y="732200"/>
                    <a:pt x="5174" y="732200"/>
                  </a:cubicBezTo>
                  <a:cubicBezTo>
                    <a:pt x="5174" y="792525"/>
                    <a:pt x="-6468" y="757071"/>
                    <a:pt x="5174" y="865550"/>
                  </a:cubicBezTo>
                  <a:cubicBezTo>
                    <a:pt x="16816" y="974029"/>
                    <a:pt x="52270" y="1295233"/>
                    <a:pt x="75024" y="1383075"/>
                  </a:cubicBezTo>
                  <a:cubicBezTo>
                    <a:pt x="97778" y="1470917"/>
                    <a:pt x="141699" y="1431758"/>
                    <a:pt x="141699" y="1392600"/>
                  </a:cubicBezTo>
                  <a:cubicBezTo>
                    <a:pt x="141699" y="1353442"/>
                    <a:pt x="80845" y="1233321"/>
                    <a:pt x="75024" y="1148125"/>
                  </a:cubicBezTo>
                  <a:cubicBezTo>
                    <a:pt x="69203" y="1062929"/>
                    <a:pt x="104128" y="992021"/>
                    <a:pt x="106774" y="881425"/>
                  </a:cubicBezTo>
                  <a:cubicBezTo>
                    <a:pt x="109420" y="770829"/>
                    <a:pt x="85607" y="633775"/>
                    <a:pt x="90899" y="484550"/>
                  </a:cubicBezTo>
                  <a:cubicBezTo>
                    <a:pt x="96191" y="335325"/>
                    <a:pt x="133232" y="54867"/>
                    <a:pt x="122649" y="830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D340A14C-9082-4B10-B61C-B9E736B88314}"/>
                </a:ext>
              </a:extLst>
            </p:cNvPr>
            <p:cNvSpPr/>
            <p:nvPr/>
          </p:nvSpPr>
          <p:spPr>
            <a:xfrm>
              <a:off x="6630823" y="979899"/>
              <a:ext cx="900442" cy="671261"/>
            </a:xfrm>
            <a:custGeom>
              <a:avLst/>
              <a:gdLst>
                <a:gd name="connsiteX0" fmla="*/ 3657 w 900442"/>
                <a:gd name="connsiteY0" fmla="*/ 541 h 671261"/>
                <a:gd name="connsiteX1" fmla="*/ 272897 w 900442"/>
                <a:gd name="connsiteY1" fmla="*/ 188501 h 671261"/>
                <a:gd name="connsiteX2" fmla="*/ 430377 w 900442"/>
                <a:gd name="connsiteY2" fmla="*/ 376461 h 671261"/>
                <a:gd name="connsiteX3" fmla="*/ 653897 w 900442"/>
                <a:gd name="connsiteY3" fmla="*/ 528861 h 671261"/>
                <a:gd name="connsiteX4" fmla="*/ 897737 w 900442"/>
                <a:gd name="connsiteY4" fmla="*/ 671101 h 671261"/>
                <a:gd name="connsiteX5" fmla="*/ 791057 w 900442"/>
                <a:gd name="connsiteY5" fmla="*/ 559341 h 671261"/>
                <a:gd name="connsiteX6" fmla="*/ 486257 w 900442"/>
                <a:gd name="connsiteY6" fmla="*/ 249461 h 671261"/>
                <a:gd name="connsiteX7" fmla="*/ 3657 w 900442"/>
                <a:gd name="connsiteY7" fmla="*/ 541 h 67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442" h="671261">
                  <a:moveTo>
                    <a:pt x="3657" y="541"/>
                  </a:moveTo>
                  <a:cubicBezTo>
                    <a:pt x="-31903" y="-9619"/>
                    <a:pt x="201777" y="125848"/>
                    <a:pt x="272897" y="188501"/>
                  </a:cubicBezTo>
                  <a:cubicBezTo>
                    <a:pt x="344017" y="251154"/>
                    <a:pt x="366877" y="319734"/>
                    <a:pt x="430377" y="376461"/>
                  </a:cubicBezTo>
                  <a:cubicBezTo>
                    <a:pt x="493877" y="433188"/>
                    <a:pt x="576004" y="479754"/>
                    <a:pt x="653897" y="528861"/>
                  </a:cubicBezTo>
                  <a:cubicBezTo>
                    <a:pt x="731790" y="577968"/>
                    <a:pt x="874877" y="666021"/>
                    <a:pt x="897737" y="671101"/>
                  </a:cubicBezTo>
                  <a:cubicBezTo>
                    <a:pt x="920597" y="676181"/>
                    <a:pt x="791057" y="559341"/>
                    <a:pt x="791057" y="559341"/>
                  </a:cubicBezTo>
                  <a:cubicBezTo>
                    <a:pt x="722477" y="489068"/>
                    <a:pt x="619184" y="340901"/>
                    <a:pt x="486257" y="249461"/>
                  </a:cubicBezTo>
                  <a:cubicBezTo>
                    <a:pt x="353330" y="158021"/>
                    <a:pt x="39217" y="10701"/>
                    <a:pt x="3657" y="54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D3A5AF3-B726-424B-8B13-C64554B60074}"/>
                </a:ext>
              </a:extLst>
            </p:cNvPr>
            <p:cNvSpPr/>
            <p:nvPr/>
          </p:nvSpPr>
          <p:spPr>
            <a:xfrm>
              <a:off x="6520743" y="1041777"/>
              <a:ext cx="234467" cy="98326"/>
            </a:xfrm>
            <a:custGeom>
              <a:avLst/>
              <a:gdLst>
                <a:gd name="connsiteX0" fmla="*/ 3882 w 234467"/>
                <a:gd name="connsiteY0" fmla="*/ 98048 h 98326"/>
                <a:gd name="connsiteX1" fmla="*/ 54682 w 234467"/>
                <a:gd name="connsiteY1" fmla="*/ 31373 h 98326"/>
                <a:gd name="connsiteX2" fmla="*/ 232482 w 234467"/>
                <a:gd name="connsiteY2" fmla="*/ 15498 h 98326"/>
                <a:gd name="connsiteX3" fmla="*/ 140407 w 234467"/>
                <a:gd name="connsiteY3" fmla="*/ 2798 h 98326"/>
                <a:gd name="connsiteX4" fmla="*/ 3882 w 234467"/>
                <a:gd name="connsiteY4" fmla="*/ 98048 h 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7" h="98326">
                  <a:moveTo>
                    <a:pt x="3882" y="98048"/>
                  </a:moveTo>
                  <a:cubicBezTo>
                    <a:pt x="-10406" y="102811"/>
                    <a:pt x="16582" y="45131"/>
                    <a:pt x="54682" y="31373"/>
                  </a:cubicBezTo>
                  <a:cubicBezTo>
                    <a:pt x="92782" y="17615"/>
                    <a:pt x="218194" y="20261"/>
                    <a:pt x="232482" y="15498"/>
                  </a:cubicBezTo>
                  <a:cubicBezTo>
                    <a:pt x="246770" y="10735"/>
                    <a:pt x="180624" y="-6727"/>
                    <a:pt x="140407" y="2798"/>
                  </a:cubicBezTo>
                  <a:cubicBezTo>
                    <a:pt x="100190" y="12323"/>
                    <a:pt x="18170" y="93285"/>
                    <a:pt x="3882" y="980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1AA338C-2F38-4901-85CB-9E2FD2C7728C}"/>
                </a:ext>
              </a:extLst>
            </p:cNvPr>
            <p:cNvSpPr/>
            <p:nvPr/>
          </p:nvSpPr>
          <p:spPr>
            <a:xfrm>
              <a:off x="5247242" y="974358"/>
              <a:ext cx="1066849" cy="299119"/>
            </a:xfrm>
            <a:custGeom>
              <a:avLst/>
              <a:gdLst>
                <a:gd name="connsiteX0" fmla="*/ 1058308 w 1066849"/>
                <a:gd name="connsiteY0" fmla="*/ 54342 h 299119"/>
                <a:gd name="connsiteX1" fmla="*/ 804308 w 1066849"/>
                <a:gd name="connsiteY1" fmla="*/ 367 h 299119"/>
                <a:gd name="connsiteX2" fmla="*/ 378858 w 1066849"/>
                <a:gd name="connsiteY2" fmla="*/ 86092 h 299119"/>
                <a:gd name="connsiteX3" fmla="*/ 1033 w 1066849"/>
                <a:gd name="connsiteY3" fmla="*/ 298817 h 299119"/>
                <a:gd name="connsiteX4" fmla="*/ 496333 w 1066849"/>
                <a:gd name="connsiteY4" fmla="*/ 35292 h 299119"/>
                <a:gd name="connsiteX5" fmla="*/ 1058308 w 1066849"/>
                <a:gd name="connsiteY5" fmla="*/ 54342 h 2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49" h="299119">
                  <a:moveTo>
                    <a:pt x="1058308" y="54342"/>
                  </a:moveTo>
                  <a:cubicBezTo>
                    <a:pt x="1109637" y="48521"/>
                    <a:pt x="917550" y="-4925"/>
                    <a:pt x="804308" y="367"/>
                  </a:cubicBezTo>
                  <a:cubicBezTo>
                    <a:pt x="691066" y="5659"/>
                    <a:pt x="512737" y="36350"/>
                    <a:pt x="378858" y="86092"/>
                  </a:cubicBezTo>
                  <a:cubicBezTo>
                    <a:pt x="244979" y="135834"/>
                    <a:pt x="-18546" y="307284"/>
                    <a:pt x="1033" y="298817"/>
                  </a:cubicBezTo>
                  <a:cubicBezTo>
                    <a:pt x="20612" y="290350"/>
                    <a:pt x="318533" y="72334"/>
                    <a:pt x="496333" y="35292"/>
                  </a:cubicBezTo>
                  <a:cubicBezTo>
                    <a:pt x="674133" y="-1750"/>
                    <a:pt x="1006979" y="60163"/>
                    <a:pt x="1058308" y="5434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9603167D-E66E-4CC0-A477-122AC8C7BB08}"/>
                </a:ext>
              </a:extLst>
            </p:cNvPr>
            <p:cNvSpPr/>
            <p:nvPr/>
          </p:nvSpPr>
          <p:spPr>
            <a:xfrm>
              <a:off x="4987814" y="1052951"/>
              <a:ext cx="601413" cy="515724"/>
            </a:xfrm>
            <a:custGeom>
              <a:avLst/>
              <a:gdLst>
                <a:gd name="connsiteX0" fmla="*/ 598171 w 601413"/>
                <a:gd name="connsiteY0" fmla="*/ 2198 h 515724"/>
                <a:gd name="connsiteX1" fmla="*/ 325121 w 601413"/>
                <a:gd name="connsiteY1" fmla="*/ 141898 h 515724"/>
                <a:gd name="connsiteX2" fmla="*/ 26671 w 601413"/>
                <a:gd name="connsiteY2" fmla="*/ 500673 h 515724"/>
                <a:gd name="connsiteX3" fmla="*/ 26671 w 601413"/>
                <a:gd name="connsiteY3" fmla="*/ 427648 h 515724"/>
                <a:gd name="connsiteX4" fmla="*/ 134621 w 601413"/>
                <a:gd name="connsiteY4" fmla="*/ 237148 h 515724"/>
                <a:gd name="connsiteX5" fmla="*/ 598171 w 601413"/>
                <a:gd name="connsiteY5" fmla="*/ 2198 h 5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413" h="515724">
                  <a:moveTo>
                    <a:pt x="598171" y="2198"/>
                  </a:moveTo>
                  <a:cubicBezTo>
                    <a:pt x="629921" y="-13677"/>
                    <a:pt x="420371" y="58819"/>
                    <a:pt x="325121" y="141898"/>
                  </a:cubicBezTo>
                  <a:cubicBezTo>
                    <a:pt x="229871" y="224977"/>
                    <a:pt x="76413" y="453048"/>
                    <a:pt x="26671" y="500673"/>
                  </a:cubicBezTo>
                  <a:cubicBezTo>
                    <a:pt x="-23071" y="548298"/>
                    <a:pt x="8679" y="471569"/>
                    <a:pt x="26671" y="427648"/>
                  </a:cubicBezTo>
                  <a:cubicBezTo>
                    <a:pt x="44663" y="383727"/>
                    <a:pt x="45192" y="305940"/>
                    <a:pt x="134621" y="237148"/>
                  </a:cubicBezTo>
                  <a:cubicBezTo>
                    <a:pt x="224050" y="168356"/>
                    <a:pt x="566421" y="18073"/>
                    <a:pt x="598171" y="21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8A142F9-632E-433C-B0BF-119F4493A725}"/>
                </a:ext>
              </a:extLst>
            </p:cNvPr>
            <p:cNvSpPr/>
            <p:nvPr/>
          </p:nvSpPr>
          <p:spPr>
            <a:xfrm>
              <a:off x="4838614" y="1611127"/>
              <a:ext cx="280336" cy="972488"/>
            </a:xfrm>
            <a:custGeom>
              <a:avLst/>
              <a:gdLst>
                <a:gd name="connsiteX0" fmla="*/ 279486 w 280336"/>
                <a:gd name="connsiteY0" fmla="*/ 4948 h 972488"/>
                <a:gd name="connsiteX1" fmla="*/ 146136 w 280336"/>
                <a:gd name="connsiteY1" fmla="*/ 277998 h 972488"/>
                <a:gd name="connsiteX2" fmla="*/ 76286 w 280336"/>
                <a:gd name="connsiteY2" fmla="*/ 506598 h 972488"/>
                <a:gd name="connsiteX3" fmla="*/ 31836 w 280336"/>
                <a:gd name="connsiteY3" fmla="*/ 957448 h 972488"/>
                <a:gd name="connsiteX4" fmla="*/ 86 w 280336"/>
                <a:gd name="connsiteY4" fmla="*/ 811398 h 972488"/>
                <a:gd name="connsiteX5" fmla="*/ 41361 w 280336"/>
                <a:gd name="connsiteY5" fmla="*/ 287523 h 972488"/>
                <a:gd name="connsiteX6" fmla="*/ 76286 w 280336"/>
                <a:gd name="connsiteY6" fmla="*/ 116073 h 972488"/>
                <a:gd name="connsiteX7" fmla="*/ 279486 w 280336"/>
                <a:gd name="connsiteY7" fmla="*/ 4948 h 97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36" h="972488">
                  <a:moveTo>
                    <a:pt x="279486" y="4948"/>
                  </a:moveTo>
                  <a:cubicBezTo>
                    <a:pt x="291128" y="31935"/>
                    <a:pt x="180003" y="194390"/>
                    <a:pt x="146136" y="277998"/>
                  </a:cubicBezTo>
                  <a:cubicBezTo>
                    <a:pt x="112269" y="361606"/>
                    <a:pt x="95336" y="393356"/>
                    <a:pt x="76286" y="506598"/>
                  </a:cubicBezTo>
                  <a:cubicBezTo>
                    <a:pt x="57236" y="619840"/>
                    <a:pt x="44536" y="906648"/>
                    <a:pt x="31836" y="957448"/>
                  </a:cubicBezTo>
                  <a:cubicBezTo>
                    <a:pt x="19136" y="1008248"/>
                    <a:pt x="-1501" y="923052"/>
                    <a:pt x="86" y="811398"/>
                  </a:cubicBezTo>
                  <a:cubicBezTo>
                    <a:pt x="1673" y="699744"/>
                    <a:pt x="28661" y="403410"/>
                    <a:pt x="41361" y="287523"/>
                  </a:cubicBezTo>
                  <a:cubicBezTo>
                    <a:pt x="54061" y="171636"/>
                    <a:pt x="41361" y="164227"/>
                    <a:pt x="76286" y="116073"/>
                  </a:cubicBezTo>
                  <a:cubicBezTo>
                    <a:pt x="111211" y="67919"/>
                    <a:pt x="267844" y="-22039"/>
                    <a:pt x="279486" y="49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F268C226-5271-430D-A5BA-6999BBAA3E95}"/>
                </a:ext>
              </a:extLst>
            </p:cNvPr>
            <p:cNvSpPr/>
            <p:nvPr/>
          </p:nvSpPr>
          <p:spPr>
            <a:xfrm>
              <a:off x="6077508" y="84540"/>
              <a:ext cx="288352" cy="122958"/>
            </a:xfrm>
            <a:custGeom>
              <a:avLst/>
              <a:gdLst>
                <a:gd name="connsiteX0" fmla="*/ 285192 w 288352"/>
                <a:gd name="connsiteY0" fmla="*/ 122893 h 122958"/>
                <a:gd name="connsiteX1" fmla="*/ 213225 w 288352"/>
                <a:gd name="connsiteY1" fmla="*/ 55160 h 122958"/>
                <a:gd name="connsiteX2" fmla="*/ 1559 w 288352"/>
                <a:gd name="connsiteY2" fmla="*/ 127 h 122958"/>
                <a:gd name="connsiteX3" fmla="*/ 124325 w 288352"/>
                <a:gd name="connsiteY3" fmla="*/ 42460 h 122958"/>
                <a:gd name="connsiteX4" fmla="*/ 285192 w 288352"/>
                <a:gd name="connsiteY4" fmla="*/ 122893 h 12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52" h="122958">
                  <a:moveTo>
                    <a:pt x="285192" y="122893"/>
                  </a:moveTo>
                  <a:cubicBezTo>
                    <a:pt x="300009" y="125010"/>
                    <a:pt x="260497" y="75621"/>
                    <a:pt x="213225" y="55160"/>
                  </a:cubicBezTo>
                  <a:cubicBezTo>
                    <a:pt x="165953" y="34699"/>
                    <a:pt x="16376" y="2244"/>
                    <a:pt x="1559" y="127"/>
                  </a:cubicBezTo>
                  <a:cubicBezTo>
                    <a:pt x="-13258" y="-1990"/>
                    <a:pt x="81286" y="22705"/>
                    <a:pt x="124325" y="42460"/>
                  </a:cubicBezTo>
                  <a:cubicBezTo>
                    <a:pt x="167364" y="62215"/>
                    <a:pt x="270375" y="120776"/>
                    <a:pt x="285192" y="1228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790F6B6E-1010-45E3-84FD-7A1A44601326}"/>
                </a:ext>
              </a:extLst>
            </p:cNvPr>
            <p:cNvSpPr/>
            <p:nvPr/>
          </p:nvSpPr>
          <p:spPr>
            <a:xfrm>
              <a:off x="6366931" y="110054"/>
              <a:ext cx="347140" cy="115366"/>
            </a:xfrm>
            <a:custGeom>
              <a:avLst/>
              <a:gdLst>
                <a:gd name="connsiteX0" fmla="*/ 2 w 347140"/>
                <a:gd name="connsiteY0" fmla="*/ 114313 h 115366"/>
                <a:gd name="connsiteX1" fmla="*/ 203202 w 347140"/>
                <a:gd name="connsiteY1" fmla="*/ 59279 h 115366"/>
                <a:gd name="connsiteX2" fmla="*/ 347136 w 347140"/>
                <a:gd name="connsiteY2" fmla="*/ 101613 h 115366"/>
                <a:gd name="connsiteX3" fmla="*/ 207436 w 347140"/>
                <a:gd name="connsiteY3" fmla="*/ 13 h 115366"/>
                <a:gd name="connsiteX4" fmla="*/ 2 w 347140"/>
                <a:gd name="connsiteY4" fmla="*/ 114313 h 1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40" h="115366">
                  <a:moveTo>
                    <a:pt x="2" y="114313"/>
                  </a:moveTo>
                  <a:cubicBezTo>
                    <a:pt x="-704" y="124191"/>
                    <a:pt x="145346" y="61396"/>
                    <a:pt x="203202" y="59279"/>
                  </a:cubicBezTo>
                  <a:cubicBezTo>
                    <a:pt x="261058" y="57162"/>
                    <a:pt x="346430" y="111491"/>
                    <a:pt x="347136" y="101613"/>
                  </a:cubicBezTo>
                  <a:cubicBezTo>
                    <a:pt x="347842" y="91735"/>
                    <a:pt x="264586" y="1424"/>
                    <a:pt x="207436" y="13"/>
                  </a:cubicBezTo>
                  <a:cubicBezTo>
                    <a:pt x="150286" y="-1398"/>
                    <a:pt x="708" y="104435"/>
                    <a:pt x="2" y="1143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98E963BC-727D-483D-BF1E-7D695CED481E}"/>
                </a:ext>
              </a:extLst>
            </p:cNvPr>
            <p:cNvSpPr/>
            <p:nvPr/>
          </p:nvSpPr>
          <p:spPr>
            <a:xfrm rot="21332733">
              <a:off x="7626027" y="1048769"/>
              <a:ext cx="102473" cy="1229059"/>
            </a:xfrm>
            <a:custGeom>
              <a:avLst/>
              <a:gdLst>
                <a:gd name="connsiteX0" fmla="*/ 13520 w 102473"/>
                <a:gd name="connsiteY0" fmla="*/ 4583 h 1229059"/>
                <a:gd name="connsiteX1" fmla="*/ 102420 w 102473"/>
                <a:gd name="connsiteY1" fmla="*/ 430033 h 1229059"/>
                <a:gd name="connsiteX2" fmla="*/ 26220 w 102473"/>
                <a:gd name="connsiteY2" fmla="*/ 1172983 h 1229059"/>
                <a:gd name="connsiteX3" fmla="*/ 820 w 102473"/>
                <a:gd name="connsiteY3" fmla="*/ 1122183 h 1229059"/>
                <a:gd name="connsiteX4" fmla="*/ 51620 w 102473"/>
                <a:gd name="connsiteY4" fmla="*/ 690383 h 1229059"/>
                <a:gd name="connsiteX5" fmla="*/ 13520 w 102473"/>
                <a:gd name="connsiteY5" fmla="*/ 4583 h 12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3" h="1229059">
                  <a:moveTo>
                    <a:pt x="13520" y="4583"/>
                  </a:moveTo>
                  <a:cubicBezTo>
                    <a:pt x="21987" y="-38809"/>
                    <a:pt x="100303" y="235300"/>
                    <a:pt x="102420" y="430033"/>
                  </a:cubicBezTo>
                  <a:cubicBezTo>
                    <a:pt x="104537" y="624766"/>
                    <a:pt x="43153" y="1057625"/>
                    <a:pt x="26220" y="1172983"/>
                  </a:cubicBezTo>
                  <a:cubicBezTo>
                    <a:pt x="9287" y="1288341"/>
                    <a:pt x="-3413" y="1202616"/>
                    <a:pt x="820" y="1122183"/>
                  </a:cubicBezTo>
                  <a:cubicBezTo>
                    <a:pt x="5053" y="1041750"/>
                    <a:pt x="55853" y="871358"/>
                    <a:pt x="51620" y="690383"/>
                  </a:cubicBezTo>
                  <a:cubicBezTo>
                    <a:pt x="47387" y="509408"/>
                    <a:pt x="5053" y="47975"/>
                    <a:pt x="13520" y="45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D7AF6E16-2D31-4AA9-A561-220E378798BE}"/>
                </a:ext>
              </a:extLst>
            </p:cNvPr>
            <p:cNvSpPr/>
            <p:nvPr/>
          </p:nvSpPr>
          <p:spPr>
            <a:xfrm>
              <a:off x="6555154" y="875015"/>
              <a:ext cx="879345" cy="719041"/>
            </a:xfrm>
            <a:custGeom>
              <a:avLst/>
              <a:gdLst>
                <a:gd name="connsiteX0" fmla="*/ 9359 w 879345"/>
                <a:gd name="connsiteY0" fmla="*/ 6 h 719041"/>
                <a:gd name="connsiteX1" fmla="*/ 453859 w 879345"/>
                <a:gd name="connsiteY1" fmla="*/ 146056 h 719041"/>
                <a:gd name="connsiteX2" fmla="*/ 720559 w 879345"/>
                <a:gd name="connsiteY2" fmla="*/ 139706 h 719041"/>
                <a:gd name="connsiteX3" fmla="*/ 879309 w 879345"/>
                <a:gd name="connsiteY3" fmla="*/ 711206 h 719041"/>
                <a:gd name="connsiteX4" fmla="*/ 707859 w 879345"/>
                <a:gd name="connsiteY4" fmla="*/ 450856 h 719041"/>
                <a:gd name="connsiteX5" fmla="*/ 193509 w 879345"/>
                <a:gd name="connsiteY5" fmla="*/ 152406 h 719041"/>
                <a:gd name="connsiteX6" fmla="*/ 9359 w 879345"/>
                <a:gd name="connsiteY6" fmla="*/ 6 h 7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345" h="719041">
                  <a:moveTo>
                    <a:pt x="9359" y="6"/>
                  </a:moveTo>
                  <a:cubicBezTo>
                    <a:pt x="52751" y="-1052"/>
                    <a:pt x="335326" y="122773"/>
                    <a:pt x="453859" y="146056"/>
                  </a:cubicBezTo>
                  <a:cubicBezTo>
                    <a:pt x="572392" y="169339"/>
                    <a:pt x="649651" y="45514"/>
                    <a:pt x="720559" y="139706"/>
                  </a:cubicBezTo>
                  <a:cubicBezTo>
                    <a:pt x="791467" y="233898"/>
                    <a:pt x="881426" y="659348"/>
                    <a:pt x="879309" y="711206"/>
                  </a:cubicBezTo>
                  <a:cubicBezTo>
                    <a:pt x="877192" y="763064"/>
                    <a:pt x="822159" y="543989"/>
                    <a:pt x="707859" y="450856"/>
                  </a:cubicBezTo>
                  <a:cubicBezTo>
                    <a:pt x="593559" y="357723"/>
                    <a:pt x="305692" y="226489"/>
                    <a:pt x="193509" y="152406"/>
                  </a:cubicBezTo>
                  <a:cubicBezTo>
                    <a:pt x="81326" y="78323"/>
                    <a:pt x="-34033" y="1064"/>
                    <a:pt x="9359" y="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55DCA1D-BD3D-4476-B233-E900CFA30B52}"/>
                </a:ext>
              </a:extLst>
            </p:cNvPr>
            <p:cNvSpPr/>
            <p:nvPr/>
          </p:nvSpPr>
          <p:spPr>
            <a:xfrm>
              <a:off x="7195081" y="951303"/>
              <a:ext cx="500955" cy="794643"/>
            </a:xfrm>
            <a:custGeom>
              <a:avLst/>
              <a:gdLst>
                <a:gd name="connsiteX0" fmla="*/ 1966 w 433774"/>
                <a:gd name="connsiteY0" fmla="*/ 14124 h 794643"/>
                <a:gd name="connsiteX1" fmla="*/ 287716 w 433774"/>
                <a:gd name="connsiteY1" fmla="*/ 166524 h 794643"/>
                <a:gd name="connsiteX2" fmla="*/ 433766 w 433774"/>
                <a:gd name="connsiteY2" fmla="*/ 744374 h 794643"/>
                <a:gd name="connsiteX3" fmla="*/ 294066 w 433774"/>
                <a:gd name="connsiteY3" fmla="*/ 731674 h 794643"/>
                <a:gd name="connsiteX4" fmla="*/ 167066 w 433774"/>
                <a:gd name="connsiteY4" fmla="*/ 452274 h 794643"/>
                <a:gd name="connsiteX5" fmla="*/ 1966 w 433774"/>
                <a:gd name="connsiteY5" fmla="*/ 14124 h 7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4" h="794643">
                  <a:moveTo>
                    <a:pt x="1966" y="14124"/>
                  </a:moveTo>
                  <a:cubicBezTo>
                    <a:pt x="22074" y="-33501"/>
                    <a:pt x="215749" y="44816"/>
                    <a:pt x="287716" y="166524"/>
                  </a:cubicBezTo>
                  <a:cubicBezTo>
                    <a:pt x="359683" y="288232"/>
                    <a:pt x="432708" y="650182"/>
                    <a:pt x="433766" y="744374"/>
                  </a:cubicBezTo>
                  <a:cubicBezTo>
                    <a:pt x="434824" y="838566"/>
                    <a:pt x="338516" y="780357"/>
                    <a:pt x="294066" y="731674"/>
                  </a:cubicBezTo>
                  <a:cubicBezTo>
                    <a:pt x="249616" y="682991"/>
                    <a:pt x="212574" y="571866"/>
                    <a:pt x="167066" y="452274"/>
                  </a:cubicBezTo>
                  <a:cubicBezTo>
                    <a:pt x="121558" y="332682"/>
                    <a:pt x="-18142" y="61749"/>
                    <a:pt x="1966" y="1412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381FE438-20A6-46C9-8C42-EC5B8DBE018F}"/>
                </a:ext>
              </a:extLst>
            </p:cNvPr>
            <p:cNvSpPr/>
            <p:nvPr/>
          </p:nvSpPr>
          <p:spPr>
            <a:xfrm>
              <a:off x="6455726" y="31107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99C8B519-BDC3-477D-870F-E995D403F5A1}"/>
                </a:ext>
              </a:extLst>
            </p:cNvPr>
            <p:cNvSpPr/>
            <p:nvPr/>
          </p:nvSpPr>
          <p:spPr>
            <a:xfrm>
              <a:off x="6455726" y="34282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F91E8B32-152F-4233-923D-AEAB759BA3DA}"/>
                </a:ext>
              </a:extLst>
            </p:cNvPr>
            <p:cNvSpPr/>
            <p:nvPr/>
          </p:nvSpPr>
          <p:spPr>
            <a:xfrm>
              <a:off x="6455726" y="38410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C019AE9F-F930-4EF8-B623-006F73526BF9}"/>
                </a:ext>
              </a:extLst>
            </p:cNvPr>
            <p:cNvSpPr/>
            <p:nvPr/>
          </p:nvSpPr>
          <p:spPr>
            <a:xfrm>
              <a:off x="6455726" y="44125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542A2986-C3DF-485B-8764-468F80813A8D}"/>
                </a:ext>
              </a:extLst>
            </p:cNvPr>
            <p:cNvSpPr/>
            <p:nvPr/>
          </p:nvSpPr>
          <p:spPr>
            <a:xfrm>
              <a:off x="6455726" y="490463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3F463A5-6553-447E-B5C9-4AD5C0982020}"/>
                </a:ext>
              </a:extLst>
            </p:cNvPr>
            <p:cNvSpPr/>
            <p:nvPr/>
          </p:nvSpPr>
          <p:spPr>
            <a:xfrm>
              <a:off x="6455726" y="53650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E821B68D-340C-41B9-94C1-D3C4D6F9CFA3}"/>
                </a:ext>
              </a:extLst>
            </p:cNvPr>
            <p:cNvSpPr/>
            <p:nvPr/>
          </p:nvSpPr>
          <p:spPr>
            <a:xfrm>
              <a:off x="6455726" y="582539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6535708F-8E28-4CB6-85E9-E022EA1A8EFA}"/>
                </a:ext>
              </a:extLst>
            </p:cNvPr>
            <p:cNvSpPr/>
            <p:nvPr/>
          </p:nvSpPr>
          <p:spPr>
            <a:xfrm>
              <a:off x="6455726" y="61905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1BD8C015-37A4-49CA-AC21-0E5B9537D3B9}"/>
                </a:ext>
              </a:extLst>
            </p:cNvPr>
            <p:cNvSpPr/>
            <p:nvPr/>
          </p:nvSpPr>
          <p:spPr>
            <a:xfrm>
              <a:off x="6455726" y="660326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C3DA2746-C1FA-4131-8CBC-BAED66160BB7}"/>
                </a:ext>
              </a:extLst>
            </p:cNvPr>
            <p:cNvSpPr/>
            <p:nvPr/>
          </p:nvSpPr>
          <p:spPr>
            <a:xfrm>
              <a:off x="6421371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E4EB75A-20B4-4148-B463-89E04C465185}"/>
                </a:ext>
              </a:extLst>
            </p:cNvPr>
            <p:cNvSpPr/>
            <p:nvPr/>
          </p:nvSpPr>
          <p:spPr>
            <a:xfrm rot="10800000">
              <a:off x="6313536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5DE3A3BE-BDAE-4FE8-96F0-738E5063C9C7}"/>
                </a:ext>
              </a:extLst>
            </p:cNvPr>
            <p:cNvSpPr/>
            <p:nvPr/>
          </p:nvSpPr>
          <p:spPr>
            <a:xfrm>
              <a:off x="7231311" y="960064"/>
              <a:ext cx="454418" cy="768461"/>
            </a:xfrm>
            <a:custGeom>
              <a:avLst/>
              <a:gdLst>
                <a:gd name="connsiteX0" fmla="*/ 1339 w 454418"/>
                <a:gd name="connsiteY0" fmla="*/ 5136 h 768461"/>
                <a:gd name="connsiteX1" fmla="*/ 185489 w 454418"/>
                <a:gd name="connsiteY1" fmla="*/ 87686 h 768461"/>
                <a:gd name="connsiteX2" fmla="*/ 280739 w 454418"/>
                <a:gd name="connsiteY2" fmla="*/ 160711 h 768461"/>
                <a:gd name="connsiteX3" fmla="*/ 360114 w 454418"/>
                <a:gd name="connsiteY3" fmla="*/ 398836 h 768461"/>
                <a:gd name="connsiteX4" fmla="*/ 452189 w 454418"/>
                <a:gd name="connsiteY4" fmla="*/ 735386 h 768461"/>
                <a:gd name="connsiteX5" fmla="*/ 417264 w 454418"/>
                <a:gd name="connsiteY5" fmla="*/ 751261 h 768461"/>
                <a:gd name="connsiteX6" fmla="*/ 322014 w 454418"/>
                <a:gd name="connsiteY6" fmla="*/ 694111 h 768461"/>
                <a:gd name="connsiteX7" fmla="*/ 223589 w 454418"/>
                <a:gd name="connsiteY7" fmla="*/ 560761 h 768461"/>
                <a:gd name="connsiteX8" fmla="*/ 106114 w 454418"/>
                <a:gd name="connsiteY8" fmla="*/ 246436 h 768461"/>
                <a:gd name="connsiteX9" fmla="*/ 1339 w 454418"/>
                <a:gd name="connsiteY9" fmla="*/ 5136 h 76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418" h="768461">
                  <a:moveTo>
                    <a:pt x="1339" y="5136"/>
                  </a:moveTo>
                  <a:cubicBezTo>
                    <a:pt x="14568" y="-21322"/>
                    <a:pt x="138922" y="61757"/>
                    <a:pt x="185489" y="87686"/>
                  </a:cubicBezTo>
                  <a:cubicBezTo>
                    <a:pt x="232056" y="113615"/>
                    <a:pt x="251635" y="108853"/>
                    <a:pt x="280739" y="160711"/>
                  </a:cubicBezTo>
                  <a:cubicBezTo>
                    <a:pt x="309843" y="212569"/>
                    <a:pt x="331539" y="303057"/>
                    <a:pt x="360114" y="398836"/>
                  </a:cubicBezTo>
                  <a:cubicBezTo>
                    <a:pt x="388689" y="494615"/>
                    <a:pt x="442664" y="676649"/>
                    <a:pt x="452189" y="735386"/>
                  </a:cubicBezTo>
                  <a:cubicBezTo>
                    <a:pt x="461714" y="794124"/>
                    <a:pt x="438960" y="758140"/>
                    <a:pt x="417264" y="751261"/>
                  </a:cubicBezTo>
                  <a:cubicBezTo>
                    <a:pt x="395568" y="744382"/>
                    <a:pt x="354293" y="725861"/>
                    <a:pt x="322014" y="694111"/>
                  </a:cubicBezTo>
                  <a:cubicBezTo>
                    <a:pt x="289735" y="662361"/>
                    <a:pt x="259572" y="635373"/>
                    <a:pt x="223589" y="560761"/>
                  </a:cubicBezTo>
                  <a:cubicBezTo>
                    <a:pt x="187606" y="486149"/>
                    <a:pt x="135747" y="337453"/>
                    <a:pt x="106114" y="246436"/>
                  </a:cubicBezTo>
                  <a:cubicBezTo>
                    <a:pt x="76481" y="155419"/>
                    <a:pt x="-11890" y="31594"/>
                    <a:pt x="1339" y="513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54FB645A-1291-427F-BF5C-8D9736BA7F0F}"/>
                </a:ext>
              </a:extLst>
            </p:cNvPr>
            <p:cNvSpPr/>
            <p:nvPr/>
          </p:nvSpPr>
          <p:spPr>
            <a:xfrm>
              <a:off x="6218098" y="968050"/>
              <a:ext cx="306633" cy="191400"/>
            </a:xfrm>
            <a:custGeom>
              <a:avLst/>
              <a:gdLst>
                <a:gd name="connsiteX0" fmla="*/ 306527 w 306633"/>
                <a:gd name="connsiteY0" fmla="*/ 190825 h 191400"/>
                <a:gd name="connsiteX1" fmla="*/ 211277 w 306633"/>
                <a:gd name="connsiteY1" fmla="*/ 79700 h 191400"/>
                <a:gd name="connsiteX2" fmla="*/ 1727 w 306633"/>
                <a:gd name="connsiteY2" fmla="*/ 325 h 191400"/>
                <a:gd name="connsiteX3" fmla="*/ 116027 w 306633"/>
                <a:gd name="connsiteY3" fmla="*/ 54300 h 191400"/>
                <a:gd name="connsiteX4" fmla="*/ 195402 w 306633"/>
                <a:gd name="connsiteY4" fmla="*/ 120975 h 191400"/>
                <a:gd name="connsiteX5" fmla="*/ 306527 w 306633"/>
                <a:gd name="connsiteY5" fmla="*/ 190825 h 1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33" h="191400">
                  <a:moveTo>
                    <a:pt x="306527" y="190825"/>
                  </a:moveTo>
                  <a:cubicBezTo>
                    <a:pt x="309173" y="183946"/>
                    <a:pt x="262077" y="111450"/>
                    <a:pt x="211277" y="79700"/>
                  </a:cubicBezTo>
                  <a:cubicBezTo>
                    <a:pt x="160477" y="47950"/>
                    <a:pt x="17602" y="4558"/>
                    <a:pt x="1727" y="325"/>
                  </a:cubicBezTo>
                  <a:cubicBezTo>
                    <a:pt x="-14148" y="-3908"/>
                    <a:pt x="83748" y="34192"/>
                    <a:pt x="116027" y="54300"/>
                  </a:cubicBezTo>
                  <a:cubicBezTo>
                    <a:pt x="148306" y="74408"/>
                    <a:pt x="163652" y="100867"/>
                    <a:pt x="195402" y="120975"/>
                  </a:cubicBezTo>
                  <a:cubicBezTo>
                    <a:pt x="227152" y="141083"/>
                    <a:pt x="303881" y="197704"/>
                    <a:pt x="306527" y="19082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3A29997-3016-4C3C-B8F0-BD033D1B720F}"/>
                </a:ext>
              </a:extLst>
            </p:cNvPr>
            <p:cNvSpPr/>
            <p:nvPr/>
          </p:nvSpPr>
          <p:spPr>
            <a:xfrm>
              <a:off x="6272779" y="3984617"/>
              <a:ext cx="537601" cy="338856"/>
            </a:xfrm>
            <a:custGeom>
              <a:avLst/>
              <a:gdLst>
                <a:gd name="connsiteX0" fmla="*/ 528071 w 537601"/>
                <a:gd name="connsiteY0" fmla="*/ 8 h 338856"/>
                <a:gd name="connsiteX1" fmla="*/ 340746 w 537601"/>
                <a:gd name="connsiteY1" fmla="*/ 139708 h 338856"/>
                <a:gd name="connsiteX2" fmla="*/ 235971 w 537601"/>
                <a:gd name="connsiteY2" fmla="*/ 244483 h 338856"/>
                <a:gd name="connsiteX3" fmla="*/ 4196 w 537601"/>
                <a:gd name="connsiteY3" fmla="*/ 336558 h 338856"/>
                <a:gd name="connsiteX4" fmla="*/ 455046 w 537601"/>
                <a:gd name="connsiteY4" fmla="*/ 146058 h 338856"/>
                <a:gd name="connsiteX5" fmla="*/ 528071 w 537601"/>
                <a:gd name="connsiteY5" fmla="*/ 8 h 3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601" h="338856">
                  <a:moveTo>
                    <a:pt x="528071" y="8"/>
                  </a:moveTo>
                  <a:cubicBezTo>
                    <a:pt x="509021" y="-1050"/>
                    <a:pt x="389429" y="98962"/>
                    <a:pt x="340746" y="139708"/>
                  </a:cubicBezTo>
                  <a:cubicBezTo>
                    <a:pt x="292063" y="180454"/>
                    <a:pt x="292063" y="211675"/>
                    <a:pt x="235971" y="244483"/>
                  </a:cubicBezTo>
                  <a:cubicBezTo>
                    <a:pt x="179879" y="277291"/>
                    <a:pt x="-32316" y="352962"/>
                    <a:pt x="4196" y="336558"/>
                  </a:cubicBezTo>
                  <a:cubicBezTo>
                    <a:pt x="40708" y="320154"/>
                    <a:pt x="365617" y="204795"/>
                    <a:pt x="455046" y="146058"/>
                  </a:cubicBezTo>
                  <a:cubicBezTo>
                    <a:pt x="544475" y="87321"/>
                    <a:pt x="547121" y="1066"/>
                    <a:pt x="528071" y="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6174B4E5-F5A8-400E-AEF1-85E51B49BAED}"/>
                </a:ext>
              </a:extLst>
            </p:cNvPr>
            <p:cNvSpPr/>
            <p:nvPr/>
          </p:nvSpPr>
          <p:spPr>
            <a:xfrm>
              <a:off x="4966695" y="1578544"/>
              <a:ext cx="689287" cy="959294"/>
            </a:xfrm>
            <a:custGeom>
              <a:avLst/>
              <a:gdLst>
                <a:gd name="connsiteX0" fmla="*/ 798717 w 798928"/>
                <a:gd name="connsiteY0" fmla="*/ 8266 h 1111884"/>
                <a:gd name="connsiteX1" fmla="*/ 402477 w 798928"/>
                <a:gd name="connsiteY1" fmla="*/ 211466 h 1111884"/>
                <a:gd name="connsiteX2" fmla="*/ 168797 w 798928"/>
                <a:gd name="connsiteY2" fmla="*/ 480706 h 1111884"/>
                <a:gd name="connsiteX3" fmla="*/ 102757 w 798928"/>
                <a:gd name="connsiteY3" fmla="*/ 1085226 h 1111884"/>
                <a:gd name="connsiteX4" fmla="*/ 77357 w 798928"/>
                <a:gd name="connsiteY4" fmla="*/ 968386 h 1111884"/>
                <a:gd name="connsiteX5" fmla="*/ 1157 w 798928"/>
                <a:gd name="connsiteY5" fmla="*/ 638186 h 1111884"/>
                <a:gd name="connsiteX6" fmla="*/ 46877 w 798928"/>
                <a:gd name="connsiteY6" fmla="*/ 313066 h 1111884"/>
                <a:gd name="connsiteX7" fmla="*/ 239917 w 798928"/>
                <a:gd name="connsiteY7" fmla="*/ 84466 h 1111884"/>
                <a:gd name="connsiteX8" fmla="*/ 346597 w 798928"/>
                <a:gd name="connsiteY8" fmla="*/ 43826 h 1111884"/>
                <a:gd name="connsiteX9" fmla="*/ 798717 w 798928"/>
                <a:gd name="connsiteY9" fmla="*/ 8266 h 111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28" h="1111884">
                  <a:moveTo>
                    <a:pt x="798717" y="8266"/>
                  </a:moveTo>
                  <a:cubicBezTo>
                    <a:pt x="808030" y="36206"/>
                    <a:pt x="507464" y="132726"/>
                    <a:pt x="402477" y="211466"/>
                  </a:cubicBezTo>
                  <a:cubicBezTo>
                    <a:pt x="297490" y="290206"/>
                    <a:pt x="218750" y="335079"/>
                    <a:pt x="168797" y="480706"/>
                  </a:cubicBezTo>
                  <a:cubicBezTo>
                    <a:pt x="118844" y="626333"/>
                    <a:pt x="117997" y="1003946"/>
                    <a:pt x="102757" y="1085226"/>
                  </a:cubicBezTo>
                  <a:cubicBezTo>
                    <a:pt x="87517" y="1166506"/>
                    <a:pt x="94290" y="1042893"/>
                    <a:pt x="77357" y="968386"/>
                  </a:cubicBezTo>
                  <a:cubicBezTo>
                    <a:pt x="60424" y="893879"/>
                    <a:pt x="6237" y="747406"/>
                    <a:pt x="1157" y="638186"/>
                  </a:cubicBezTo>
                  <a:cubicBezTo>
                    <a:pt x="-3923" y="528966"/>
                    <a:pt x="7084" y="405353"/>
                    <a:pt x="46877" y="313066"/>
                  </a:cubicBezTo>
                  <a:cubicBezTo>
                    <a:pt x="86670" y="220779"/>
                    <a:pt x="189964" y="129339"/>
                    <a:pt x="239917" y="84466"/>
                  </a:cubicBezTo>
                  <a:cubicBezTo>
                    <a:pt x="289870" y="39593"/>
                    <a:pt x="254310" y="56526"/>
                    <a:pt x="346597" y="43826"/>
                  </a:cubicBezTo>
                  <a:cubicBezTo>
                    <a:pt x="438884" y="31126"/>
                    <a:pt x="789404" y="-19674"/>
                    <a:pt x="798717" y="826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8F72B950-95AE-4C3A-A33E-F5D5A2690CF8}"/>
                </a:ext>
              </a:extLst>
            </p:cNvPr>
            <p:cNvSpPr/>
            <p:nvPr/>
          </p:nvSpPr>
          <p:spPr>
            <a:xfrm>
              <a:off x="5062428" y="1110652"/>
              <a:ext cx="580492" cy="429623"/>
            </a:xfrm>
            <a:custGeom>
              <a:avLst/>
              <a:gdLst>
                <a:gd name="connsiteX0" fmla="*/ 570022 w 580492"/>
                <a:gd name="connsiteY0" fmla="*/ 29173 h 429623"/>
                <a:gd name="connsiteX1" fmla="*/ 338247 w 580492"/>
                <a:gd name="connsiteY1" fmla="*/ 127598 h 429623"/>
                <a:gd name="connsiteX2" fmla="*/ 1697 w 580492"/>
                <a:gd name="connsiteY2" fmla="*/ 429223 h 429623"/>
                <a:gd name="connsiteX3" fmla="*/ 220772 w 580492"/>
                <a:gd name="connsiteY3" fmla="*/ 187923 h 429623"/>
                <a:gd name="connsiteX4" fmla="*/ 506522 w 580492"/>
                <a:gd name="connsiteY4" fmla="*/ 13298 h 429623"/>
                <a:gd name="connsiteX5" fmla="*/ 570022 w 580492"/>
                <a:gd name="connsiteY5" fmla="*/ 29173 h 42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492" h="429623">
                  <a:moveTo>
                    <a:pt x="570022" y="29173"/>
                  </a:moveTo>
                  <a:cubicBezTo>
                    <a:pt x="541976" y="48223"/>
                    <a:pt x="432968" y="60923"/>
                    <a:pt x="338247" y="127598"/>
                  </a:cubicBezTo>
                  <a:cubicBezTo>
                    <a:pt x="243526" y="194273"/>
                    <a:pt x="21276" y="419169"/>
                    <a:pt x="1697" y="429223"/>
                  </a:cubicBezTo>
                  <a:cubicBezTo>
                    <a:pt x="-17882" y="439277"/>
                    <a:pt x="136634" y="257244"/>
                    <a:pt x="220772" y="187923"/>
                  </a:cubicBezTo>
                  <a:cubicBezTo>
                    <a:pt x="304909" y="118602"/>
                    <a:pt x="445668" y="42931"/>
                    <a:pt x="506522" y="13298"/>
                  </a:cubicBezTo>
                  <a:cubicBezTo>
                    <a:pt x="567376" y="-16335"/>
                    <a:pt x="598068" y="10123"/>
                    <a:pt x="570022" y="2917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2087CF9-96D5-4201-8EF5-624E87E4C05C}"/>
                </a:ext>
              </a:extLst>
            </p:cNvPr>
            <p:cNvSpPr/>
            <p:nvPr/>
          </p:nvSpPr>
          <p:spPr>
            <a:xfrm>
              <a:off x="5366800" y="3627639"/>
              <a:ext cx="431156" cy="384182"/>
            </a:xfrm>
            <a:custGeom>
              <a:avLst/>
              <a:gdLst>
                <a:gd name="connsiteX0" fmla="*/ 116425 w 431156"/>
                <a:gd name="connsiteY0" fmla="*/ 68061 h 384182"/>
                <a:gd name="connsiteX1" fmla="*/ 151350 w 431156"/>
                <a:gd name="connsiteY1" fmla="*/ 198236 h 384182"/>
                <a:gd name="connsiteX2" fmla="*/ 430750 w 431156"/>
                <a:gd name="connsiteY2" fmla="*/ 376036 h 384182"/>
                <a:gd name="connsiteX3" fmla="*/ 208500 w 431156"/>
                <a:gd name="connsiteY3" fmla="*/ 318886 h 384182"/>
                <a:gd name="connsiteX4" fmla="*/ 2125 w 431156"/>
                <a:gd name="connsiteY4" fmla="*/ 10911 h 384182"/>
                <a:gd name="connsiteX5" fmla="*/ 116425 w 431156"/>
                <a:gd name="connsiteY5" fmla="*/ 68061 h 3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56" h="384182">
                  <a:moveTo>
                    <a:pt x="116425" y="68061"/>
                  </a:moveTo>
                  <a:cubicBezTo>
                    <a:pt x="141296" y="99282"/>
                    <a:pt x="98962" y="146907"/>
                    <a:pt x="151350" y="198236"/>
                  </a:cubicBezTo>
                  <a:cubicBezTo>
                    <a:pt x="203738" y="249565"/>
                    <a:pt x="421225" y="355928"/>
                    <a:pt x="430750" y="376036"/>
                  </a:cubicBezTo>
                  <a:cubicBezTo>
                    <a:pt x="440275" y="396144"/>
                    <a:pt x="279937" y="379740"/>
                    <a:pt x="208500" y="318886"/>
                  </a:cubicBezTo>
                  <a:cubicBezTo>
                    <a:pt x="137063" y="258032"/>
                    <a:pt x="20646" y="46894"/>
                    <a:pt x="2125" y="10911"/>
                  </a:cubicBezTo>
                  <a:cubicBezTo>
                    <a:pt x="-16396" y="-25072"/>
                    <a:pt x="91554" y="36840"/>
                    <a:pt x="116425" y="6806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FF197CBF-CE88-4E3C-A6A1-39392544DCD4}"/>
                </a:ext>
              </a:extLst>
            </p:cNvPr>
            <p:cNvSpPr/>
            <p:nvPr/>
          </p:nvSpPr>
          <p:spPr>
            <a:xfrm>
              <a:off x="6467425" y="2733019"/>
              <a:ext cx="173624" cy="168616"/>
            </a:xfrm>
            <a:custGeom>
              <a:avLst/>
              <a:gdLst>
                <a:gd name="connsiteX0" fmla="*/ 5342 w 173624"/>
                <a:gd name="connsiteY0" fmla="*/ 1714 h 168616"/>
                <a:gd name="connsiteX1" fmla="*/ 34975 w 173624"/>
                <a:gd name="connsiteY1" fmla="*/ 56748 h 168616"/>
                <a:gd name="connsiteX2" fmla="*/ 170442 w 173624"/>
                <a:gd name="connsiteY2" fmla="*/ 166814 h 168616"/>
                <a:gd name="connsiteX3" fmla="*/ 121758 w 173624"/>
                <a:gd name="connsiteY3" fmla="*/ 118131 h 168616"/>
                <a:gd name="connsiteX4" fmla="*/ 5342 w 173624"/>
                <a:gd name="connsiteY4" fmla="*/ 1714 h 16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24" h="168616">
                  <a:moveTo>
                    <a:pt x="5342" y="1714"/>
                  </a:moveTo>
                  <a:cubicBezTo>
                    <a:pt x="-9122" y="-8517"/>
                    <a:pt x="7458" y="29231"/>
                    <a:pt x="34975" y="56748"/>
                  </a:cubicBezTo>
                  <a:cubicBezTo>
                    <a:pt x="62492" y="84265"/>
                    <a:pt x="155978" y="156584"/>
                    <a:pt x="170442" y="166814"/>
                  </a:cubicBezTo>
                  <a:cubicBezTo>
                    <a:pt x="184906" y="177045"/>
                    <a:pt x="146805" y="141414"/>
                    <a:pt x="121758" y="118131"/>
                  </a:cubicBezTo>
                  <a:cubicBezTo>
                    <a:pt x="96711" y="94848"/>
                    <a:pt x="19806" y="11945"/>
                    <a:pt x="5342" y="17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1612D1D4-EE65-4C7D-8504-CE1AEEA908F4}"/>
                </a:ext>
              </a:extLst>
            </p:cNvPr>
            <p:cNvSpPr/>
            <p:nvPr/>
          </p:nvSpPr>
          <p:spPr>
            <a:xfrm>
              <a:off x="6318229" y="1071854"/>
              <a:ext cx="533507" cy="246022"/>
            </a:xfrm>
            <a:custGeom>
              <a:avLst/>
              <a:gdLst>
                <a:gd name="connsiteX0" fmla="*/ 21 w 533507"/>
                <a:gd name="connsiteY0" fmla="*/ 1296 h 246022"/>
                <a:gd name="connsiteX1" fmla="*/ 215921 w 533507"/>
                <a:gd name="connsiteY1" fmla="*/ 182271 h 246022"/>
                <a:gd name="connsiteX2" fmla="*/ 311171 w 533507"/>
                <a:gd name="connsiteY2" fmla="*/ 245771 h 246022"/>
                <a:gd name="connsiteX3" fmla="*/ 488971 w 533507"/>
                <a:gd name="connsiteY3" fmla="*/ 201321 h 246022"/>
                <a:gd name="connsiteX4" fmla="*/ 533421 w 533507"/>
                <a:gd name="connsiteY4" fmla="*/ 125121 h 246022"/>
                <a:gd name="connsiteX5" fmla="*/ 498496 w 533507"/>
                <a:gd name="connsiteY5" fmla="*/ 58446 h 246022"/>
                <a:gd name="connsiteX6" fmla="*/ 438171 w 533507"/>
                <a:gd name="connsiteY6" fmla="*/ 58446 h 246022"/>
                <a:gd name="connsiteX7" fmla="*/ 317521 w 533507"/>
                <a:gd name="connsiteY7" fmla="*/ 99721 h 246022"/>
                <a:gd name="connsiteX8" fmla="*/ 203221 w 533507"/>
                <a:gd name="connsiteY8" fmla="*/ 99721 h 246022"/>
                <a:gd name="connsiteX9" fmla="*/ 21 w 533507"/>
                <a:gd name="connsiteY9" fmla="*/ 1296 h 2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07" h="246022">
                  <a:moveTo>
                    <a:pt x="21" y="1296"/>
                  </a:moveTo>
                  <a:cubicBezTo>
                    <a:pt x="2138" y="15054"/>
                    <a:pt x="164063" y="141525"/>
                    <a:pt x="215921" y="182271"/>
                  </a:cubicBezTo>
                  <a:cubicBezTo>
                    <a:pt x="267779" y="223017"/>
                    <a:pt x="265663" y="242596"/>
                    <a:pt x="311171" y="245771"/>
                  </a:cubicBezTo>
                  <a:cubicBezTo>
                    <a:pt x="356679" y="248946"/>
                    <a:pt x="451929" y="221429"/>
                    <a:pt x="488971" y="201321"/>
                  </a:cubicBezTo>
                  <a:cubicBezTo>
                    <a:pt x="526013" y="181213"/>
                    <a:pt x="531833" y="148934"/>
                    <a:pt x="533421" y="125121"/>
                  </a:cubicBezTo>
                  <a:cubicBezTo>
                    <a:pt x="535009" y="101308"/>
                    <a:pt x="514371" y="69559"/>
                    <a:pt x="498496" y="58446"/>
                  </a:cubicBezTo>
                  <a:cubicBezTo>
                    <a:pt x="482621" y="47334"/>
                    <a:pt x="468333" y="51567"/>
                    <a:pt x="438171" y="58446"/>
                  </a:cubicBezTo>
                  <a:cubicBezTo>
                    <a:pt x="408009" y="65325"/>
                    <a:pt x="356679" y="92842"/>
                    <a:pt x="317521" y="99721"/>
                  </a:cubicBezTo>
                  <a:cubicBezTo>
                    <a:pt x="278363" y="106600"/>
                    <a:pt x="252434" y="111892"/>
                    <a:pt x="203221" y="99721"/>
                  </a:cubicBezTo>
                  <a:cubicBezTo>
                    <a:pt x="154009" y="87550"/>
                    <a:pt x="-2096" y="-12462"/>
                    <a:pt x="21" y="129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5762DF66-EB63-4EC2-B229-4E9FE0C92DFF}"/>
                </a:ext>
              </a:extLst>
            </p:cNvPr>
            <p:cNvSpPr/>
            <p:nvPr/>
          </p:nvSpPr>
          <p:spPr>
            <a:xfrm>
              <a:off x="5899083" y="2882305"/>
              <a:ext cx="84514" cy="98529"/>
            </a:xfrm>
            <a:custGeom>
              <a:avLst/>
              <a:gdLst>
                <a:gd name="connsiteX0" fmla="*/ 82617 w 84514"/>
                <a:gd name="connsiteY0" fmla="*/ 595 h 98529"/>
                <a:gd name="connsiteX1" fmla="*/ 74150 w 84514"/>
                <a:gd name="connsiteY1" fmla="*/ 51395 h 98529"/>
                <a:gd name="connsiteX2" fmla="*/ 67 w 84514"/>
                <a:gd name="connsiteY2" fmla="*/ 95845 h 98529"/>
                <a:gd name="connsiteX3" fmla="*/ 61450 w 84514"/>
                <a:gd name="connsiteY3" fmla="*/ 87378 h 98529"/>
                <a:gd name="connsiteX4" fmla="*/ 82617 w 84514"/>
                <a:gd name="connsiteY4" fmla="*/ 595 h 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14" h="98529">
                  <a:moveTo>
                    <a:pt x="82617" y="595"/>
                  </a:moveTo>
                  <a:cubicBezTo>
                    <a:pt x="84734" y="-5402"/>
                    <a:pt x="87908" y="35520"/>
                    <a:pt x="74150" y="51395"/>
                  </a:cubicBezTo>
                  <a:cubicBezTo>
                    <a:pt x="60392" y="67270"/>
                    <a:pt x="2184" y="89848"/>
                    <a:pt x="67" y="95845"/>
                  </a:cubicBezTo>
                  <a:cubicBezTo>
                    <a:pt x="-2050" y="101842"/>
                    <a:pt x="46281" y="97256"/>
                    <a:pt x="61450" y="87378"/>
                  </a:cubicBezTo>
                  <a:cubicBezTo>
                    <a:pt x="76619" y="77500"/>
                    <a:pt x="80500" y="6592"/>
                    <a:pt x="82617" y="59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B6C0BB96-C1C6-4ED9-867A-B86EE0AAE194}"/>
                </a:ext>
              </a:extLst>
            </p:cNvPr>
            <p:cNvSpPr/>
            <p:nvPr/>
          </p:nvSpPr>
          <p:spPr>
            <a:xfrm>
              <a:off x="5450020" y="800096"/>
              <a:ext cx="796556" cy="275182"/>
            </a:xfrm>
            <a:custGeom>
              <a:avLst/>
              <a:gdLst>
                <a:gd name="connsiteX0" fmla="*/ 794147 w 796556"/>
                <a:gd name="connsiteY0" fmla="*/ 4 h 275182"/>
                <a:gd name="connsiteX1" fmla="*/ 438547 w 796556"/>
                <a:gd name="connsiteY1" fmla="*/ 110071 h 275182"/>
                <a:gd name="connsiteX2" fmla="*/ 61780 w 796556"/>
                <a:gd name="connsiteY2" fmla="*/ 211671 h 275182"/>
                <a:gd name="connsiteX3" fmla="*/ 6747 w 796556"/>
                <a:gd name="connsiteY3" fmla="*/ 275171 h 275182"/>
                <a:gd name="connsiteX4" fmla="*/ 129513 w 796556"/>
                <a:gd name="connsiteY4" fmla="*/ 215904 h 275182"/>
                <a:gd name="connsiteX5" fmla="*/ 256513 w 796556"/>
                <a:gd name="connsiteY5" fmla="*/ 114304 h 275182"/>
                <a:gd name="connsiteX6" fmla="*/ 794147 w 796556"/>
                <a:gd name="connsiteY6" fmla="*/ 4 h 2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56" h="275182">
                  <a:moveTo>
                    <a:pt x="794147" y="4"/>
                  </a:moveTo>
                  <a:cubicBezTo>
                    <a:pt x="824486" y="-701"/>
                    <a:pt x="560608" y="74793"/>
                    <a:pt x="438547" y="110071"/>
                  </a:cubicBezTo>
                  <a:cubicBezTo>
                    <a:pt x="316486" y="145349"/>
                    <a:pt x="133747" y="184154"/>
                    <a:pt x="61780" y="211671"/>
                  </a:cubicBezTo>
                  <a:cubicBezTo>
                    <a:pt x="-10187" y="239188"/>
                    <a:pt x="-4542" y="274466"/>
                    <a:pt x="6747" y="275171"/>
                  </a:cubicBezTo>
                  <a:cubicBezTo>
                    <a:pt x="18036" y="275876"/>
                    <a:pt x="87885" y="242715"/>
                    <a:pt x="129513" y="215904"/>
                  </a:cubicBezTo>
                  <a:cubicBezTo>
                    <a:pt x="171141" y="189093"/>
                    <a:pt x="144330" y="150993"/>
                    <a:pt x="256513" y="114304"/>
                  </a:cubicBezTo>
                  <a:cubicBezTo>
                    <a:pt x="368696" y="77615"/>
                    <a:pt x="763808" y="709"/>
                    <a:pt x="794147" y="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740FFC86-E16B-4D41-8CBC-FB57F252BA09}"/>
                </a:ext>
              </a:extLst>
            </p:cNvPr>
            <p:cNvSpPr/>
            <p:nvPr/>
          </p:nvSpPr>
          <p:spPr>
            <a:xfrm>
              <a:off x="5423683" y="683383"/>
              <a:ext cx="839350" cy="292959"/>
            </a:xfrm>
            <a:custGeom>
              <a:avLst/>
              <a:gdLst>
                <a:gd name="connsiteX0" fmla="*/ 833184 w 839350"/>
                <a:gd name="connsiteY0" fmla="*/ 6650 h 292959"/>
                <a:gd name="connsiteX1" fmla="*/ 435250 w 839350"/>
                <a:gd name="connsiteY1" fmla="*/ 74384 h 292959"/>
                <a:gd name="connsiteX2" fmla="*/ 33084 w 839350"/>
                <a:gd name="connsiteY2" fmla="*/ 286050 h 292959"/>
                <a:gd name="connsiteX3" fmla="*/ 109284 w 839350"/>
                <a:gd name="connsiteY3" fmla="*/ 218317 h 292959"/>
                <a:gd name="connsiteX4" fmla="*/ 833184 w 839350"/>
                <a:gd name="connsiteY4" fmla="*/ 6650 h 29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50" h="292959">
                  <a:moveTo>
                    <a:pt x="833184" y="6650"/>
                  </a:moveTo>
                  <a:cubicBezTo>
                    <a:pt x="887512" y="-17339"/>
                    <a:pt x="568600" y="27817"/>
                    <a:pt x="435250" y="74384"/>
                  </a:cubicBezTo>
                  <a:cubicBezTo>
                    <a:pt x="301900" y="120951"/>
                    <a:pt x="87412" y="262061"/>
                    <a:pt x="33084" y="286050"/>
                  </a:cubicBezTo>
                  <a:cubicBezTo>
                    <a:pt x="-21244" y="310039"/>
                    <a:pt x="-17010" y="267706"/>
                    <a:pt x="109284" y="218317"/>
                  </a:cubicBezTo>
                  <a:cubicBezTo>
                    <a:pt x="235578" y="168928"/>
                    <a:pt x="778856" y="30639"/>
                    <a:pt x="833184" y="66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8F80A9B6-3544-4911-8F08-BA9CB4CD0A27}"/>
                </a:ext>
              </a:extLst>
            </p:cNvPr>
            <p:cNvSpPr/>
            <p:nvPr/>
          </p:nvSpPr>
          <p:spPr>
            <a:xfrm>
              <a:off x="5380683" y="536967"/>
              <a:ext cx="872255" cy="403583"/>
            </a:xfrm>
            <a:custGeom>
              <a:avLst/>
              <a:gdLst>
                <a:gd name="connsiteX0" fmla="*/ 868277 w 872255"/>
                <a:gd name="connsiteY0" fmla="*/ 14286 h 403583"/>
                <a:gd name="connsiteX1" fmla="*/ 686243 w 872255"/>
                <a:gd name="connsiteY1" fmla="*/ 16402 h 403583"/>
                <a:gd name="connsiteX2" fmla="*/ 190943 w 872255"/>
                <a:gd name="connsiteY2" fmla="*/ 192086 h 403583"/>
                <a:gd name="connsiteX3" fmla="*/ 6793 w 872255"/>
                <a:gd name="connsiteY3" fmla="*/ 399519 h 403583"/>
                <a:gd name="connsiteX4" fmla="*/ 51243 w 872255"/>
                <a:gd name="connsiteY4" fmla="*/ 323319 h 403583"/>
                <a:gd name="connsiteX5" fmla="*/ 161310 w 872255"/>
                <a:gd name="connsiteY5" fmla="*/ 245002 h 403583"/>
                <a:gd name="connsiteX6" fmla="*/ 362393 w 872255"/>
                <a:gd name="connsiteY6" fmla="*/ 143402 h 403583"/>
                <a:gd name="connsiteX7" fmla="*/ 538077 w 872255"/>
                <a:gd name="connsiteY7" fmla="*/ 75669 h 403583"/>
                <a:gd name="connsiteX8" fmla="*/ 868277 w 872255"/>
                <a:gd name="connsiteY8" fmla="*/ 1428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55" h="403583">
                  <a:moveTo>
                    <a:pt x="868277" y="14286"/>
                  </a:moveTo>
                  <a:cubicBezTo>
                    <a:pt x="892971" y="4408"/>
                    <a:pt x="799132" y="-13231"/>
                    <a:pt x="686243" y="16402"/>
                  </a:cubicBezTo>
                  <a:cubicBezTo>
                    <a:pt x="573354" y="46035"/>
                    <a:pt x="304185" y="128233"/>
                    <a:pt x="190943" y="192086"/>
                  </a:cubicBezTo>
                  <a:cubicBezTo>
                    <a:pt x="77701" y="255939"/>
                    <a:pt x="30076" y="377647"/>
                    <a:pt x="6793" y="399519"/>
                  </a:cubicBezTo>
                  <a:cubicBezTo>
                    <a:pt x="-16490" y="421391"/>
                    <a:pt x="25490" y="349072"/>
                    <a:pt x="51243" y="323319"/>
                  </a:cubicBezTo>
                  <a:cubicBezTo>
                    <a:pt x="76996" y="297566"/>
                    <a:pt x="109452" y="274988"/>
                    <a:pt x="161310" y="245002"/>
                  </a:cubicBezTo>
                  <a:cubicBezTo>
                    <a:pt x="213168" y="215016"/>
                    <a:pt x="299599" y="171624"/>
                    <a:pt x="362393" y="143402"/>
                  </a:cubicBezTo>
                  <a:cubicBezTo>
                    <a:pt x="425187" y="115180"/>
                    <a:pt x="457996" y="99658"/>
                    <a:pt x="538077" y="75669"/>
                  </a:cubicBezTo>
                  <a:cubicBezTo>
                    <a:pt x="618158" y="51680"/>
                    <a:pt x="843583" y="24164"/>
                    <a:pt x="868277" y="14286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F9894348-1A74-4B2C-91D5-82EDD8CEB8C5}"/>
                </a:ext>
              </a:extLst>
            </p:cNvPr>
            <p:cNvSpPr/>
            <p:nvPr/>
          </p:nvSpPr>
          <p:spPr>
            <a:xfrm>
              <a:off x="5030894" y="179575"/>
              <a:ext cx="918658" cy="581059"/>
            </a:xfrm>
            <a:custGeom>
              <a:avLst/>
              <a:gdLst>
                <a:gd name="connsiteX0" fmla="*/ 909531 w 918658"/>
                <a:gd name="connsiteY0" fmla="*/ 1400 h 581059"/>
                <a:gd name="connsiteX1" fmla="*/ 369781 w 918658"/>
                <a:gd name="connsiteY1" fmla="*/ 214125 h 581059"/>
                <a:gd name="connsiteX2" fmla="*/ 7831 w 918658"/>
                <a:gd name="connsiteY2" fmla="*/ 576075 h 581059"/>
                <a:gd name="connsiteX3" fmla="*/ 141181 w 918658"/>
                <a:gd name="connsiteY3" fmla="*/ 414150 h 581059"/>
                <a:gd name="connsiteX4" fmla="*/ 376131 w 918658"/>
                <a:gd name="connsiteY4" fmla="*/ 261750 h 581059"/>
                <a:gd name="connsiteX5" fmla="*/ 496781 w 918658"/>
                <a:gd name="connsiteY5" fmla="*/ 191900 h 581059"/>
                <a:gd name="connsiteX6" fmla="*/ 696806 w 918658"/>
                <a:gd name="connsiteY6" fmla="*/ 125225 h 581059"/>
                <a:gd name="connsiteX7" fmla="*/ 909531 w 918658"/>
                <a:gd name="connsiteY7" fmla="*/ 1400 h 5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658" h="581059">
                  <a:moveTo>
                    <a:pt x="909531" y="1400"/>
                  </a:moveTo>
                  <a:cubicBezTo>
                    <a:pt x="855027" y="16217"/>
                    <a:pt x="520064" y="118346"/>
                    <a:pt x="369781" y="214125"/>
                  </a:cubicBezTo>
                  <a:cubicBezTo>
                    <a:pt x="219498" y="309904"/>
                    <a:pt x="45931" y="542738"/>
                    <a:pt x="7831" y="576075"/>
                  </a:cubicBezTo>
                  <a:cubicBezTo>
                    <a:pt x="-30269" y="609412"/>
                    <a:pt x="79798" y="466538"/>
                    <a:pt x="141181" y="414150"/>
                  </a:cubicBezTo>
                  <a:cubicBezTo>
                    <a:pt x="202564" y="361762"/>
                    <a:pt x="316864" y="298792"/>
                    <a:pt x="376131" y="261750"/>
                  </a:cubicBezTo>
                  <a:cubicBezTo>
                    <a:pt x="435398" y="224708"/>
                    <a:pt x="443335" y="214654"/>
                    <a:pt x="496781" y="191900"/>
                  </a:cubicBezTo>
                  <a:cubicBezTo>
                    <a:pt x="550227" y="169146"/>
                    <a:pt x="634364" y="156975"/>
                    <a:pt x="696806" y="125225"/>
                  </a:cubicBezTo>
                  <a:cubicBezTo>
                    <a:pt x="759248" y="93475"/>
                    <a:pt x="964035" y="-13417"/>
                    <a:pt x="909531" y="140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DBBDE76C-6B62-4EDE-8AB1-530AB3773EF9}"/>
                </a:ext>
              </a:extLst>
            </p:cNvPr>
            <p:cNvSpPr/>
            <p:nvPr/>
          </p:nvSpPr>
          <p:spPr>
            <a:xfrm>
              <a:off x="6705586" y="444463"/>
              <a:ext cx="555808" cy="381619"/>
            </a:xfrm>
            <a:custGeom>
              <a:avLst/>
              <a:gdLst>
                <a:gd name="connsiteX0" fmla="*/ 14 w 555808"/>
                <a:gd name="connsiteY0" fmla="*/ 37 h 381619"/>
                <a:gd name="connsiteX1" fmla="*/ 317514 w 555808"/>
                <a:gd name="connsiteY1" fmla="*/ 196887 h 381619"/>
                <a:gd name="connsiteX2" fmla="*/ 546114 w 555808"/>
                <a:gd name="connsiteY2" fmla="*/ 377862 h 381619"/>
                <a:gd name="connsiteX3" fmla="*/ 495314 w 555808"/>
                <a:gd name="connsiteY3" fmla="*/ 311187 h 381619"/>
                <a:gd name="connsiteX4" fmla="*/ 330214 w 555808"/>
                <a:gd name="connsiteY4" fmla="*/ 212762 h 381619"/>
                <a:gd name="connsiteX5" fmla="*/ 14 w 555808"/>
                <a:gd name="connsiteY5" fmla="*/ 37 h 38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808" h="381619">
                  <a:moveTo>
                    <a:pt x="14" y="37"/>
                  </a:moveTo>
                  <a:cubicBezTo>
                    <a:pt x="-2103" y="-2609"/>
                    <a:pt x="226498" y="133916"/>
                    <a:pt x="317514" y="196887"/>
                  </a:cubicBezTo>
                  <a:cubicBezTo>
                    <a:pt x="408530" y="259858"/>
                    <a:pt x="516481" y="358812"/>
                    <a:pt x="546114" y="377862"/>
                  </a:cubicBezTo>
                  <a:cubicBezTo>
                    <a:pt x="575747" y="396912"/>
                    <a:pt x="531297" y="338704"/>
                    <a:pt x="495314" y="311187"/>
                  </a:cubicBezTo>
                  <a:cubicBezTo>
                    <a:pt x="459331" y="283670"/>
                    <a:pt x="409060" y="263562"/>
                    <a:pt x="330214" y="212762"/>
                  </a:cubicBezTo>
                  <a:lnTo>
                    <a:pt x="14" y="37"/>
                  </a:ln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86BC2D11-7FE5-43DB-A705-44CA8178E6D8}"/>
                </a:ext>
              </a:extLst>
            </p:cNvPr>
            <p:cNvSpPr/>
            <p:nvPr/>
          </p:nvSpPr>
          <p:spPr>
            <a:xfrm>
              <a:off x="4734273" y="821386"/>
              <a:ext cx="345373" cy="800723"/>
            </a:xfrm>
            <a:custGeom>
              <a:avLst/>
              <a:gdLst>
                <a:gd name="connsiteX0" fmla="*/ 342552 w 345373"/>
                <a:gd name="connsiteY0" fmla="*/ 7289 h 800723"/>
                <a:gd name="connsiteX1" fmla="*/ 279052 w 345373"/>
                <a:gd name="connsiteY1" fmla="*/ 112064 h 800723"/>
                <a:gd name="connsiteX2" fmla="*/ 75852 w 345373"/>
                <a:gd name="connsiteY2" fmla="*/ 559739 h 800723"/>
                <a:gd name="connsiteX3" fmla="*/ 15527 w 345373"/>
                <a:gd name="connsiteY3" fmla="*/ 794689 h 800723"/>
                <a:gd name="connsiteX4" fmla="*/ 6002 w 345373"/>
                <a:gd name="connsiteY4" fmla="*/ 708964 h 800723"/>
                <a:gd name="connsiteX5" fmla="*/ 94902 w 345373"/>
                <a:gd name="connsiteY5" fmla="*/ 470839 h 800723"/>
                <a:gd name="connsiteX6" fmla="*/ 202852 w 345373"/>
                <a:gd name="connsiteY6" fmla="*/ 258114 h 800723"/>
                <a:gd name="connsiteX7" fmla="*/ 342552 w 345373"/>
                <a:gd name="connsiteY7" fmla="*/ 7289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373" h="800723">
                  <a:moveTo>
                    <a:pt x="342552" y="7289"/>
                  </a:moveTo>
                  <a:cubicBezTo>
                    <a:pt x="355252" y="-17053"/>
                    <a:pt x="323502" y="19989"/>
                    <a:pt x="279052" y="112064"/>
                  </a:cubicBezTo>
                  <a:cubicBezTo>
                    <a:pt x="234602" y="204139"/>
                    <a:pt x="119773" y="445968"/>
                    <a:pt x="75852" y="559739"/>
                  </a:cubicBezTo>
                  <a:cubicBezTo>
                    <a:pt x="31931" y="673510"/>
                    <a:pt x="27169" y="769818"/>
                    <a:pt x="15527" y="794689"/>
                  </a:cubicBezTo>
                  <a:cubicBezTo>
                    <a:pt x="3885" y="819560"/>
                    <a:pt x="-7227" y="762939"/>
                    <a:pt x="6002" y="708964"/>
                  </a:cubicBezTo>
                  <a:cubicBezTo>
                    <a:pt x="19231" y="654989"/>
                    <a:pt x="62094" y="545981"/>
                    <a:pt x="94902" y="470839"/>
                  </a:cubicBezTo>
                  <a:cubicBezTo>
                    <a:pt x="127710" y="395697"/>
                    <a:pt x="164752" y="334843"/>
                    <a:pt x="202852" y="258114"/>
                  </a:cubicBezTo>
                  <a:cubicBezTo>
                    <a:pt x="240952" y="181385"/>
                    <a:pt x="329852" y="31631"/>
                    <a:pt x="342552" y="728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DDC6E1E-892A-48AB-844D-D0C8791FC4DC}"/>
                </a:ext>
              </a:extLst>
            </p:cNvPr>
            <p:cNvSpPr/>
            <p:nvPr/>
          </p:nvSpPr>
          <p:spPr>
            <a:xfrm>
              <a:off x="5448167" y="4156685"/>
              <a:ext cx="1301921" cy="1069754"/>
            </a:xfrm>
            <a:custGeom>
              <a:avLst/>
              <a:gdLst>
                <a:gd name="connsiteX0" fmla="*/ 133 w 1301921"/>
                <a:gd name="connsiteY0" fmla="*/ 34315 h 1069754"/>
                <a:gd name="connsiteX1" fmla="*/ 127133 w 1301921"/>
                <a:gd name="connsiteY1" fmla="*/ 154965 h 1069754"/>
                <a:gd name="connsiteX2" fmla="*/ 457333 w 1301921"/>
                <a:gd name="connsiteY2" fmla="*/ 310540 h 1069754"/>
                <a:gd name="connsiteX3" fmla="*/ 765308 w 1301921"/>
                <a:gd name="connsiteY3" fmla="*/ 281965 h 1069754"/>
                <a:gd name="connsiteX4" fmla="*/ 1105033 w 1301921"/>
                <a:gd name="connsiteY4" fmla="*/ 116865 h 1069754"/>
                <a:gd name="connsiteX5" fmla="*/ 1301883 w 1301921"/>
                <a:gd name="connsiteY5" fmla="*/ 2565 h 1069754"/>
                <a:gd name="connsiteX6" fmla="*/ 1120908 w 1301921"/>
                <a:gd name="connsiteY6" fmla="*/ 227990 h 1069754"/>
                <a:gd name="connsiteX7" fmla="*/ 997083 w 1301921"/>
                <a:gd name="connsiteY7" fmla="*/ 450240 h 1069754"/>
                <a:gd name="connsiteX8" fmla="*/ 1028833 w 1301921"/>
                <a:gd name="connsiteY8" fmla="*/ 726465 h 1069754"/>
                <a:gd name="connsiteX9" fmla="*/ 1241558 w 1301921"/>
                <a:gd name="connsiteY9" fmla="*/ 1069365 h 1069754"/>
                <a:gd name="connsiteX10" fmla="*/ 708158 w 1301921"/>
                <a:gd name="connsiteY10" fmla="*/ 786790 h 1069754"/>
                <a:gd name="connsiteX11" fmla="*/ 349383 w 1301921"/>
                <a:gd name="connsiteY11" fmla="*/ 434365 h 1069754"/>
                <a:gd name="connsiteX12" fmla="*/ 146183 w 1301921"/>
                <a:gd name="connsiteY12" fmla="*/ 281965 h 1069754"/>
                <a:gd name="connsiteX13" fmla="*/ 133 w 1301921"/>
                <a:gd name="connsiteY13" fmla="*/ 34315 h 10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1921" h="1069754">
                  <a:moveTo>
                    <a:pt x="133" y="34315"/>
                  </a:moveTo>
                  <a:cubicBezTo>
                    <a:pt x="-3042" y="13148"/>
                    <a:pt x="50933" y="108928"/>
                    <a:pt x="127133" y="154965"/>
                  </a:cubicBezTo>
                  <a:cubicBezTo>
                    <a:pt x="203333" y="201003"/>
                    <a:pt x="350971" y="289373"/>
                    <a:pt x="457333" y="310540"/>
                  </a:cubicBezTo>
                  <a:cubicBezTo>
                    <a:pt x="563695" y="331707"/>
                    <a:pt x="657358" y="314244"/>
                    <a:pt x="765308" y="281965"/>
                  </a:cubicBezTo>
                  <a:cubicBezTo>
                    <a:pt x="873258" y="249686"/>
                    <a:pt x="1015604" y="163432"/>
                    <a:pt x="1105033" y="116865"/>
                  </a:cubicBezTo>
                  <a:cubicBezTo>
                    <a:pt x="1194462" y="70298"/>
                    <a:pt x="1299237" y="-15956"/>
                    <a:pt x="1301883" y="2565"/>
                  </a:cubicBezTo>
                  <a:cubicBezTo>
                    <a:pt x="1304529" y="21086"/>
                    <a:pt x="1171708" y="153378"/>
                    <a:pt x="1120908" y="227990"/>
                  </a:cubicBezTo>
                  <a:cubicBezTo>
                    <a:pt x="1070108" y="302602"/>
                    <a:pt x="1012429" y="367161"/>
                    <a:pt x="997083" y="450240"/>
                  </a:cubicBezTo>
                  <a:cubicBezTo>
                    <a:pt x="981737" y="533319"/>
                    <a:pt x="988087" y="623278"/>
                    <a:pt x="1028833" y="726465"/>
                  </a:cubicBezTo>
                  <a:cubicBezTo>
                    <a:pt x="1069579" y="829652"/>
                    <a:pt x="1295004" y="1059311"/>
                    <a:pt x="1241558" y="1069365"/>
                  </a:cubicBezTo>
                  <a:cubicBezTo>
                    <a:pt x="1188112" y="1079419"/>
                    <a:pt x="856854" y="892623"/>
                    <a:pt x="708158" y="786790"/>
                  </a:cubicBezTo>
                  <a:cubicBezTo>
                    <a:pt x="559462" y="680957"/>
                    <a:pt x="443045" y="518502"/>
                    <a:pt x="349383" y="434365"/>
                  </a:cubicBezTo>
                  <a:cubicBezTo>
                    <a:pt x="255721" y="350228"/>
                    <a:pt x="200158" y="345465"/>
                    <a:pt x="146183" y="281965"/>
                  </a:cubicBezTo>
                  <a:cubicBezTo>
                    <a:pt x="92208" y="218465"/>
                    <a:pt x="3308" y="55482"/>
                    <a:pt x="133" y="343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721A35-27A7-4853-8E95-60695D755E8B}"/>
                </a:ext>
              </a:extLst>
            </p:cNvPr>
            <p:cNvSpPr/>
            <p:nvPr/>
          </p:nvSpPr>
          <p:spPr>
            <a:xfrm>
              <a:off x="6497664" y="4030481"/>
              <a:ext cx="414514" cy="464325"/>
            </a:xfrm>
            <a:custGeom>
              <a:avLst/>
              <a:gdLst>
                <a:gd name="connsiteX0" fmla="*/ 364569 w 414514"/>
                <a:gd name="connsiteY0" fmla="*/ 251536 h 464325"/>
                <a:gd name="connsiteX1" fmla="*/ 413253 w 414514"/>
                <a:gd name="connsiteY1" fmla="*/ 25052 h 464325"/>
                <a:gd name="connsiteX2" fmla="*/ 392086 w 414514"/>
                <a:gd name="connsiteY2" fmla="*/ 14469 h 464325"/>
                <a:gd name="connsiteX3" fmla="*/ 307419 w 414514"/>
                <a:gd name="connsiteY3" fmla="*/ 103369 h 464325"/>
                <a:gd name="connsiteX4" fmla="*/ 176186 w 414514"/>
                <a:gd name="connsiteY4" fmla="*/ 232486 h 464325"/>
                <a:gd name="connsiteX5" fmla="*/ 6853 w 414514"/>
                <a:gd name="connsiteY5" fmla="*/ 458969 h 464325"/>
                <a:gd name="connsiteX6" fmla="*/ 49186 w 414514"/>
                <a:gd name="connsiteY6" fmla="*/ 382769 h 464325"/>
                <a:gd name="connsiteX7" fmla="*/ 197353 w 414514"/>
                <a:gd name="connsiteY7" fmla="*/ 266352 h 464325"/>
                <a:gd name="connsiteX8" fmla="*/ 265086 w 414514"/>
                <a:gd name="connsiteY8" fmla="*/ 166869 h 464325"/>
                <a:gd name="connsiteX9" fmla="*/ 284136 w 414514"/>
                <a:gd name="connsiteY9" fmla="*/ 173219 h 464325"/>
                <a:gd name="connsiteX10" fmla="*/ 315886 w 414514"/>
                <a:gd name="connsiteY10" fmla="*/ 149936 h 464325"/>
                <a:gd name="connsiteX11" fmla="*/ 343403 w 414514"/>
                <a:gd name="connsiteY11" fmla="*/ 145702 h 464325"/>
                <a:gd name="connsiteX12" fmla="*/ 364569 w 414514"/>
                <a:gd name="connsiteY12" fmla="*/ 251536 h 4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514" h="464325">
                  <a:moveTo>
                    <a:pt x="364569" y="251536"/>
                  </a:moveTo>
                  <a:cubicBezTo>
                    <a:pt x="376211" y="231428"/>
                    <a:pt x="408667" y="64563"/>
                    <a:pt x="413253" y="25052"/>
                  </a:cubicBezTo>
                  <a:cubicBezTo>
                    <a:pt x="417839" y="-14459"/>
                    <a:pt x="409725" y="1416"/>
                    <a:pt x="392086" y="14469"/>
                  </a:cubicBezTo>
                  <a:cubicBezTo>
                    <a:pt x="374447" y="27522"/>
                    <a:pt x="343402" y="67033"/>
                    <a:pt x="307419" y="103369"/>
                  </a:cubicBezTo>
                  <a:cubicBezTo>
                    <a:pt x="271436" y="139705"/>
                    <a:pt x="226280" y="173219"/>
                    <a:pt x="176186" y="232486"/>
                  </a:cubicBezTo>
                  <a:cubicBezTo>
                    <a:pt x="126092" y="291753"/>
                    <a:pt x="28020" y="433922"/>
                    <a:pt x="6853" y="458969"/>
                  </a:cubicBezTo>
                  <a:cubicBezTo>
                    <a:pt x="-14314" y="484016"/>
                    <a:pt x="17436" y="414872"/>
                    <a:pt x="49186" y="382769"/>
                  </a:cubicBezTo>
                  <a:cubicBezTo>
                    <a:pt x="80936" y="350666"/>
                    <a:pt x="161370" y="302335"/>
                    <a:pt x="197353" y="266352"/>
                  </a:cubicBezTo>
                  <a:cubicBezTo>
                    <a:pt x="233336" y="230369"/>
                    <a:pt x="250622" y="182391"/>
                    <a:pt x="265086" y="166869"/>
                  </a:cubicBezTo>
                  <a:cubicBezTo>
                    <a:pt x="279550" y="151347"/>
                    <a:pt x="275669" y="176041"/>
                    <a:pt x="284136" y="173219"/>
                  </a:cubicBezTo>
                  <a:cubicBezTo>
                    <a:pt x="292603" y="170397"/>
                    <a:pt x="306008" y="154522"/>
                    <a:pt x="315886" y="149936"/>
                  </a:cubicBezTo>
                  <a:cubicBezTo>
                    <a:pt x="325764" y="145350"/>
                    <a:pt x="334584" y="134413"/>
                    <a:pt x="343403" y="145702"/>
                  </a:cubicBezTo>
                  <a:cubicBezTo>
                    <a:pt x="352222" y="156991"/>
                    <a:pt x="352927" y="271644"/>
                    <a:pt x="364569" y="25153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E664D4D-0F11-401D-A544-8E28F0983903}"/>
                </a:ext>
              </a:extLst>
            </p:cNvPr>
            <p:cNvSpPr/>
            <p:nvPr/>
          </p:nvSpPr>
          <p:spPr>
            <a:xfrm>
              <a:off x="6863517" y="4313627"/>
              <a:ext cx="311193" cy="649060"/>
            </a:xfrm>
            <a:custGeom>
              <a:avLst/>
              <a:gdLst>
                <a:gd name="connsiteX0" fmla="*/ 5066 w 311193"/>
                <a:gd name="connsiteY0" fmla="*/ 4373 h 649060"/>
                <a:gd name="connsiteX1" fmla="*/ 5066 w 311193"/>
                <a:gd name="connsiteY1" fmla="*/ 112323 h 649060"/>
                <a:gd name="connsiteX2" fmla="*/ 30466 w 311193"/>
                <a:gd name="connsiteY2" fmla="*/ 254140 h 649060"/>
                <a:gd name="connsiteX3" fmla="*/ 284466 w 311193"/>
                <a:gd name="connsiteY3" fmla="*/ 605506 h 649060"/>
                <a:gd name="connsiteX4" fmla="*/ 299283 w 311193"/>
                <a:gd name="connsiteY4" fmla="*/ 641490 h 649060"/>
                <a:gd name="connsiteX5" fmla="*/ 246366 w 311193"/>
                <a:gd name="connsiteY5" fmla="*/ 586456 h 649060"/>
                <a:gd name="connsiteX6" fmla="*/ 216733 w 311193"/>
                <a:gd name="connsiteY6" fmla="*/ 520840 h 649060"/>
                <a:gd name="connsiteX7" fmla="*/ 19883 w 311193"/>
                <a:gd name="connsiteY7" fmla="*/ 264723 h 649060"/>
                <a:gd name="connsiteX8" fmla="*/ 5066 w 311193"/>
                <a:gd name="connsiteY8" fmla="*/ 4373 h 64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3" h="649060">
                  <a:moveTo>
                    <a:pt x="5066" y="4373"/>
                  </a:moveTo>
                  <a:cubicBezTo>
                    <a:pt x="2597" y="-21027"/>
                    <a:pt x="833" y="70695"/>
                    <a:pt x="5066" y="112323"/>
                  </a:cubicBezTo>
                  <a:cubicBezTo>
                    <a:pt x="9299" y="153951"/>
                    <a:pt x="-16101" y="171943"/>
                    <a:pt x="30466" y="254140"/>
                  </a:cubicBezTo>
                  <a:cubicBezTo>
                    <a:pt x="77033" y="336337"/>
                    <a:pt x="239663" y="540948"/>
                    <a:pt x="284466" y="605506"/>
                  </a:cubicBezTo>
                  <a:cubicBezTo>
                    <a:pt x="329269" y="670064"/>
                    <a:pt x="305633" y="644665"/>
                    <a:pt x="299283" y="641490"/>
                  </a:cubicBezTo>
                  <a:cubicBezTo>
                    <a:pt x="292933" y="638315"/>
                    <a:pt x="260124" y="606564"/>
                    <a:pt x="246366" y="586456"/>
                  </a:cubicBezTo>
                  <a:cubicBezTo>
                    <a:pt x="232608" y="566348"/>
                    <a:pt x="254480" y="574462"/>
                    <a:pt x="216733" y="520840"/>
                  </a:cubicBezTo>
                  <a:cubicBezTo>
                    <a:pt x="178986" y="467218"/>
                    <a:pt x="55161" y="348331"/>
                    <a:pt x="19883" y="264723"/>
                  </a:cubicBezTo>
                  <a:cubicBezTo>
                    <a:pt x="-15395" y="181115"/>
                    <a:pt x="7535" y="29773"/>
                    <a:pt x="5066" y="43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20E36A7-5D5C-4A0C-B438-2B03086F7B75}"/>
                </a:ext>
              </a:extLst>
            </p:cNvPr>
            <p:cNvSpPr/>
            <p:nvPr/>
          </p:nvSpPr>
          <p:spPr>
            <a:xfrm>
              <a:off x="4371207" y="4062956"/>
              <a:ext cx="1075757" cy="1637523"/>
            </a:xfrm>
            <a:custGeom>
              <a:avLst/>
              <a:gdLst>
                <a:gd name="connsiteX0" fmla="*/ 1073918 w 1075757"/>
                <a:gd name="connsiteY0" fmla="*/ 166144 h 1637523"/>
                <a:gd name="connsiteX1" fmla="*/ 997718 w 1075757"/>
                <a:gd name="connsiteY1" fmla="*/ 105819 h 1637523"/>
                <a:gd name="connsiteX2" fmla="*/ 848493 w 1075757"/>
                <a:gd name="connsiteY2" fmla="*/ 1044 h 1637523"/>
                <a:gd name="connsiteX3" fmla="*/ 854843 w 1075757"/>
                <a:gd name="connsiteY3" fmla="*/ 175669 h 1637523"/>
                <a:gd name="connsiteX4" fmla="*/ 797693 w 1075757"/>
                <a:gd name="connsiteY4" fmla="*/ 528094 h 1637523"/>
                <a:gd name="connsiteX5" fmla="*/ 683393 w 1075757"/>
                <a:gd name="connsiteY5" fmla="*/ 861469 h 1637523"/>
                <a:gd name="connsiteX6" fmla="*/ 61093 w 1075757"/>
                <a:gd name="connsiteY6" fmla="*/ 1344069 h 1637523"/>
                <a:gd name="connsiteX7" fmla="*/ 48393 w 1075757"/>
                <a:gd name="connsiteY7" fmla="*/ 1445669 h 1637523"/>
                <a:gd name="connsiteX8" fmla="*/ 283343 w 1075757"/>
                <a:gd name="connsiteY8" fmla="*/ 1626644 h 1637523"/>
                <a:gd name="connsiteX9" fmla="*/ 680218 w 1075757"/>
                <a:gd name="connsiteY9" fmla="*/ 1096419 h 1637523"/>
                <a:gd name="connsiteX10" fmla="*/ 889768 w 1075757"/>
                <a:gd name="connsiteY10" fmla="*/ 578894 h 1637523"/>
                <a:gd name="connsiteX11" fmla="*/ 946918 w 1075757"/>
                <a:gd name="connsiteY11" fmla="*/ 289969 h 1637523"/>
                <a:gd name="connsiteX12" fmla="*/ 924693 w 1075757"/>
                <a:gd name="connsiteY12" fmla="*/ 118519 h 1637523"/>
                <a:gd name="connsiteX13" fmla="*/ 1073918 w 1075757"/>
                <a:gd name="connsiteY13" fmla="*/ 166144 h 16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5757" h="1637523">
                  <a:moveTo>
                    <a:pt x="1073918" y="166144"/>
                  </a:moveTo>
                  <a:cubicBezTo>
                    <a:pt x="1086089" y="164027"/>
                    <a:pt x="1035289" y="133336"/>
                    <a:pt x="997718" y="105819"/>
                  </a:cubicBezTo>
                  <a:cubicBezTo>
                    <a:pt x="960147" y="78302"/>
                    <a:pt x="872306" y="-10598"/>
                    <a:pt x="848493" y="1044"/>
                  </a:cubicBezTo>
                  <a:cubicBezTo>
                    <a:pt x="824680" y="12686"/>
                    <a:pt x="863310" y="87827"/>
                    <a:pt x="854843" y="175669"/>
                  </a:cubicBezTo>
                  <a:cubicBezTo>
                    <a:pt x="846376" y="263511"/>
                    <a:pt x="826268" y="413794"/>
                    <a:pt x="797693" y="528094"/>
                  </a:cubicBezTo>
                  <a:cubicBezTo>
                    <a:pt x="769118" y="642394"/>
                    <a:pt x="806160" y="725473"/>
                    <a:pt x="683393" y="861469"/>
                  </a:cubicBezTo>
                  <a:cubicBezTo>
                    <a:pt x="560626" y="997465"/>
                    <a:pt x="166926" y="1246702"/>
                    <a:pt x="61093" y="1344069"/>
                  </a:cubicBezTo>
                  <a:cubicBezTo>
                    <a:pt x="-44740" y="1441436"/>
                    <a:pt x="11351" y="1398573"/>
                    <a:pt x="48393" y="1445669"/>
                  </a:cubicBezTo>
                  <a:cubicBezTo>
                    <a:pt x="85435" y="1492765"/>
                    <a:pt x="178039" y="1684852"/>
                    <a:pt x="283343" y="1626644"/>
                  </a:cubicBezTo>
                  <a:cubicBezTo>
                    <a:pt x="388647" y="1568436"/>
                    <a:pt x="579147" y="1271044"/>
                    <a:pt x="680218" y="1096419"/>
                  </a:cubicBezTo>
                  <a:cubicBezTo>
                    <a:pt x="781289" y="921794"/>
                    <a:pt x="845318" y="713302"/>
                    <a:pt x="889768" y="578894"/>
                  </a:cubicBezTo>
                  <a:cubicBezTo>
                    <a:pt x="934218" y="444486"/>
                    <a:pt x="941097" y="366698"/>
                    <a:pt x="946918" y="289969"/>
                  </a:cubicBezTo>
                  <a:cubicBezTo>
                    <a:pt x="952739" y="213240"/>
                    <a:pt x="908289" y="143390"/>
                    <a:pt x="924693" y="118519"/>
                  </a:cubicBezTo>
                  <a:cubicBezTo>
                    <a:pt x="941097" y="93648"/>
                    <a:pt x="1061747" y="168261"/>
                    <a:pt x="1073918" y="1661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AD2671E-D166-4CAF-AD49-987ED4CCB39E}"/>
                </a:ext>
              </a:extLst>
            </p:cNvPr>
            <p:cNvSpPr/>
            <p:nvPr/>
          </p:nvSpPr>
          <p:spPr>
            <a:xfrm>
              <a:off x="4761001" y="5609501"/>
              <a:ext cx="1507867" cy="134085"/>
            </a:xfrm>
            <a:custGeom>
              <a:avLst/>
              <a:gdLst>
                <a:gd name="connsiteX0" fmla="*/ 1499 w 1507867"/>
                <a:gd name="connsiteY0" fmla="*/ 35649 h 134085"/>
                <a:gd name="connsiteX1" fmla="*/ 179299 w 1507867"/>
                <a:gd name="connsiteY1" fmla="*/ 76924 h 134085"/>
                <a:gd name="connsiteX2" fmla="*/ 385674 w 1507867"/>
                <a:gd name="connsiteY2" fmla="*/ 35649 h 134085"/>
                <a:gd name="connsiteX3" fmla="*/ 661899 w 1507867"/>
                <a:gd name="connsiteY3" fmla="*/ 7074 h 134085"/>
                <a:gd name="connsiteX4" fmla="*/ 976224 w 1507867"/>
                <a:gd name="connsiteY4" fmla="*/ 724 h 134085"/>
                <a:gd name="connsiteX5" fmla="*/ 1195299 w 1507867"/>
                <a:gd name="connsiteY5" fmla="*/ 19774 h 134085"/>
                <a:gd name="connsiteX6" fmla="*/ 1503274 w 1507867"/>
                <a:gd name="connsiteY6" fmla="*/ 99149 h 134085"/>
                <a:gd name="connsiteX7" fmla="*/ 1369924 w 1507867"/>
                <a:gd name="connsiteY7" fmla="*/ 102324 h 134085"/>
                <a:gd name="connsiteX8" fmla="*/ 1230224 w 1507867"/>
                <a:gd name="connsiteY8" fmla="*/ 86449 h 134085"/>
                <a:gd name="connsiteX9" fmla="*/ 947649 w 1507867"/>
                <a:gd name="connsiteY9" fmla="*/ 57874 h 134085"/>
                <a:gd name="connsiteX10" fmla="*/ 690474 w 1507867"/>
                <a:gd name="connsiteY10" fmla="*/ 73749 h 134085"/>
                <a:gd name="connsiteX11" fmla="*/ 528549 w 1507867"/>
                <a:gd name="connsiteY11" fmla="*/ 108674 h 134085"/>
                <a:gd name="connsiteX12" fmla="*/ 512674 w 1507867"/>
                <a:gd name="connsiteY12" fmla="*/ 134074 h 134085"/>
                <a:gd name="connsiteX13" fmla="*/ 385674 w 1507867"/>
                <a:gd name="connsiteY13" fmla="*/ 111849 h 134085"/>
                <a:gd name="connsiteX14" fmla="*/ 280899 w 1507867"/>
                <a:gd name="connsiteY14" fmla="*/ 102324 h 134085"/>
                <a:gd name="connsiteX15" fmla="*/ 1499 w 1507867"/>
                <a:gd name="connsiteY15" fmla="*/ 35649 h 13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7867" h="134085">
                  <a:moveTo>
                    <a:pt x="1499" y="35649"/>
                  </a:moveTo>
                  <a:cubicBezTo>
                    <a:pt x="-15434" y="31416"/>
                    <a:pt x="115270" y="76924"/>
                    <a:pt x="179299" y="76924"/>
                  </a:cubicBezTo>
                  <a:cubicBezTo>
                    <a:pt x="243328" y="76924"/>
                    <a:pt x="305241" y="47291"/>
                    <a:pt x="385674" y="35649"/>
                  </a:cubicBezTo>
                  <a:cubicBezTo>
                    <a:pt x="466107" y="24007"/>
                    <a:pt x="563474" y="12895"/>
                    <a:pt x="661899" y="7074"/>
                  </a:cubicBezTo>
                  <a:cubicBezTo>
                    <a:pt x="760324" y="1253"/>
                    <a:pt x="887324" y="-1393"/>
                    <a:pt x="976224" y="724"/>
                  </a:cubicBezTo>
                  <a:cubicBezTo>
                    <a:pt x="1065124" y="2841"/>
                    <a:pt x="1107457" y="3370"/>
                    <a:pt x="1195299" y="19774"/>
                  </a:cubicBezTo>
                  <a:cubicBezTo>
                    <a:pt x="1283141" y="36178"/>
                    <a:pt x="1474170" y="85391"/>
                    <a:pt x="1503274" y="99149"/>
                  </a:cubicBezTo>
                  <a:cubicBezTo>
                    <a:pt x="1532378" y="112907"/>
                    <a:pt x="1415432" y="104441"/>
                    <a:pt x="1369924" y="102324"/>
                  </a:cubicBezTo>
                  <a:cubicBezTo>
                    <a:pt x="1324416" y="100207"/>
                    <a:pt x="1230224" y="86449"/>
                    <a:pt x="1230224" y="86449"/>
                  </a:cubicBezTo>
                  <a:cubicBezTo>
                    <a:pt x="1159845" y="79041"/>
                    <a:pt x="1037607" y="59991"/>
                    <a:pt x="947649" y="57874"/>
                  </a:cubicBezTo>
                  <a:cubicBezTo>
                    <a:pt x="857691" y="55757"/>
                    <a:pt x="760324" y="65282"/>
                    <a:pt x="690474" y="73749"/>
                  </a:cubicBezTo>
                  <a:cubicBezTo>
                    <a:pt x="620624" y="82216"/>
                    <a:pt x="558182" y="98620"/>
                    <a:pt x="528549" y="108674"/>
                  </a:cubicBezTo>
                  <a:cubicBezTo>
                    <a:pt x="498916" y="118728"/>
                    <a:pt x="536486" y="133545"/>
                    <a:pt x="512674" y="134074"/>
                  </a:cubicBezTo>
                  <a:cubicBezTo>
                    <a:pt x="488862" y="134603"/>
                    <a:pt x="424303" y="117141"/>
                    <a:pt x="385674" y="111849"/>
                  </a:cubicBezTo>
                  <a:cubicBezTo>
                    <a:pt x="347045" y="106557"/>
                    <a:pt x="341753" y="112907"/>
                    <a:pt x="280899" y="102324"/>
                  </a:cubicBezTo>
                  <a:cubicBezTo>
                    <a:pt x="220045" y="91741"/>
                    <a:pt x="18432" y="39882"/>
                    <a:pt x="1499" y="3564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605CC1D-6D1F-4E2A-8BB2-1E0BBE082DAB}"/>
                </a:ext>
              </a:extLst>
            </p:cNvPr>
            <p:cNvSpPr/>
            <p:nvPr/>
          </p:nvSpPr>
          <p:spPr>
            <a:xfrm>
              <a:off x="6662716" y="5287238"/>
              <a:ext cx="870584" cy="339067"/>
            </a:xfrm>
            <a:custGeom>
              <a:avLst/>
              <a:gdLst>
                <a:gd name="connsiteX0" fmla="*/ 7959 w 870584"/>
                <a:gd name="connsiteY0" fmla="*/ 332512 h 339067"/>
                <a:gd name="connsiteX1" fmla="*/ 112734 w 870584"/>
                <a:gd name="connsiteY1" fmla="*/ 281712 h 339067"/>
                <a:gd name="connsiteX2" fmla="*/ 309584 w 870584"/>
                <a:gd name="connsiteY2" fmla="*/ 183287 h 339067"/>
                <a:gd name="connsiteX3" fmla="*/ 512784 w 870584"/>
                <a:gd name="connsiteY3" fmla="*/ 132487 h 339067"/>
                <a:gd name="connsiteX4" fmla="*/ 868384 w 870584"/>
                <a:gd name="connsiteY4" fmla="*/ 2312 h 339067"/>
                <a:gd name="connsiteX5" fmla="*/ 649309 w 870584"/>
                <a:gd name="connsiteY5" fmla="*/ 53112 h 339067"/>
                <a:gd name="connsiteX6" fmla="*/ 373084 w 870584"/>
                <a:gd name="connsiteY6" fmla="*/ 103912 h 339067"/>
                <a:gd name="connsiteX7" fmla="*/ 7959 w 870584"/>
                <a:gd name="connsiteY7" fmla="*/ 332512 h 33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584" h="339067">
                  <a:moveTo>
                    <a:pt x="7959" y="332512"/>
                  </a:moveTo>
                  <a:cubicBezTo>
                    <a:pt x="-35433" y="362145"/>
                    <a:pt x="112734" y="281712"/>
                    <a:pt x="112734" y="281712"/>
                  </a:cubicBezTo>
                  <a:cubicBezTo>
                    <a:pt x="163005" y="256841"/>
                    <a:pt x="242909" y="208158"/>
                    <a:pt x="309584" y="183287"/>
                  </a:cubicBezTo>
                  <a:cubicBezTo>
                    <a:pt x="376259" y="158416"/>
                    <a:pt x="419651" y="162649"/>
                    <a:pt x="512784" y="132487"/>
                  </a:cubicBezTo>
                  <a:cubicBezTo>
                    <a:pt x="605917" y="102325"/>
                    <a:pt x="845630" y="15541"/>
                    <a:pt x="868384" y="2312"/>
                  </a:cubicBezTo>
                  <a:cubicBezTo>
                    <a:pt x="891138" y="-10917"/>
                    <a:pt x="731859" y="36179"/>
                    <a:pt x="649309" y="53112"/>
                  </a:cubicBezTo>
                  <a:cubicBezTo>
                    <a:pt x="566759" y="70045"/>
                    <a:pt x="474684" y="57875"/>
                    <a:pt x="373084" y="103912"/>
                  </a:cubicBezTo>
                  <a:cubicBezTo>
                    <a:pt x="271484" y="149949"/>
                    <a:pt x="51351" y="302879"/>
                    <a:pt x="7959" y="33251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96B0FFA-5E7D-4911-ACF1-B5D3F9D3EB7E}"/>
                </a:ext>
              </a:extLst>
            </p:cNvPr>
            <p:cNvSpPr/>
            <p:nvPr/>
          </p:nvSpPr>
          <p:spPr>
            <a:xfrm>
              <a:off x="6313826" y="5390980"/>
              <a:ext cx="405308" cy="245994"/>
            </a:xfrm>
            <a:custGeom>
              <a:avLst/>
              <a:gdLst>
                <a:gd name="connsiteX0" fmla="*/ 83799 w 405308"/>
                <a:gd name="connsiteY0" fmla="*/ 170 h 245994"/>
                <a:gd name="connsiteX1" fmla="*/ 182224 w 405308"/>
                <a:gd name="connsiteY1" fmla="*/ 133520 h 245994"/>
                <a:gd name="connsiteX2" fmla="*/ 404474 w 405308"/>
                <a:gd name="connsiteY2" fmla="*/ 114470 h 245994"/>
                <a:gd name="connsiteX3" fmla="*/ 255249 w 405308"/>
                <a:gd name="connsiteY3" fmla="*/ 158920 h 245994"/>
                <a:gd name="connsiteX4" fmla="*/ 182224 w 405308"/>
                <a:gd name="connsiteY4" fmla="*/ 228770 h 245994"/>
                <a:gd name="connsiteX5" fmla="*/ 1249 w 405308"/>
                <a:gd name="connsiteY5" fmla="*/ 241470 h 245994"/>
                <a:gd name="connsiteX6" fmla="*/ 102849 w 405308"/>
                <a:gd name="connsiteY6" fmla="*/ 165270 h 245994"/>
                <a:gd name="connsiteX7" fmla="*/ 83799 w 405308"/>
                <a:gd name="connsiteY7" fmla="*/ 170 h 2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308" h="245994">
                  <a:moveTo>
                    <a:pt x="83799" y="170"/>
                  </a:moveTo>
                  <a:cubicBezTo>
                    <a:pt x="97028" y="-5122"/>
                    <a:pt x="128778" y="114470"/>
                    <a:pt x="182224" y="133520"/>
                  </a:cubicBezTo>
                  <a:cubicBezTo>
                    <a:pt x="235670" y="152570"/>
                    <a:pt x="392303" y="110237"/>
                    <a:pt x="404474" y="114470"/>
                  </a:cubicBezTo>
                  <a:cubicBezTo>
                    <a:pt x="416645" y="118703"/>
                    <a:pt x="292291" y="139870"/>
                    <a:pt x="255249" y="158920"/>
                  </a:cubicBezTo>
                  <a:cubicBezTo>
                    <a:pt x="218207" y="177970"/>
                    <a:pt x="224557" y="215012"/>
                    <a:pt x="182224" y="228770"/>
                  </a:cubicBezTo>
                  <a:cubicBezTo>
                    <a:pt x="139891" y="242528"/>
                    <a:pt x="14478" y="252053"/>
                    <a:pt x="1249" y="241470"/>
                  </a:cubicBezTo>
                  <a:cubicBezTo>
                    <a:pt x="-11980" y="230887"/>
                    <a:pt x="83799" y="199666"/>
                    <a:pt x="102849" y="165270"/>
                  </a:cubicBezTo>
                  <a:cubicBezTo>
                    <a:pt x="121899" y="130874"/>
                    <a:pt x="70570" y="5462"/>
                    <a:pt x="83799" y="17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8FDA1CD-C9A7-427D-A774-62A3F87F1033}"/>
                </a:ext>
              </a:extLst>
            </p:cNvPr>
            <p:cNvSpPr/>
            <p:nvPr/>
          </p:nvSpPr>
          <p:spPr>
            <a:xfrm>
              <a:off x="6780965" y="4253953"/>
              <a:ext cx="397777" cy="968929"/>
            </a:xfrm>
            <a:custGeom>
              <a:avLst/>
              <a:gdLst>
                <a:gd name="connsiteX0" fmla="*/ 19885 w 397777"/>
                <a:gd name="connsiteY0" fmla="*/ 3722 h 968929"/>
                <a:gd name="connsiteX1" fmla="*/ 835 w 397777"/>
                <a:gd name="connsiteY1" fmla="*/ 397422 h 968929"/>
                <a:gd name="connsiteX2" fmla="*/ 45285 w 397777"/>
                <a:gd name="connsiteY2" fmla="*/ 597447 h 968929"/>
                <a:gd name="connsiteX3" fmla="*/ 89735 w 397777"/>
                <a:gd name="connsiteY3" fmla="*/ 787947 h 968929"/>
                <a:gd name="connsiteX4" fmla="*/ 286585 w 397777"/>
                <a:gd name="connsiteY4" fmla="*/ 905422 h 968929"/>
                <a:gd name="connsiteX5" fmla="*/ 397710 w 397777"/>
                <a:gd name="connsiteY5" fmla="*/ 968922 h 968929"/>
                <a:gd name="connsiteX6" fmla="*/ 302460 w 397777"/>
                <a:gd name="connsiteY6" fmla="*/ 908597 h 968929"/>
                <a:gd name="connsiteX7" fmla="*/ 264360 w 397777"/>
                <a:gd name="connsiteY7" fmla="*/ 772072 h 968929"/>
                <a:gd name="connsiteX8" fmla="*/ 226260 w 397777"/>
                <a:gd name="connsiteY8" fmla="*/ 565697 h 968929"/>
                <a:gd name="connsiteX9" fmla="*/ 127835 w 397777"/>
                <a:gd name="connsiteY9" fmla="*/ 413297 h 968929"/>
                <a:gd name="connsiteX10" fmla="*/ 64335 w 397777"/>
                <a:gd name="connsiteY10" fmla="*/ 210097 h 968929"/>
                <a:gd name="connsiteX11" fmla="*/ 19885 w 397777"/>
                <a:gd name="connsiteY11" fmla="*/ 3722 h 9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777" h="968929">
                  <a:moveTo>
                    <a:pt x="19885" y="3722"/>
                  </a:moveTo>
                  <a:cubicBezTo>
                    <a:pt x="9302" y="34943"/>
                    <a:pt x="-3398" y="298468"/>
                    <a:pt x="835" y="397422"/>
                  </a:cubicBezTo>
                  <a:cubicBezTo>
                    <a:pt x="5068" y="496376"/>
                    <a:pt x="30468" y="532360"/>
                    <a:pt x="45285" y="597447"/>
                  </a:cubicBezTo>
                  <a:cubicBezTo>
                    <a:pt x="60102" y="662534"/>
                    <a:pt x="49518" y="736618"/>
                    <a:pt x="89735" y="787947"/>
                  </a:cubicBezTo>
                  <a:cubicBezTo>
                    <a:pt x="129952" y="839276"/>
                    <a:pt x="235256" y="875260"/>
                    <a:pt x="286585" y="905422"/>
                  </a:cubicBezTo>
                  <a:cubicBezTo>
                    <a:pt x="337914" y="935584"/>
                    <a:pt x="395064" y="968393"/>
                    <a:pt x="397710" y="968922"/>
                  </a:cubicBezTo>
                  <a:cubicBezTo>
                    <a:pt x="400356" y="969451"/>
                    <a:pt x="324685" y="941405"/>
                    <a:pt x="302460" y="908597"/>
                  </a:cubicBezTo>
                  <a:cubicBezTo>
                    <a:pt x="280235" y="875789"/>
                    <a:pt x="277060" y="829222"/>
                    <a:pt x="264360" y="772072"/>
                  </a:cubicBezTo>
                  <a:cubicBezTo>
                    <a:pt x="251660" y="714922"/>
                    <a:pt x="249014" y="625493"/>
                    <a:pt x="226260" y="565697"/>
                  </a:cubicBezTo>
                  <a:cubicBezTo>
                    <a:pt x="203506" y="505901"/>
                    <a:pt x="154822" y="472564"/>
                    <a:pt x="127835" y="413297"/>
                  </a:cubicBezTo>
                  <a:cubicBezTo>
                    <a:pt x="100848" y="354030"/>
                    <a:pt x="80210" y="274126"/>
                    <a:pt x="64335" y="210097"/>
                  </a:cubicBezTo>
                  <a:cubicBezTo>
                    <a:pt x="48460" y="146068"/>
                    <a:pt x="30468" y="-27499"/>
                    <a:pt x="19885" y="372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FB89CAC-9C4A-450A-9780-20E0F5F84343}"/>
                </a:ext>
              </a:extLst>
            </p:cNvPr>
            <p:cNvSpPr/>
            <p:nvPr/>
          </p:nvSpPr>
          <p:spPr>
            <a:xfrm>
              <a:off x="6516824" y="5231978"/>
              <a:ext cx="482012" cy="223729"/>
            </a:xfrm>
            <a:custGeom>
              <a:avLst/>
              <a:gdLst>
                <a:gd name="connsiteX0" fmla="*/ 4626 w 482012"/>
                <a:gd name="connsiteY0" fmla="*/ 6772 h 223729"/>
                <a:gd name="connsiteX1" fmla="*/ 211001 w 482012"/>
                <a:gd name="connsiteY1" fmla="*/ 92497 h 223729"/>
                <a:gd name="connsiteX2" fmla="*/ 322126 w 482012"/>
                <a:gd name="connsiteY2" fmla="*/ 222672 h 223729"/>
                <a:gd name="connsiteX3" fmla="*/ 480876 w 482012"/>
                <a:gd name="connsiteY3" fmla="*/ 152822 h 223729"/>
                <a:gd name="connsiteX4" fmla="*/ 395151 w 482012"/>
                <a:gd name="connsiteY4" fmla="*/ 130597 h 223729"/>
                <a:gd name="connsiteX5" fmla="*/ 430076 w 482012"/>
                <a:gd name="connsiteY5" fmla="*/ 19472 h 223729"/>
                <a:gd name="connsiteX6" fmla="*/ 4626 w 482012"/>
                <a:gd name="connsiteY6" fmla="*/ 6772 h 2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12" h="223729">
                  <a:moveTo>
                    <a:pt x="4626" y="6772"/>
                  </a:moveTo>
                  <a:cubicBezTo>
                    <a:pt x="-31886" y="18943"/>
                    <a:pt x="158084" y="56514"/>
                    <a:pt x="211001" y="92497"/>
                  </a:cubicBezTo>
                  <a:cubicBezTo>
                    <a:pt x="263918" y="128480"/>
                    <a:pt x="277147" y="212618"/>
                    <a:pt x="322126" y="222672"/>
                  </a:cubicBezTo>
                  <a:cubicBezTo>
                    <a:pt x="367105" y="232726"/>
                    <a:pt x="468705" y="168168"/>
                    <a:pt x="480876" y="152822"/>
                  </a:cubicBezTo>
                  <a:cubicBezTo>
                    <a:pt x="493047" y="137476"/>
                    <a:pt x="403618" y="152822"/>
                    <a:pt x="395151" y="130597"/>
                  </a:cubicBezTo>
                  <a:cubicBezTo>
                    <a:pt x="386684" y="108372"/>
                    <a:pt x="490401" y="40109"/>
                    <a:pt x="430076" y="19472"/>
                  </a:cubicBezTo>
                  <a:cubicBezTo>
                    <a:pt x="369751" y="-1165"/>
                    <a:pt x="41138" y="-5399"/>
                    <a:pt x="4626" y="677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65A6A93-06DD-45E1-8FDF-5D83D2E195ED}"/>
                </a:ext>
              </a:extLst>
            </p:cNvPr>
            <p:cNvSpPr/>
            <p:nvPr/>
          </p:nvSpPr>
          <p:spPr>
            <a:xfrm>
              <a:off x="7081617" y="4936809"/>
              <a:ext cx="541864" cy="298056"/>
            </a:xfrm>
            <a:custGeom>
              <a:avLst/>
              <a:gdLst>
                <a:gd name="connsiteX0" fmla="*/ 1808 w 541864"/>
                <a:gd name="connsiteY0" fmla="*/ 316 h 298056"/>
                <a:gd name="connsiteX1" fmla="*/ 233583 w 541864"/>
                <a:gd name="connsiteY1" fmla="*/ 82866 h 298056"/>
                <a:gd name="connsiteX2" fmla="*/ 347883 w 541864"/>
                <a:gd name="connsiteY2" fmla="*/ 152716 h 298056"/>
                <a:gd name="connsiteX3" fmla="*/ 535208 w 541864"/>
                <a:gd name="connsiteY3" fmla="*/ 203516 h 298056"/>
                <a:gd name="connsiteX4" fmla="*/ 484408 w 541864"/>
                <a:gd name="connsiteY4" fmla="*/ 289241 h 298056"/>
                <a:gd name="connsiteX5" fmla="*/ 335183 w 541864"/>
                <a:gd name="connsiteY5" fmla="*/ 292416 h 298056"/>
                <a:gd name="connsiteX6" fmla="*/ 214533 w 541864"/>
                <a:gd name="connsiteY6" fmla="*/ 263841 h 298056"/>
                <a:gd name="connsiteX7" fmla="*/ 128808 w 541864"/>
                <a:gd name="connsiteY7" fmla="*/ 222566 h 298056"/>
                <a:gd name="connsiteX8" fmla="*/ 125633 w 541864"/>
                <a:gd name="connsiteY8" fmla="*/ 114616 h 298056"/>
                <a:gd name="connsiteX9" fmla="*/ 1808 w 541864"/>
                <a:gd name="connsiteY9" fmla="*/ 31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864" h="298056">
                  <a:moveTo>
                    <a:pt x="1808" y="316"/>
                  </a:moveTo>
                  <a:cubicBezTo>
                    <a:pt x="19800" y="-4976"/>
                    <a:pt x="175904" y="57466"/>
                    <a:pt x="233583" y="82866"/>
                  </a:cubicBezTo>
                  <a:cubicBezTo>
                    <a:pt x="291262" y="108266"/>
                    <a:pt x="297612" y="132608"/>
                    <a:pt x="347883" y="152716"/>
                  </a:cubicBezTo>
                  <a:cubicBezTo>
                    <a:pt x="398154" y="172824"/>
                    <a:pt x="512454" y="180762"/>
                    <a:pt x="535208" y="203516"/>
                  </a:cubicBezTo>
                  <a:cubicBezTo>
                    <a:pt x="557962" y="226270"/>
                    <a:pt x="517746" y="274424"/>
                    <a:pt x="484408" y="289241"/>
                  </a:cubicBezTo>
                  <a:cubicBezTo>
                    <a:pt x="451071" y="304058"/>
                    <a:pt x="380162" y="296649"/>
                    <a:pt x="335183" y="292416"/>
                  </a:cubicBezTo>
                  <a:cubicBezTo>
                    <a:pt x="290204" y="288183"/>
                    <a:pt x="248929" y="275483"/>
                    <a:pt x="214533" y="263841"/>
                  </a:cubicBezTo>
                  <a:cubicBezTo>
                    <a:pt x="180137" y="252199"/>
                    <a:pt x="143625" y="247437"/>
                    <a:pt x="128808" y="222566"/>
                  </a:cubicBezTo>
                  <a:cubicBezTo>
                    <a:pt x="113991" y="197695"/>
                    <a:pt x="145741" y="149012"/>
                    <a:pt x="125633" y="114616"/>
                  </a:cubicBezTo>
                  <a:cubicBezTo>
                    <a:pt x="105525" y="80220"/>
                    <a:pt x="-16184" y="5608"/>
                    <a:pt x="1808" y="31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FF3BBBC-C8C0-4AA0-B55E-CD4B27312340}"/>
                </a:ext>
              </a:extLst>
            </p:cNvPr>
            <p:cNvSpPr/>
            <p:nvPr/>
          </p:nvSpPr>
          <p:spPr>
            <a:xfrm>
              <a:off x="3205163" y="5338763"/>
              <a:ext cx="1182687" cy="411162"/>
            </a:xfrm>
            <a:custGeom>
              <a:avLst/>
              <a:gdLst>
                <a:gd name="connsiteX0" fmla="*/ 0 w 1182687"/>
                <a:gd name="connsiteY0" fmla="*/ 411162 h 411162"/>
                <a:gd name="connsiteX1" fmla="*/ 146050 w 1182687"/>
                <a:gd name="connsiteY1" fmla="*/ 341312 h 411162"/>
                <a:gd name="connsiteX2" fmla="*/ 252412 w 1182687"/>
                <a:gd name="connsiteY2" fmla="*/ 328612 h 411162"/>
                <a:gd name="connsiteX3" fmla="*/ 366712 w 1182687"/>
                <a:gd name="connsiteY3" fmla="*/ 269875 h 411162"/>
                <a:gd name="connsiteX4" fmla="*/ 527050 w 1182687"/>
                <a:gd name="connsiteY4" fmla="*/ 292100 h 411162"/>
                <a:gd name="connsiteX5" fmla="*/ 708025 w 1182687"/>
                <a:gd name="connsiteY5" fmla="*/ 231775 h 411162"/>
                <a:gd name="connsiteX6" fmla="*/ 993775 w 1182687"/>
                <a:gd name="connsiteY6" fmla="*/ 68262 h 411162"/>
                <a:gd name="connsiteX7" fmla="*/ 1073150 w 1182687"/>
                <a:gd name="connsiteY7" fmla="*/ 20637 h 411162"/>
                <a:gd name="connsiteX8" fmla="*/ 1182687 w 1182687"/>
                <a:gd name="connsiteY8" fmla="*/ 0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687" h="411162">
                  <a:moveTo>
                    <a:pt x="0" y="411162"/>
                  </a:moveTo>
                  <a:cubicBezTo>
                    <a:pt x="51990" y="383116"/>
                    <a:pt x="103981" y="355070"/>
                    <a:pt x="146050" y="341312"/>
                  </a:cubicBezTo>
                  <a:cubicBezTo>
                    <a:pt x="188119" y="327554"/>
                    <a:pt x="215635" y="340518"/>
                    <a:pt x="252412" y="328612"/>
                  </a:cubicBezTo>
                  <a:cubicBezTo>
                    <a:pt x="289189" y="316706"/>
                    <a:pt x="320939" y="275960"/>
                    <a:pt x="366712" y="269875"/>
                  </a:cubicBezTo>
                  <a:cubicBezTo>
                    <a:pt x="412485" y="263790"/>
                    <a:pt x="470165" y="298450"/>
                    <a:pt x="527050" y="292100"/>
                  </a:cubicBezTo>
                  <a:cubicBezTo>
                    <a:pt x="583936" y="285750"/>
                    <a:pt x="630238" y="269081"/>
                    <a:pt x="708025" y="231775"/>
                  </a:cubicBezTo>
                  <a:cubicBezTo>
                    <a:pt x="785812" y="194469"/>
                    <a:pt x="932921" y="103452"/>
                    <a:pt x="993775" y="68262"/>
                  </a:cubicBezTo>
                  <a:cubicBezTo>
                    <a:pt x="1054629" y="33072"/>
                    <a:pt x="1041665" y="32014"/>
                    <a:pt x="1073150" y="20637"/>
                  </a:cubicBezTo>
                  <a:cubicBezTo>
                    <a:pt x="1104635" y="9260"/>
                    <a:pt x="1143661" y="4630"/>
                    <a:pt x="11826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95D8912-DF48-4B34-840D-07A7C292913B}"/>
                </a:ext>
              </a:extLst>
            </p:cNvPr>
            <p:cNvSpPr/>
            <p:nvPr/>
          </p:nvSpPr>
          <p:spPr>
            <a:xfrm>
              <a:off x="3242733" y="5708400"/>
              <a:ext cx="571720" cy="895600"/>
            </a:xfrm>
            <a:custGeom>
              <a:avLst/>
              <a:gdLst>
                <a:gd name="connsiteX0" fmla="*/ 0 w 571720"/>
                <a:gd name="connsiteY0" fmla="*/ 21417 h 895600"/>
                <a:gd name="connsiteX1" fmla="*/ 88900 w 571720"/>
                <a:gd name="connsiteY1" fmla="*/ 250 h 895600"/>
                <a:gd name="connsiteX2" fmla="*/ 169334 w 571720"/>
                <a:gd name="connsiteY2" fmla="*/ 34117 h 895600"/>
                <a:gd name="connsiteX3" fmla="*/ 355600 w 571720"/>
                <a:gd name="connsiteY3" fmla="*/ 175933 h 895600"/>
                <a:gd name="connsiteX4" fmla="*/ 501650 w 571720"/>
                <a:gd name="connsiteY4" fmla="*/ 563283 h 895600"/>
                <a:gd name="connsiteX5" fmla="*/ 560917 w 571720"/>
                <a:gd name="connsiteY5" fmla="*/ 821517 h 895600"/>
                <a:gd name="connsiteX6" fmla="*/ 571500 w 571720"/>
                <a:gd name="connsiteY6" fmla="*/ 895600 h 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720" h="895600">
                  <a:moveTo>
                    <a:pt x="0" y="21417"/>
                  </a:moveTo>
                  <a:cubicBezTo>
                    <a:pt x="30339" y="9775"/>
                    <a:pt x="60678" y="-1867"/>
                    <a:pt x="88900" y="250"/>
                  </a:cubicBezTo>
                  <a:cubicBezTo>
                    <a:pt x="117122" y="2367"/>
                    <a:pt x="124884" y="4836"/>
                    <a:pt x="169334" y="34117"/>
                  </a:cubicBezTo>
                  <a:cubicBezTo>
                    <a:pt x="213784" y="63398"/>
                    <a:pt x="300214" y="87739"/>
                    <a:pt x="355600" y="175933"/>
                  </a:cubicBezTo>
                  <a:cubicBezTo>
                    <a:pt x="410986" y="264127"/>
                    <a:pt x="467431" y="455686"/>
                    <a:pt x="501650" y="563283"/>
                  </a:cubicBezTo>
                  <a:cubicBezTo>
                    <a:pt x="535869" y="670880"/>
                    <a:pt x="549275" y="766131"/>
                    <a:pt x="560917" y="821517"/>
                  </a:cubicBezTo>
                  <a:cubicBezTo>
                    <a:pt x="572559" y="876903"/>
                    <a:pt x="572029" y="886251"/>
                    <a:pt x="571500" y="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F54A6AE-BD7D-426F-B334-DFD425E30B97}"/>
                </a:ext>
              </a:extLst>
            </p:cNvPr>
            <p:cNvSpPr/>
            <p:nvPr/>
          </p:nvSpPr>
          <p:spPr>
            <a:xfrm>
              <a:off x="3814233" y="6604000"/>
              <a:ext cx="38149" cy="275167"/>
            </a:xfrm>
            <a:custGeom>
              <a:avLst/>
              <a:gdLst>
                <a:gd name="connsiteX0" fmla="*/ 0 w 38149"/>
                <a:gd name="connsiteY0" fmla="*/ 0 h 275167"/>
                <a:gd name="connsiteX1" fmla="*/ 23284 w 38149"/>
                <a:gd name="connsiteY1" fmla="*/ 67733 h 275167"/>
                <a:gd name="connsiteX2" fmla="*/ 38100 w 38149"/>
                <a:gd name="connsiteY2" fmla="*/ 177800 h 275167"/>
                <a:gd name="connsiteX3" fmla="*/ 27517 w 38149"/>
                <a:gd name="connsiteY3" fmla="*/ 275167 h 2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49" h="275167">
                  <a:moveTo>
                    <a:pt x="0" y="0"/>
                  </a:moveTo>
                  <a:cubicBezTo>
                    <a:pt x="8467" y="19050"/>
                    <a:pt x="16934" y="38100"/>
                    <a:pt x="23284" y="67733"/>
                  </a:cubicBezTo>
                  <a:cubicBezTo>
                    <a:pt x="29634" y="97366"/>
                    <a:pt x="37395" y="143228"/>
                    <a:pt x="38100" y="177800"/>
                  </a:cubicBezTo>
                  <a:cubicBezTo>
                    <a:pt x="38805" y="212372"/>
                    <a:pt x="31750" y="258939"/>
                    <a:pt x="27517" y="2751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61B43AD8-B3F6-495D-83D3-3E9566C13714}"/>
                </a:ext>
              </a:extLst>
            </p:cNvPr>
            <p:cNvSpPr/>
            <p:nvPr/>
          </p:nvSpPr>
          <p:spPr>
            <a:xfrm>
              <a:off x="7654925" y="5093489"/>
              <a:ext cx="1138238" cy="230986"/>
            </a:xfrm>
            <a:custGeom>
              <a:avLst/>
              <a:gdLst>
                <a:gd name="connsiteX0" fmla="*/ 0 w 1138238"/>
                <a:gd name="connsiteY0" fmla="*/ 19849 h 230986"/>
                <a:gd name="connsiteX1" fmla="*/ 60325 w 1138238"/>
                <a:gd name="connsiteY1" fmla="*/ 799 h 230986"/>
                <a:gd name="connsiteX2" fmla="*/ 130175 w 1138238"/>
                <a:gd name="connsiteY2" fmla="*/ 43661 h 230986"/>
                <a:gd name="connsiteX3" fmla="*/ 338138 w 1138238"/>
                <a:gd name="connsiteY3" fmla="*/ 154786 h 230986"/>
                <a:gd name="connsiteX4" fmla="*/ 431800 w 1138238"/>
                <a:gd name="connsiteY4" fmla="*/ 172249 h 230986"/>
                <a:gd name="connsiteX5" fmla="*/ 617538 w 1138238"/>
                <a:gd name="connsiteY5" fmla="*/ 199236 h 230986"/>
                <a:gd name="connsiteX6" fmla="*/ 768350 w 1138238"/>
                <a:gd name="connsiteY6" fmla="*/ 194474 h 230986"/>
                <a:gd name="connsiteX7" fmla="*/ 965200 w 1138238"/>
                <a:gd name="connsiteY7" fmla="*/ 200824 h 230986"/>
                <a:gd name="connsiteX8" fmla="*/ 1138238 w 1138238"/>
                <a:gd name="connsiteY8" fmla="*/ 230986 h 23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238" h="230986">
                  <a:moveTo>
                    <a:pt x="0" y="19849"/>
                  </a:moveTo>
                  <a:cubicBezTo>
                    <a:pt x="19314" y="8339"/>
                    <a:pt x="38629" y="-3170"/>
                    <a:pt x="60325" y="799"/>
                  </a:cubicBezTo>
                  <a:cubicBezTo>
                    <a:pt x="82021" y="4768"/>
                    <a:pt x="83873" y="17997"/>
                    <a:pt x="130175" y="43661"/>
                  </a:cubicBezTo>
                  <a:cubicBezTo>
                    <a:pt x="176477" y="69325"/>
                    <a:pt x="287867" y="133355"/>
                    <a:pt x="338138" y="154786"/>
                  </a:cubicBezTo>
                  <a:cubicBezTo>
                    <a:pt x="388409" y="176217"/>
                    <a:pt x="385233" y="164841"/>
                    <a:pt x="431800" y="172249"/>
                  </a:cubicBezTo>
                  <a:cubicBezTo>
                    <a:pt x="478367" y="179657"/>
                    <a:pt x="561446" y="195532"/>
                    <a:pt x="617538" y="199236"/>
                  </a:cubicBezTo>
                  <a:cubicBezTo>
                    <a:pt x="673630" y="202940"/>
                    <a:pt x="710406" y="194209"/>
                    <a:pt x="768350" y="194474"/>
                  </a:cubicBezTo>
                  <a:cubicBezTo>
                    <a:pt x="826294" y="194739"/>
                    <a:pt x="903552" y="194739"/>
                    <a:pt x="965200" y="200824"/>
                  </a:cubicBezTo>
                  <a:cubicBezTo>
                    <a:pt x="1026848" y="206909"/>
                    <a:pt x="1082543" y="218947"/>
                    <a:pt x="1138238" y="23098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A60618A-7A11-42F2-B6C1-3E2D14F03161}"/>
                </a:ext>
              </a:extLst>
            </p:cNvPr>
            <p:cNvSpPr/>
            <p:nvPr/>
          </p:nvSpPr>
          <p:spPr>
            <a:xfrm>
              <a:off x="8695803" y="5330825"/>
              <a:ext cx="114822" cy="879475"/>
            </a:xfrm>
            <a:custGeom>
              <a:avLst/>
              <a:gdLst>
                <a:gd name="connsiteX0" fmla="*/ 92597 w 114822"/>
                <a:gd name="connsiteY0" fmla="*/ 0 h 879475"/>
                <a:gd name="connsiteX1" fmla="*/ 48147 w 114822"/>
                <a:gd name="connsiteY1" fmla="*/ 33338 h 879475"/>
                <a:gd name="connsiteX2" fmla="*/ 522 w 114822"/>
                <a:gd name="connsiteY2" fmla="*/ 109538 h 879475"/>
                <a:gd name="connsiteX3" fmla="*/ 22747 w 114822"/>
                <a:gd name="connsiteY3" fmla="*/ 266700 h 879475"/>
                <a:gd name="connsiteX4" fmla="*/ 22747 w 114822"/>
                <a:gd name="connsiteY4" fmla="*/ 366713 h 879475"/>
                <a:gd name="connsiteX5" fmla="*/ 44972 w 114822"/>
                <a:gd name="connsiteY5" fmla="*/ 484188 h 879475"/>
                <a:gd name="connsiteX6" fmla="*/ 62435 w 114822"/>
                <a:gd name="connsiteY6" fmla="*/ 584200 h 879475"/>
                <a:gd name="connsiteX7" fmla="*/ 89422 w 114822"/>
                <a:gd name="connsiteY7" fmla="*/ 695325 h 879475"/>
                <a:gd name="connsiteX8" fmla="*/ 103710 w 114822"/>
                <a:gd name="connsiteY8" fmla="*/ 776288 h 879475"/>
                <a:gd name="connsiteX9" fmla="*/ 114822 w 114822"/>
                <a:gd name="connsiteY9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2" h="879475">
                  <a:moveTo>
                    <a:pt x="92597" y="0"/>
                  </a:moveTo>
                  <a:cubicBezTo>
                    <a:pt x="78045" y="7541"/>
                    <a:pt x="63493" y="15082"/>
                    <a:pt x="48147" y="33338"/>
                  </a:cubicBezTo>
                  <a:cubicBezTo>
                    <a:pt x="32801" y="51594"/>
                    <a:pt x="4755" y="70644"/>
                    <a:pt x="522" y="109538"/>
                  </a:cubicBezTo>
                  <a:cubicBezTo>
                    <a:pt x="-3711" y="148432"/>
                    <a:pt x="19043" y="223837"/>
                    <a:pt x="22747" y="266700"/>
                  </a:cubicBezTo>
                  <a:cubicBezTo>
                    <a:pt x="26451" y="309563"/>
                    <a:pt x="19043" y="330465"/>
                    <a:pt x="22747" y="366713"/>
                  </a:cubicBezTo>
                  <a:cubicBezTo>
                    <a:pt x="26451" y="402961"/>
                    <a:pt x="38357" y="447940"/>
                    <a:pt x="44972" y="484188"/>
                  </a:cubicBezTo>
                  <a:cubicBezTo>
                    <a:pt x="51587" y="520436"/>
                    <a:pt x="55027" y="549011"/>
                    <a:pt x="62435" y="584200"/>
                  </a:cubicBezTo>
                  <a:cubicBezTo>
                    <a:pt x="69843" y="619389"/>
                    <a:pt x="82543" y="663310"/>
                    <a:pt x="89422" y="695325"/>
                  </a:cubicBezTo>
                  <a:cubicBezTo>
                    <a:pt x="96301" y="727340"/>
                    <a:pt x="99477" y="745596"/>
                    <a:pt x="103710" y="776288"/>
                  </a:cubicBezTo>
                  <a:cubicBezTo>
                    <a:pt x="107943" y="806980"/>
                    <a:pt x="111382" y="843227"/>
                    <a:pt x="114822" y="879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5A07068-6CD0-475D-8835-7C2DB82E605B}"/>
                </a:ext>
              </a:extLst>
            </p:cNvPr>
            <p:cNvSpPr/>
            <p:nvPr/>
          </p:nvSpPr>
          <p:spPr>
            <a:xfrm>
              <a:off x="8809038" y="6200775"/>
              <a:ext cx="203200" cy="663575"/>
            </a:xfrm>
            <a:custGeom>
              <a:avLst/>
              <a:gdLst>
                <a:gd name="connsiteX0" fmla="*/ 0 w 203200"/>
                <a:gd name="connsiteY0" fmla="*/ 0 h 663575"/>
                <a:gd name="connsiteX1" fmla="*/ 26987 w 203200"/>
                <a:gd name="connsiteY1" fmla="*/ 80963 h 663575"/>
                <a:gd name="connsiteX2" fmla="*/ 103187 w 203200"/>
                <a:gd name="connsiteY2" fmla="*/ 271463 h 663575"/>
                <a:gd name="connsiteX3" fmla="*/ 90487 w 203200"/>
                <a:gd name="connsiteY3" fmla="*/ 300038 h 663575"/>
                <a:gd name="connsiteX4" fmla="*/ 88900 w 203200"/>
                <a:gd name="connsiteY4" fmla="*/ 344488 h 663575"/>
                <a:gd name="connsiteX5" fmla="*/ 158750 w 203200"/>
                <a:gd name="connsiteY5" fmla="*/ 569913 h 663575"/>
                <a:gd name="connsiteX6" fmla="*/ 203200 w 203200"/>
                <a:gd name="connsiteY6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663575">
                  <a:moveTo>
                    <a:pt x="0" y="0"/>
                  </a:moveTo>
                  <a:cubicBezTo>
                    <a:pt x="4894" y="17859"/>
                    <a:pt x="9789" y="35719"/>
                    <a:pt x="26987" y="80963"/>
                  </a:cubicBezTo>
                  <a:cubicBezTo>
                    <a:pt x="44185" y="126207"/>
                    <a:pt x="92604" y="234951"/>
                    <a:pt x="103187" y="271463"/>
                  </a:cubicBezTo>
                  <a:cubicBezTo>
                    <a:pt x="113770" y="307975"/>
                    <a:pt x="92868" y="287867"/>
                    <a:pt x="90487" y="300038"/>
                  </a:cubicBezTo>
                  <a:cubicBezTo>
                    <a:pt x="88106" y="312209"/>
                    <a:pt x="77523" y="299509"/>
                    <a:pt x="88900" y="344488"/>
                  </a:cubicBezTo>
                  <a:cubicBezTo>
                    <a:pt x="100277" y="389467"/>
                    <a:pt x="139700" y="516732"/>
                    <a:pt x="158750" y="569913"/>
                  </a:cubicBezTo>
                  <a:cubicBezTo>
                    <a:pt x="177800" y="623094"/>
                    <a:pt x="190500" y="643334"/>
                    <a:pt x="203200" y="663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6190CE1-FD98-4906-871A-D2BCF94F2EB3}"/>
                </a:ext>
              </a:extLst>
            </p:cNvPr>
            <p:cNvSpPr/>
            <p:nvPr/>
          </p:nvSpPr>
          <p:spPr>
            <a:xfrm>
              <a:off x="2639483" y="5746750"/>
              <a:ext cx="584200" cy="571500"/>
            </a:xfrm>
            <a:custGeom>
              <a:avLst/>
              <a:gdLst>
                <a:gd name="connsiteX0" fmla="*/ 584200 w 584200"/>
                <a:gd name="connsiteY0" fmla="*/ 0 h 571500"/>
                <a:gd name="connsiteX1" fmla="*/ 463550 w 584200"/>
                <a:gd name="connsiteY1" fmla="*/ 74083 h 571500"/>
                <a:gd name="connsiteX2" fmla="*/ 203200 w 584200"/>
                <a:gd name="connsiteY2" fmla="*/ 260350 h 571500"/>
                <a:gd name="connsiteX3" fmla="*/ 116417 w 584200"/>
                <a:gd name="connsiteY3" fmla="*/ 345017 h 571500"/>
                <a:gd name="connsiteX4" fmla="*/ 0 w 5842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200" h="571500">
                  <a:moveTo>
                    <a:pt x="584200" y="0"/>
                  </a:moveTo>
                  <a:cubicBezTo>
                    <a:pt x="555625" y="15345"/>
                    <a:pt x="527050" y="30691"/>
                    <a:pt x="463550" y="74083"/>
                  </a:cubicBezTo>
                  <a:cubicBezTo>
                    <a:pt x="400050" y="117475"/>
                    <a:pt x="261056" y="215194"/>
                    <a:pt x="203200" y="260350"/>
                  </a:cubicBezTo>
                  <a:cubicBezTo>
                    <a:pt x="145344" y="305506"/>
                    <a:pt x="150284" y="293159"/>
                    <a:pt x="116417" y="345017"/>
                  </a:cubicBezTo>
                  <a:cubicBezTo>
                    <a:pt x="82550" y="396875"/>
                    <a:pt x="41275" y="484187"/>
                    <a:pt x="0" y="571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C906852-B214-4A73-8204-C4BEFA9B8C62}"/>
                </a:ext>
              </a:extLst>
            </p:cNvPr>
            <p:cNvSpPr/>
            <p:nvPr/>
          </p:nvSpPr>
          <p:spPr>
            <a:xfrm>
              <a:off x="8794750" y="5331883"/>
              <a:ext cx="719666" cy="459316"/>
            </a:xfrm>
            <a:custGeom>
              <a:avLst/>
              <a:gdLst>
                <a:gd name="connsiteX0" fmla="*/ 0 w 753533"/>
                <a:gd name="connsiteY0" fmla="*/ 0 h 476250"/>
                <a:gd name="connsiteX1" fmla="*/ 205317 w 753533"/>
                <a:gd name="connsiteY1" fmla="*/ 52917 h 476250"/>
                <a:gd name="connsiteX2" fmla="*/ 503767 w 753533"/>
                <a:gd name="connsiteY2" fmla="*/ 222250 h 476250"/>
                <a:gd name="connsiteX3" fmla="*/ 753533 w 753533"/>
                <a:gd name="connsiteY3" fmla="*/ 476250 h 476250"/>
                <a:gd name="connsiteX0" fmla="*/ 0 w 719666"/>
                <a:gd name="connsiteY0" fmla="*/ 0 h 459316"/>
                <a:gd name="connsiteX1" fmla="*/ 205317 w 719666"/>
                <a:gd name="connsiteY1" fmla="*/ 52917 h 459316"/>
                <a:gd name="connsiteX2" fmla="*/ 503767 w 719666"/>
                <a:gd name="connsiteY2" fmla="*/ 222250 h 459316"/>
                <a:gd name="connsiteX3" fmla="*/ 719666 w 719666"/>
                <a:gd name="connsiteY3" fmla="*/ 459316 h 4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66" h="459316">
                  <a:moveTo>
                    <a:pt x="0" y="0"/>
                  </a:moveTo>
                  <a:cubicBezTo>
                    <a:pt x="60678" y="7937"/>
                    <a:pt x="121356" y="15875"/>
                    <a:pt x="205317" y="52917"/>
                  </a:cubicBezTo>
                  <a:cubicBezTo>
                    <a:pt x="289278" y="89959"/>
                    <a:pt x="412398" y="151695"/>
                    <a:pt x="503767" y="222250"/>
                  </a:cubicBezTo>
                  <a:cubicBezTo>
                    <a:pt x="595136" y="292805"/>
                    <a:pt x="640467" y="367593"/>
                    <a:pt x="719666" y="45931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90A1AB12-DE67-459E-A249-5AB8FB38A365}"/>
                </a:ext>
              </a:extLst>
            </p:cNvPr>
            <p:cNvSpPr/>
            <p:nvPr/>
          </p:nvSpPr>
          <p:spPr>
            <a:xfrm>
              <a:off x="3081777" y="5903221"/>
              <a:ext cx="301572" cy="340162"/>
            </a:xfrm>
            <a:custGeom>
              <a:avLst/>
              <a:gdLst>
                <a:gd name="connsiteX0" fmla="*/ 277373 w 301572"/>
                <a:gd name="connsiteY0" fmla="*/ 162 h 340162"/>
                <a:gd name="connsiteX1" fmla="*/ 247740 w 301572"/>
                <a:gd name="connsiteY1" fmla="*/ 93296 h 340162"/>
                <a:gd name="connsiteX2" fmla="*/ 298540 w 301572"/>
                <a:gd name="connsiteY2" fmla="*/ 273212 h 340162"/>
                <a:gd name="connsiteX3" fmla="*/ 141906 w 301572"/>
                <a:gd name="connsiteY3" fmla="*/ 336712 h 340162"/>
                <a:gd name="connsiteX4" fmla="*/ 97456 w 301572"/>
                <a:gd name="connsiteY4" fmla="*/ 321896 h 340162"/>
                <a:gd name="connsiteX5" fmla="*/ 38190 w 301572"/>
                <a:gd name="connsiteY5" fmla="*/ 239346 h 340162"/>
                <a:gd name="connsiteX6" fmla="*/ 90 w 301572"/>
                <a:gd name="connsiteY6" fmla="*/ 122929 h 340162"/>
                <a:gd name="connsiteX7" fmla="*/ 31840 w 301572"/>
                <a:gd name="connsiteY7" fmla="*/ 53079 h 340162"/>
                <a:gd name="connsiteX8" fmla="*/ 148256 w 301572"/>
                <a:gd name="connsiteY8" fmla="*/ 70012 h 340162"/>
                <a:gd name="connsiteX9" fmla="*/ 277373 w 301572"/>
                <a:gd name="connsiteY9" fmla="*/ 162 h 3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572" h="340162">
                  <a:moveTo>
                    <a:pt x="277373" y="162"/>
                  </a:moveTo>
                  <a:cubicBezTo>
                    <a:pt x="293954" y="4043"/>
                    <a:pt x="244212" y="47788"/>
                    <a:pt x="247740" y="93296"/>
                  </a:cubicBezTo>
                  <a:cubicBezTo>
                    <a:pt x="251268" y="138804"/>
                    <a:pt x="316179" y="232643"/>
                    <a:pt x="298540" y="273212"/>
                  </a:cubicBezTo>
                  <a:cubicBezTo>
                    <a:pt x="280901" y="313781"/>
                    <a:pt x="175420" y="328598"/>
                    <a:pt x="141906" y="336712"/>
                  </a:cubicBezTo>
                  <a:cubicBezTo>
                    <a:pt x="108392" y="344826"/>
                    <a:pt x="114742" y="338124"/>
                    <a:pt x="97456" y="321896"/>
                  </a:cubicBezTo>
                  <a:cubicBezTo>
                    <a:pt x="80170" y="305668"/>
                    <a:pt x="54418" y="272507"/>
                    <a:pt x="38190" y="239346"/>
                  </a:cubicBezTo>
                  <a:cubicBezTo>
                    <a:pt x="21962" y="206185"/>
                    <a:pt x="1148" y="153973"/>
                    <a:pt x="90" y="122929"/>
                  </a:cubicBezTo>
                  <a:cubicBezTo>
                    <a:pt x="-968" y="91885"/>
                    <a:pt x="7146" y="61898"/>
                    <a:pt x="31840" y="53079"/>
                  </a:cubicBezTo>
                  <a:cubicBezTo>
                    <a:pt x="56534" y="44260"/>
                    <a:pt x="106275" y="77068"/>
                    <a:pt x="148256" y="70012"/>
                  </a:cubicBezTo>
                  <a:cubicBezTo>
                    <a:pt x="190236" y="62957"/>
                    <a:pt x="260792" y="-3719"/>
                    <a:pt x="277373" y="16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0F30BF12-F8D5-4B76-9ECD-A89D6CC7EBA0}"/>
                </a:ext>
              </a:extLst>
            </p:cNvPr>
            <p:cNvSpPr/>
            <p:nvPr/>
          </p:nvSpPr>
          <p:spPr>
            <a:xfrm>
              <a:off x="3411614" y="5842864"/>
              <a:ext cx="174174" cy="773837"/>
            </a:xfrm>
            <a:custGeom>
              <a:avLst/>
              <a:gdLst>
                <a:gd name="connsiteX0" fmla="*/ 99936 w 174174"/>
                <a:gd name="connsiteY0" fmla="*/ 3369 h 773837"/>
                <a:gd name="connsiteX1" fmla="*/ 53369 w 174174"/>
                <a:gd name="connsiteY1" fmla="*/ 22419 h 773837"/>
                <a:gd name="connsiteX2" fmla="*/ 36436 w 174174"/>
                <a:gd name="connsiteY2" fmla="*/ 49936 h 773837"/>
                <a:gd name="connsiteX3" fmla="*/ 76653 w 174174"/>
                <a:gd name="connsiteY3" fmla="*/ 124019 h 773837"/>
                <a:gd name="connsiteX4" fmla="*/ 135919 w 174174"/>
                <a:gd name="connsiteY4" fmla="*/ 219269 h 773837"/>
                <a:gd name="connsiteX5" fmla="*/ 167669 w 174174"/>
                <a:gd name="connsiteY5" fmla="*/ 299703 h 773837"/>
                <a:gd name="connsiteX6" fmla="*/ 169786 w 174174"/>
                <a:gd name="connsiteY6" fmla="*/ 384369 h 773837"/>
                <a:gd name="connsiteX7" fmla="*/ 118986 w 174174"/>
                <a:gd name="connsiteY7" fmla="*/ 636253 h 773837"/>
                <a:gd name="connsiteX8" fmla="*/ 453 w 174174"/>
                <a:gd name="connsiteY8" fmla="*/ 773836 h 773837"/>
                <a:gd name="connsiteX9" fmla="*/ 80886 w 174174"/>
                <a:gd name="connsiteY9" fmla="*/ 634136 h 773837"/>
                <a:gd name="connsiteX10" fmla="*/ 148619 w 174174"/>
                <a:gd name="connsiteY10" fmla="*/ 399186 h 773837"/>
                <a:gd name="connsiteX11" fmla="*/ 104169 w 174174"/>
                <a:gd name="connsiteY11" fmla="*/ 234086 h 773837"/>
                <a:gd name="connsiteX12" fmla="*/ 30086 w 174174"/>
                <a:gd name="connsiteY12" fmla="*/ 94386 h 773837"/>
                <a:gd name="connsiteX13" fmla="*/ 99936 w 174174"/>
                <a:gd name="connsiteY13" fmla="*/ 3369 h 77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174" h="773837">
                  <a:moveTo>
                    <a:pt x="99936" y="3369"/>
                  </a:moveTo>
                  <a:cubicBezTo>
                    <a:pt x="103816" y="-8625"/>
                    <a:pt x="63952" y="14658"/>
                    <a:pt x="53369" y="22419"/>
                  </a:cubicBezTo>
                  <a:cubicBezTo>
                    <a:pt x="42786" y="30180"/>
                    <a:pt x="32555" y="33003"/>
                    <a:pt x="36436" y="49936"/>
                  </a:cubicBezTo>
                  <a:cubicBezTo>
                    <a:pt x="40317" y="66869"/>
                    <a:pt x="60073" y="95797"/>
                    <a:pt x="76653" y="124019"/>
                  </a:cubicBezTo>
                  <a:cubicBezTo>
                    <a:pt x="93233" y="152241"/>
                    <a:pt x="120750" y="189988"/>
                    <a:pt x="135919" y="219269"/>
                  </a:cubicBezTo>
                  <a:cubicBezTo>
                    <a:pt x="151088" y="248550"/>
                    <a:pt x="162025" y="272186"/>
                    <a:pt x="167669" y="299703"/>
                  </a:cubicBezTo>
                  <a:cubicBezTo>
                    <a:pt x="173313" y="327220"/>
                    <a:pt x="177900" y="328278"/>
                    <a:pt x="169786" y="384369"/>
                  </a:cubicBezTo>
                  <a:cubicBezTo>
                    <a:pt x="161672" y="440460"/>
                    <a:pt x="147208" y="571342"/>
                    <a:pt x="118986" y="636253"/>
                  </a:cubicBezTo>
                  <a:cubicBezTo>
                    <a:pt x="90764" y="701164"/>
                    <a:pt x="6803" y="774189"/>
                    <a:pt x="453" y="773836"/>
                  </a:cubicBezTo>
                  <a:cubicBezTo>
                    <a:pt x="-5897" y="773483"/>
                    <a:pt x="56192" y="696578"/>
                    <a:pt x="80886" y="634136"/>
                  </a:cubicBezTo>
                  <a:cubicBezTo>
                    <a:pt x="105580" y="571694"/>
                    <a:pt x="144739" y="465861"/>
                    <a:pt x="148619" y="399186"/>
                  </a:cubicBezTo>
                  <a:cubicBezTo>
                    <a:pt x="152499" y="332511"/>
                    <a:pt x="123924" y="284886"/>
                    <a:pt x="104169" y="234086"/>
                  </a:cubicBezTo>
                  <a:cubicBezTo>
                    <a:pt x="84414" y="183286"/>
                    <a:pt x="31144" y="134250"/>
                    <a:pt x="30086" y="94386"/>
                  </a:cubicBezTo>
                  <a:cubicBezTo>
                    <a:pt x="29028" y="54522"/>
                    <a:pt x="96056" y="15363"/>
                    <a:pt x="99936" y="336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C37F3EF-4267-4204-924D-AA4952EC4DA0}"/>
                </a:ext>
              </a:extLst>
            </p:cNvPr>
            <p:cNvSpPr/>
            <p:nvPr/>
          </p:nvSpPr>
          <p:spPr>
            <a:xfrm>
              <a:off x="2661971" y="6071915"/>
              <a:ext cx="473904" cy="809460"/>
            </a:xfrm>
            <a:custGeom>
              <a:avLst/>
              <a:gdLst>
                <a:gd name="connsiteX0" fmla="*/ 8204 w 473904"/>
                <a:gd name="connsiteY0" fmla="*/ 255860 h 809460"/>
                <a:gd name="connsiteX1" fmla="*/ 176479 w 473904"/>
                <a:gd name="connsiteY1" fmla="*/ 33610 h 809460"/>
                <a:gd name="connsiteX2" fmla="*/ 243154 w 473904"/>
                <a:gd name="connsiteY2" fmla="*/ 8210 h 809460"/>
                <a:gd name="connsiteX3" fmla="*/ 328879 w 473904"/>
                <a:gd name="connsiteY3" fmla="*/ 106635 h 809460"/>
                <a:gd name="connsiteX4" fmla="*/ 243154 w 473904"/>
                <a:gd name="connsiteY4" fmla="*/ 268560 h 809460"/>
                <a:gd name="connsiteX5" fmla="*/ 262204 w 473904"/>
                <a:gd name="connsiteY5" fmla="*/ 513035 h 809460"/>
                <a:gd name="connsiteX6" fmla="*/ 468579 w 473904"/>
                <a:gd name="connsiteY6" fmla="*/ 786085 h 809460"/>
                <a:gd name="connsiteX7" fmla="*/ 382854 w 473904"/>
                <a:gd name="connsiteY7" fmla="*/ 782910 h 809460"/>
                <a:gd name="connsiteX8" fmla="*/ 65354 w 473904"/>
                <a:gd name="connsiteY8" fmla="*/ 681310 h 809460"/>
                <a:gd name="connsiteX9" fmla="*/ 27254 w 473904"/>
                <a:gd name="connsiteY9" fmla="*/ 322535 h 809460"/>
                <a:gd name="connsiteX10" fmla="*/ 8204 w 473904"/>
                <a:gd name="connsiteY10" fmla="*/ 255860 h 8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04" h="809460">
                  <a:moveTo>
                    <a:pt x="8204" y="255860"/>
                  </a:moveTo>
                  <a:cubicBezTo>
                    <a:pt x="33075" y="207706"/>
                    <a:pt x="137321" y="74885"/>
                    <a:pt x="176479" y="33610"/>
                  </a:cubicBezTo>
                  <a:cubicBezTo>
                    <a:pt x="215637" y="-7665"/>
                    <a:pt x="217754" y="-3961"/>
                    <a:pt x="243154" y="8210"/>
                  </a:cubicBezTo>
                  <a:cubicBezTo>
                    <a:pt x="268554" y="20381"/>
                    <a:pt x="328879" y="63243"/>
                    <a:pt x="328879" y="106635"/>
                  </a:cubicBezTo>
                  <a:cubicBezTo>
                    <a:pt x="328879" y="150027"/>
                    <a:pt x="254267" y="200827"/>
                    <a:pt x="243154" y="268560"/>
                  </a:cubicBezTo>
                  <a:cubicBezTo>
                    <a:pt x="232041" y="336293"/>
                    <a:pt x="224633" y="426781"/>
                    <a:pt x="262204" y="513035"/>
                  </a:cubicBezTo>
                  <a:cubicBezTo>
                    <a:pt x="299775" y="599289"/>
                    <a:pt x="448471" y="741106"/>
                    <a:pt x="468579" y="786085"/>
                  </a:cubicBezTo>
                  <a:cubicBezTo>
                    <a:pt x="488687" y="831064"/>
                    <a:pt x="450058" y="800373"/>
                    <a:pt x="382854" y="782910"/>
                  </a:cubicBezTo>
                  <a:cubicBezTo>
                    <a:pt x="315650" y="765448"/>
                    <a:pt x="124621" y="758039"/>
                    <a:pt x="65354" y="681310"/>
                  </a:cubicBezTo>
                  <a:cubicBezTo>
                    <a:pt x="6087" y="604581"/>
                    <a:pt x="32016" y="393443"/>
                    <a:pt x="27254" y="322535"/>
                  </a:cubicBezTo>
                  <a:cubicBezTo>
                    <a:pt x="22492" y="251627"/>
                    <a:pt x="-16667" y="304014"/>
                    <a:pt x="8204" y="25586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FE2B88C2-5FEC-4589-938A-E026C58ABFC1}"/>
                </a:ext>
              </a:extLst>
            </p:cNvPr>
            <p:cNvSpPr/>
            <p:nvPr/>
          </p:nvSpPr>
          <p:spPr>
            <a:xfrm>
              <a:off x="4926869" y="3763005"/>
              <a:ext cx="145377" cy="515062"/>
            </a:xfrm>
            <a:custGeom>
              <a:avLst/>
              <a:gdLst>
                <a:gd name="connsiteX0" fmla="*/ 144664 w 145377"/>
                <a:gd name="connsiteY0" fmla="*/ 428 h 515062"/>
                <a:gd name="connsiteX1" fmla="*/ 93864 w 145377"/>
                <a:gd name="connsiteY1" fmla="*/ 40645 h 515062"/>
                <a:gd name="connsiteX2" fmla="*/ 53648 w 145377"/>
                <a:gd name="connsiteY2" fmla="*/ 150712 h 515062"/>
                <a:gd name="connsiteX3" fmla="*/ 28248 w 145377"/>
                <a:gd name="connsiteY3" fmla="*/ 224795 h 515062"/>
                <a:gd name="connsiteX4" fmla="*/ 17664 w 145377"/>
                <a:gd name="connsiteY4" fmla="*/ 311578 h 515062"/>
                <a:gd name="connsiteX5" fmla="*/ 72698 w 145377"/>
                <a:gd name="connsiteY5" fmla="*/ 489378 h 515062"/>
                <a:gd name="connsiteX6" fmla="*/ 102331 w 145377"/>
                <a:gd name="connsiteY6" fmla="*/ 512662 h 515062"/>
                <a:gd name="connsiteX7" fmla="*/ 72698 w 145377"/>
                <a:gd name="connsiteY7" fmla="*/ 476678 h 515062"/>
                <a:gd name="connsiteX8" fmla="*/ 26131 w 145377"/>
                <a:gd name="connsiteY8" fmla="*/ 381428 h 515062"/>
                <a:gd name="connsiteX9" fmla="*/ 731 w 145377"/>
                <a:gd name="connsiteY9" fmla="*/ 265012 h 515062"/>
                <a:gd name="connsiteX10" fmla="*/ 53648 w 145377"/>
                <a:gd name="connsiteY10" fmla="*/ 61812 h 515062"/>
                <a:gd name="connsiteX11" fmla="*/ 144664 w 145377"/>
                <a:gd name="connsiteY11" fmla="*/ 428 h 5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77" h="515062">
                  <a:moveTo>
                    <a:pt x="144664" y="428"/>
                  </a:moveTo>
                  <a:cubicBezTo>
                    <a:pt x="151367" y="-3100"/>
                    <a:pt x="109033" y="15598"/>
                    <a:pt x="93864" y="40645"/>
                  </a:cubicBezTo>
                  <a:cubicBezTo>
                    <a:pt x="78695" y="65692"/>
                    <a:pt x="64584" y="120020"/>
                    <a:pt x="53648" y="150712"/>
                  </a:cubicBezTo>
                  <a:cubicBezTo>
                    <a:pt x="42712" y="181404"/>
                    <a:pt x="34245" y="197984"/>
                    <a:pt x="28248" y="224795"/>
                  </a:cubicBezTo>
                  <a:cubicBezTo>
                    <a:pt x="22251" y="251606"/>
                    <a:pt x="10256" y="267481"/>
                    <a:pt x="17664" y="311578"/>
                  </a:cubicBezTo>
                  <a:cubicBezTo>
                    <a:pt x="25072" y="355675"/>
                    <a:pt x="58587" y="455864"/>
                    <a:pt x="72698" y="489378"/>
                  </a:cubicBezTo>
                  <a:cubicBezTo>
                    <a:pt x="86809" y="522892"/>
                    <a:pt x="102331" y="514779"/>
                    <a:pt x="102331" y="512662"/>
                  </a:cubicBezTo>
                  <a:cubicBezTo>
                    <a:pt x="102331" y="510545"/>
                    <a:pt x="85398" y="498550"/>
                    <a:pt x="72698" y="476678"/>
                  </a:cubicBezTo>
                  <a:cubicBezTo>
                    <a:pt x="59998" y="454806"/>
                    <a:pt x="38125" y="416706"/>
                    <a:pt x="26131" y="381428"/>
                  </a:cubicBezTo>
                  <a:cubicBezTo>
                    <a:pt x="14136" y="346150"/>
                    <a:pt x="-3855" y="318281"/>
                    <a:pt x="731" y="265012"/>
                  </a:cubicBezTo>
                  <a:cubicBezTo>
                    <a:pt x="5317" y="211743"/>
                    <a:pt x="31776" y="108732"/>
                    <a:pt x="53648" y="61812"/>
                  </a:cubicBezTo>
                  <a:cubicBezTo>
                    <a:pt x="75520" y="14893"/>
                    <a:pt x="137961" y="3956"/>
                    <a:pt x="144664" y="42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74DCB38-9B89-4644-BFB6-BC19DAC997C1}"/>
                </a:ext>
              </a:extLst>
            </p:cNvPr>
            <p:cNvSpPr/>
            <p:nvPr/>
          </p:nvSpPr>
          <p:spPr>
            <a:xfrm>
              <a:off x="6965166" y="3972805"/>
              <a:ext cx="293119" cy="538166"/>
            </a:xfrm>
            <a:custGeom>
              <a:avLst/>
              <a:gdLst>
                <a:gd name="connsiteX0" fmla="*/ 784 w 293119"/>
                <a:gd name="connsiteY0" fmla="*/ 2295 h 538166"/>
                <a:gd name="connsiteX1" fmla="*/ 47351 w 293119"/>
                <a:gd name="connsiteY1" fmla="*/ 53095 h 538166"/>
                <a:gd name="connsiteX2" fmla="*/ 159534 w 293119"/>
                <a:gd name="connsiteY2" fmla="*/ 192795 h 538166"/>
                <a:gd name="connsiteX3" fmla="*/ 248434 w 293119"/>
                <a:gd name="connsiteY3" fmla="*/ 338845 h 538166"/>
                <a:gd name="connsiteX4" fmla="*/ 290767 w 293119"/>
                <a:gd name="connsiteY4" fmla="*/ 533578 h 538166"/>
                <a:gd name="connsiteX5" fmla="*/ 284417 w 293119"/>
                <a:gd name="connsiteY5" fmla="*/ 465845 h 538166"/>
                <a:gd name="connsiteX6" fmla="*/ 256901 w 293119"/>
                <a:gd name="connsiteY6" fmla="*/ 343078 h 538166"/>
                <a:gd name="connsiteX7" fmla="*/ 81217 w 293119"/>
                <a:gd name="connsiteY7" fmla="*/ 118712 h 538166"/>
                <a:gd name="connsiteX8" fmla="*/ 784 w 293119"/>
                <a:gd name="connsiteY8" fmla="*/ 2295 h 53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19" h="538166">
                  <a:moveTo>
                    <a:pt x="784" y="2295"/>
                  </a:moveTo>
                  <a:cubicBezTo>
                    <a:pt x="-4860" y="-8641"/>
                    <a:pt x="20893" y="21345"/>
                    <a:pt x="47351" y="53095"/>
                  </a:cubicBezTo>
                  <a:cubicBezTo>
                    <a:pt x="73809" y="84845"/>
                    <a:pt x="126020" y="145170"/>
                    <a:pt x="159534" y="192795"/>
                  </a:cubicBezTo>
                  <a:cubicBezTo>
                    <a:pt x="193048" y="240420"/>
                    <a:pt x="226562" y="282048"/>
                    <a:pt x="248434" y="338845"/>
                  </a:cubicBezTo>
                  <a:cubicBezTo>
                    <a:pt x="270306" y="395642"/>
                    <a:pt x="284770" y="512411"/>
                    <a:pt x="290767" y="533578"/>
                  </a:cubicBezTo>
                  <a:cubicBezTo>
                    <a:pt x="296764" y="554745"/>
                    <a:pt x="290061" y="497595"/>
                    <a:pt x="284417" y="465845"/>
                  </a:cubicBezTo>
                  <a:cubicBezTo>
                    <a:pt x="278773" y="434095"/>
                    <a:pt x="290768" y="400933"/>
                    <a:pt x="256901" y="343078"/>
                  </a:cubicBezTo>
                  <a:cubicBezTo>
                    <a:pt x="223034" y="285223"/>
                    <a:pt x="122139" y="170217"/>
                    <a:pt x="81217" y="118712"/>
                  </a:cubicBezTo>
                  <a:cubicBezTo>
                    <a:pt x="40295" y="67207"/>
                    <a:pt x="6428" y="13231"/>
                    <a:pt x="784" y="229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7B72F01-FA11-4B20-8FD1-10E9022AB2E1}"/>
                </a:ext>
              </a:extLst>
            </p:cNvPr>
            <p:cNvSpPr/>
            <p:nvPr/>
          </p:nvSpPr>
          <p:spPr>
            <a:xfrm>
              <a:off x="7083967" y="3766382"/>
              <a:ext cx="589312" cy="1229230"/>
            </a:xfrm>
            <a:custGeom>
              <a:avLst/>
              <a:gdLst>
                <a:gd name="connsiteX0" fmla="*/ 8983 w 589312"/>
                <a:gd name="connsiteY0" fmla="*/ 5518 h 1229230"/>
                <a:gd name="connsiteX1" fmla="*/ 53433 w 589312"/>
                <a:gd name="connsiteY1" fmla="*/ 107118 h 1229230"/>
                <a:gd name="connsiteX2" fmla="*/ 279916 w 589312"/>
                <a:gd name="connsiteY2" fmla="*/ 339951 h 1229230"/>
                <a:gd name="connsiteX3" fmla="*/ 470416 w 589312"/>
                <a:gd name="connsiteY3" fmla="*/ 536801 h 1229230"/>
                <a:gd name="connsiteX4" fmla="*/ 584716 w 589312"/>
                <a:gd name="connsiteY4" fmla="*/ 746351 h 1229230"/>
                <a:gd name="connsiteX5" fmla="*/ 542383 w 589312"/>
                <a:gd name="connsiteY5" fmla="*/ 922035 h 1229230"/>
                <a:gd name="connsiteX6" fmla="*/ 322250 w 589312"/>
                <a:gd name="connsiteY6" fmla="*/ 1228951 h 1229230"/>
                <a:gd name="connsiteX7" fmla="*/ 491583 w 589312"/>
                <a:gd name="connsiteY7" fmla="*/ 972835 h 1229230"/>
                <a:gd name="connsiteX8" fmla="*/ 555083 w 589312"/>
                <a:gd name="connsiteY8" fmla="*/ 759051 h 1229230"/>
                <a:gd name="connsiteX9" fmla="*/ 423850 w 589312"/>
                <a:gd name="connsiteY9" fmla="*/ 538918 h 1229230"/>
                <a:gd name="connsiteX10" fmla="*/ 188900 w 589312"/>
                <a:gd name="connsiteY10" fmla="*/ 263751 h 1229230"/>
                <a:gd name="connsiteX11" fmla="*/ 8983 w 589312"/>
                <a:gd name="connsiteY11" fmla="*/ 5518 h 122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312" h="1229230">
                  <a:moveTo>
                    <a:pt x="8983" y="5518"/>
                  </a:moveTo>
                  <a:cubicBezTo>
                    <a:pt x="-13595" y="-20587"/>
                    <a:pt x="8277" y="51379"/>
                    <a:pt x="53433" y="107118"/>
                  </a:cubicBezTo>
                  <a:cubicBezTo>
                    <a:pt x="98589" y="162857"/>
                    <a:pt x="279916" y="339951"/>
                    <a:pt x="279916" y="339951"/>
                  </a:cubicBezTo>
                  <a:cubicBezTo>
                    <a:pt x="349413" y="411565"/>
                    <a:pt x="419616" y="469068"/>
                    <a:pt x="470416" y="536801"/>
                  </a:cubicBezTo>
                  <a:cubicBezTo>
                    <a:pt x="521216" y="604534"/>
                    <a:pt x="572722" y="682145"/>
                    <a:pt x="584716" y="746351"/>
                  </a:cubicBezTo>
                  <a:cubicBezTo>
                    <a:pt x="596710" y="810557"/>
                    <a:pt x="586127" y="841602"/>
                    <a:pt x="542383" y="922035"/>
                  </a:cubicBezTo>
                  <a:cubicBezTo>
                    <a:pt x="498639" y="1002468"/>
                    <a:pt x="330717" y="1220484"/>
                    <a:pt x="322250" y="1228951"/>
                  </a:cubicBezTo>
                  <a:cubicBezTo>
                    <a:pt x="313783" y="1237418"/>
                    <a:pt x="452778" y="1051152"/>
                    <a:pt x="491583" y="972835"/>
                  </a:cubicBezTo>
                  <a:cubicBezTo>
                    <a:pt x="530389" y="894518"/>
                    <a:pt x="566372" y="831371"/>
                    <a:pt x="555083" y="759051"/>
                  </a:cubicBezTo>
                  <a:cubicBezTo>
                    <a:pt x="543794" y="686731"/>
                    <a:pt x="484881" y="621468"/>
                    <a:pt x="423850" y="538918"/>
                  </a:cubicBezTo>
                  <a:cubicBezTo>
                    <a:pt x="362820" y="456368"/>
                    <a:pt x="255928" y="347359"/>
                    <a:pt x="188900" y="263751"/>
                  </a:cubicBezTo>
                  <a:cubicBezTo>
                    <a:pt x="121872" y="180143"/>
                    <a:pt x="31561" y="31623"/>
                    <a:pt x="8983" y="551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2537D7A-11CD-4656-904B-6297012F5118}"/>
                </a:ext>
              </a:extLst>
            </p:cNvPr>
            <p:cNvSpPr/>
            <p:nvPr/>
          </p:nvSpPr>
          <p:spPr>
            <a:xfrm>
              <a:off x="6530685" y="430926"/>
              <a:ext cx="807329" cy="513713"/>
            </a:xfrm>
            <a:custGeom>
              <a:avLst/>
              <a:gdLst>
                <a:gd name="connsiteX0" fmla="*/ 290 w 807329"/>
                <a:gd name="connsiteY0" fmla="*/ 874 h 513713"/>
                <a:gd name="connsiteX1" fmla="*/ 171740 w 807329"/>
                <a:gd name="connsiteY1" fmla="*/ 64374 h 513713"/>
                <a:gd name="connsiteX2" fmla="*/ 368590 w 807329"/>
                <a:gd name="connsiteY2" fmla="*/ 178674 h 513713"/>
                <a:gd name="connsiteX3" fmla="*/ 781340 w 807329"/>
                <a:gd name="connsiteY3" fmla="*/ 496174 h 513713"/>
                <a:gd name="connsiteX4" fmla="*/ 740065 w 807329"/>
                <a:gd name="connsiteY4" fmla="*/ 454899 h 513713"/>
                <a:gd name="connsiteX5" fmla="*/ 540040 w 807329"/>
                <a:gd name="connsiteY5" fmla="*/ 305674 h 513713"/>
                <a:gd name="connsiteX6" fmla="*/ 213015 w 807329"/>
                <a:gd name="connsiteY6" fmla="*/ 108824 h 513713"/>
                <a:gd name="connsiteX7" fmla="*/ 290 w 807329"/>
                <a:gd name="connsiteY7" fmla="*/ 874 h 5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29" h="513713">
                  <a:moveTo>
                    <a:pt x="290" y="874"/>
                  </a:moveTo>
                  <a:cubicBezTo>
                    <a:pt x="-6589" y="-6534"/>
                    <a:pt x="110357" y="34741"/>
                    <a:pt x="171740" y="64374"/>
                  </a:cubicBezTo>
                  <a:cubicBezTo>
                    <a:pt x="233123" y="94007"/>
                    <a:pt x="266990" y="106707"/>
                    <a:pt x="368590" y="178674"/>
                  </a:cubicBezTo>
                  <a:cubicBezTo>
                    <a:pt x="470190" y="250641"/>
                    <a:pt x="719428" y="450137"/>
                    <a:pt x="781340" y="496174"/>
                  </a:cubicBezTo>
                  <a:cubicBezTo>
                    <a:pt x="843252" y="542211"/>
                    <a:pt x="780282" y="486649"/>
                    <a:pt x="740065" y="454899"/>
                  </a:cubicBezTo>
                  <a:cubicBezTo>
                    <a:pt x="699848" y="423149"/>
                    <a:pt x="627881" y="363353"/>
                    <a:pt x="540040" y="305674"/>
                  </a:cubicBezTo>
                  <a:cubicBezTo>
                    <a:pt x="452199" y="247995"/>
                    <a:pt x="298211" y="157507"/>
                    <a:pt x="213015" y="108824"/>
                  </a:cubicBezTo>
                  <a:cubicBezTo>
                    <a:pt x="127819" y="60141"/>
                    <a:pt x="7169" y="8282"/>
                    <a:pt x="290" y="87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9354883-33EE-4A38-A473-24F8001B2768}"/>
                </a:ext>
              </a:extLst>
            </p:cNvPr>
            <p:cNvSpPr/>
            <p:nvPr/>
          </p:nvSpPr>
          <p:spPr>
            <a:xfrm>
              <a:off x="6527404" y="449873"/>
              <a:ext cx="779753" cy="514241"/>
            </a:xfrm>
            <a:custGeom>
              <a:avLst/>
              <a:gdLst>
                <a:gd name="connsiteX0" fmla="*/ 396 w 779753"/>
                <a:gd name="connsiteY0" fmla="*/ 977 h 514241"/>
                <a:gd name="connsiteX1" fmla="*/ 175021 w 779753"/>
                <a:gd name="connsiteY1" fmla="*/ 77177 h 514241"/>
                <a:gd name="connsiteX2" fmla="*/ 390921 w 779753"/>
                <a:gd name="connsiteY2" fmla="*/ 172427 h 514241"/>
                <a:gd name="connsiteX3" fmla="*/ 768746 w 779753"/>
                <a:gd name="connsiteY3" fmla="*/ 502627 h 514241"/>
                <a:gd name="connsiteX4" fmla="*/ 660796 w 779753"/>
                <a:gd name="connsiteY4" fmla="*/ 423252 h 514241"/>
                <a:gd name="connsiteX5" fmla="*/ 476646 w 779753"/>
                <a:gd name="connsiteY5" fmla="*/ 264502 h 514241"/>
                <a:gd name="connsiteX6" fmla="*/ 375046 w 779753"/>
                <a:gd name="connsiteY6" fmla="*/ 223227 h 514241"/>
                <a:gd name="connsiteX7" fmla="*/ 235346 w 779753"/>
                <a:gd name="connsiteY7" fmla="*/ 143852 h 514241"/>
                <a:gd name="connsiteX8" fmla="*/ 396 w 779753"/>
                <a:gd name="connsiteY8" fmla="*/ 977 h 5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3" h="514241">
                  <a:moveTo>
                    <a:pt x="396" y="977"/>
                  </a:moveTo>
                  <a:cubicBezTo>
                    <a:pt x="-9658" y="-10135"/>
                    <a:pt x="175021" y="77177"/>
                    <a:pt x="175021" y="77177"/>
                  </a:cubicBezTo>
                  <a:cubicBezTo>
                    <a:pt x="240108" y="105752"/>
                    <a:pt x="291967" y="101519"/>
                    <a:pt x="390921" y="172427"/>
                  </a:cubicBezTo>
                  <a:cubicBezTo>
                    <a:pt x="489875" y="243335"/>
                    <a:pt x="723767" y="460823"/>
                    <a:pt x="768746" y="502627"/>
                  </a:cubicBezTo>
                  <a:cubicBezTo>
                    <a:pt x="813725" y="544431"/>
                    <a:pt x="709479" y="462939"/>
                    <a:pt x="660796" y="423252"/>
                  </a:cubicBezTo>
                  <a:cubicBezTo>
                    <a:pt x="612113" y="383565"/>
                    <a:pt x="524271" y="297840"/>
                    <a:pt x="476646" y="264502"/>
                  </a:cubicBezTo>
                  <a:cubicBezTo>
                    <a:pt x="429021" y="231165"/>
                    <a:pt x="415263" y="243335"/>
                    <a:pt x="375046" y="223227"/>
                  </a:cubicBezTo>
                  <a:cubicBezTo>
                    <a:pt x="334829" y="203119"/>
                    <a:pt x="291438" y="181952"/>
                    <a:pt x="235346" y="143852"/>
                  </a:cubicBezTo>
                  <a:cubicBezTo>
                    <a:pt x="179254" y="105752"/>
                    <a:pt x="10450" y="12089"/>
                    <a:pt x="396" y="97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17C13195-CB7E-4191-BF42-BD9D6FFC94C3}"/>
                </a:ext>
              </a:extLst>
            </p:cNvPr>
            <p:cNvSpPr/>
            <p:nvPr/>
          </p:nvSpPr>
          <p:spPr>
            <a:xfrm>
              <a:off x="6595972" y="584192"/>
              <a:ext cx="668598" cy="587414"/>
            </a:xfrm>
            <a:custGeom>
              <a:avLst/>
              <a:gdLst>
                <a:gd name="connsiteX0" fmla="*/ 1678 w 668598"/>
                <a:gd name="connsiteY0" fmla="*/ 3183 h 587414"/>
                <a:gd name="connsiteX1" fmla="*/ 138203 w 668598"/>
                <a:gd name="connsiteY1" fmla="*/ 41283 h 587414"/>
                <a:gd name="connsiteX2" fmla="*/ 227103 w 668598"/>
                <a:gd name="connsiteY2" fmla="*/ 92083 h 587414"/>
                <a:gd name="connsiteX3" fmla="*/ 509678 w 668598"/>
                <a:gd name="connsiteY3" fmla="*/ 273058 h 587414"/>
                <a:gd name="connsiteX4" fmla="*/ 566828 w 668598"/>
                <a:gd name="connsiteY4" fmla="*/ 523883 h 587414"/>
                <a:gd name="connsiteX5" fmla="*/ 668428 w 668598"/>
                <a:gd name="connsiteY5" fmla="*/ 587383 h 587414"/>
                <a:gd name="connsiteX6" fmla="*/ 589053 w 668598"/>
                <a:gd name="connsiteY6" fmla="*/ 530233 h 587414"/>
                <a:gd name="connsiteX7" fmla="*/ 516028 w 668598"/>
                <a:gd name="connsiteY7" fmla="*/ 390533 h 587414"/>
                <a:gd name="connsiteX8" fmla="*/ 462053 w 668598"/>
                <a:gd name="connsiteY8" fmla="*/ 244483 h 587414"/>
                <a:gd name="connsiteX9" fmla="*/ 239803 w 668598"/>
                <a:gd name="connsiteY9" fmla="*/ 127008 h 587414"/>
                <a:gd name="connsiteX10" fmla="*/ 1678 w 668598"/>
                <a:gd name="connsiteY10" fmla="*/ 3183 h 5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598" h="587414">
                  <a:moveTo>
                    <a:pt x="1678" y="3183"/>
                  </a:moveTo>
                  <a:cubicBezTo>
                    <a:pt x="-15255" y="-11104"/>
                    <a:pt x="100632" y="26466"/>
                    <a:pt x="138203" y="41283"/>
                  </a:cubicBezTo>
                  <a:cubicBezTo>
                    <a:pt x="175774" y="56100"/>
                    <a:pt x="165191" y="53454"/>
                    <a:pt x="227103" y="92083"/>
                  </a:cubicBezTo>
                  <a:cubicBezTo>
                    <a:pt x="289015" y="130712"/>
                    <a:pt x="453057" y="201091"/>
                    <a:pt x="509678" y="273058"/>
                  </a:cubicBezTo>
                  <a:cubicBezTo>
                    <a:pt x="566299" y="345025"/>
                    <a:pt x="540370" y="471496"/>
                    <a:pt x="566828" y="523883"/>
                  </a:cubicBezTo>
                  <a:cubicBezTo>
                    <a:pt x="593286" y="576271"/>
                    <a:pt x="664724" y="586325"/>
                    <a:pt x="668428" y="587383"/>
                  </a:cubicBezTo>
                  <a:cubicBezTo>
                    <a:pt x="672132" y="588441"/>
                    <a:pt x="614453" y="563041"/>
                    <a:pt x="589053" y="530233"/>
                  </a:cubicBezTo>
                  <a:cubicBezTo>
                    <a:pt x="563653" y="497425"/>
                    <a:pt x="537195" y="438158"/>
                    <a:pt x="516028" y="390533"/>
                  </a:cubicBezTo>
                  <a:cubicBezTo>
                    <a:pt x="494861" y="342908"/>
                    <a:pt x="508091" y="288404"/>
                    <a:pt x="462053" y="244483"/>
                  </a:cubicBezTo>
                  <a:cubicBezTo>
                    <a:pt x="416016" y="200562"/>
                    <a:pt x="312299" y="167754"/>
                    <a:pt x="239803" y="127008"/>
                  </a:cubicBezTo>
                  <a:cubicBezTo>
                    <a:pt x="167307" y="86262"/>
                    <a:pt x="18611" y="17470"/>
                    <a:pt x="1678" y="318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9ABBC582-D439-447B-AFB3-72F75264EFE4}"/>
                </a:ext>
              </a:extLst>
            </p:cNvPr>
            <p:cNvSpPr/>
            <p:nvPr/>
          </p:nvSpPr>
          <p:spPr>
            <a:xfrm>
              <a:off x="4808675" y="873657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DFF3979-D3E1-4330-8B9C-5527D8FF33A8}"/>
                </a:ext>
              </a:extLst>
            </p:cNvPr>
            <p:cNvSpPr/>
            <p:nvPr/>
          </p:nvSpPr>
          <p:spPr>
            <a:xfrm>
              <a:off x="4990333" y="906078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4088DEB-08D1-41F6-930F-4F26D6D4A24E}"/>
                </a:ext>
              </a:extLst>
            </p:cNvPr>
            <p:cNvSpPr/>
            <p:nvPr/>
          </p:nvSpPr>
          <p:spPr>
            <a:xfrm>
              <a:off x="7427445" y="1527963"/>
              <a:ext cx="181757" cy="768787"/>
            </a:xfrm>
            <a:custGeom>
              <a:avLst/>
              <a:gdLst>
                <a:gd name="connsiteX0" fmla="*/ 2055 w 181757"/>
                <a:gd name="connsiteY0" fmla="*/ 270 h 768787"/>
                <a:gd name="connsiteX1" fmla="*/ 61322 w 181757"/>
                <a:gd name="connsiteY1" fmla="*/ 139970 h 768787"/>
                <a:gd name="connsiteX2" fmla="*/ 35922 w 181757"/>
                <a:gd name="connsiteY2" fmla="*/ 233104 h 768787"/>
                <a:gd name="connsiteX3" fmla="*/ 2055 w 181757"/>
                <a:gd name="connsiteY3" fmla="*/ 338937 h 768787"/>
                <a:gd name="connsiteX4" fmla="*/ 23222 w 181757"/>
                <a:gd name="connsiteY4" fmla="*/ 461704 h 768787"/>
                <a:gd name="connsiteX5" fmla="*/ 179855 w 181757"/>
                <a:gd name="connsiteY5" fmla="*/ 766504 h 768787"/>
                <a:gd name="connsiteX6" fmla="*/ 107888 w 181757"/>
                <a:gd name="connsiteY6" fmla="*/ 588704 h 768787"/>
                <a:gd name="connsiteX7" fmla="*/ 74022 w 181757"/>
                <a:gd name="connsiteY7" fmla="*/ 360104 h 768787"/>
                <a:gd name="connsiteX8" fmla="*/ 129055 w 181757"/>
                <a:gd name="connsiteY8" fmla="*/ 178070 h 768787"/>
                <a:gd name="connsiteX9" fmla="*/ 2055 w 181757"/>
                <a:gd name="connsiteY9" fmla="*/ 270 h 7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57" h="768787">
                  <a:moveTo>
                    <a:pt x="2055" y="270"/>
                  </a:moveTo>
                  <a:cubicBezTo>
                    <a:pt x="-9234" y="-6080"/>
                    <a:pt x="55678" y="101164"/>
                    <a:pt x="61322" y="139970"/>
                  </a:cubicBezTo>
                  <a:cubicBezTo>
                    <a:pt x="66966" y="178776"/>
                    <a:pt x="45800" y="199943"/>
                    <a:pt x="35922" y="233104"/>
                  </a:cubicBezTo>
                  <a:cubicBezTo>
                    <a:pt x="26044" y="266265"/>
                    <a:pt x="4172" y="300837"/>
                    <a:pt x="2055" y="338937"/>
                  </a:cubicBezTo>
                  <a:cubicBezTo>
                    <a:pt x="-62" y="377037"/>
                    <a:pt x="-6411" y="390443"/>
                    <a:pt x="23222" y="461704"/>
                  </a:cubicBezTo>
                  <a:cubicBezTo>
                    <a:pt x="52855" y="532965"/>
                    <a:pt x="165744" y="745337"/>
                    <a:pt x="179855" y="766504"/>
                  </a:cubicBezTo>
                  <a:cubicBezTo>
                    <a:pt x="193966" y="787671"/>
                    <a:pt x="125527" y="656437"/>
                    <a:pt x="107888" y="588704"/>
                  </a:cubicBezTo>
                  <a:cubicBezTo>
                    <a:pt x="90249" y="520971"/>
                    <a:pt x="70494" y="428543"/>
                    <a:pt x="74022" y="360104"/>
                  </a:cubicBezTo>
                  <a:cubicBezTo>
                    <a:pt x="77550" y="291665"/>
                    <a:pt x="143166" y="234514"/>
                    <a:pt x="129055" y="178070"/>
                  </a:cubicBezTo>
                  <a:cubicBezTo>
                    <a:pt x="114944" y="121626"/>
                    <a:pt x="13344" y="6620"/>
                    <a:pt x="2055" y="2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2990F019-54E0-496D-9C34-4B9749D06F21}"/>
                </a:ext>
              </a:extLst>
            </p:cNvPr>
            <p:cNvSpPr/>
            <p:nvPr/>
          </p:nvSpPr>
          <p:spPr>
            <a:xfrm>
              <a:off x="7386493" y="1981127"/>
              <a:ext cx="136435" cy="967787"/>
            </a:xfrm>
            <a:custGeom>
              <a:avLst/>
              <a:gdLst>
                <a:gd name="connsiteX0" fmla="*/ 68407 w 136435"/>
                <a:gd name="connsiteY0" fmla="*/ 73 h 967787"/>
                <a:gd name="connsiteX1" fmla="*/ 114974 w 136435"/>
                <a:gd name="connsiteY1" fmla="*/ 317573 h 967787"/>
                <a:gd name="connsiteX2" fmla="*/ 64174 w 136435"/>
                <a:gd name="connsiteY2" fmla="*/ 723973 h 967787"/>
                <a:gd name="connsiteX3" fmla="*/ 674 w 136435"/>
                <a:gd name="connsiteY3" fmla="*/ 956806 h 967787"/>
                <a:gd name="connsiteX4" fmla="*/ 34540 w 136435"/>
                <a:gd name="connsiteY4" fmla="*/ 910240 h 967787"/>
                <a:gd name="connsiteX5" fmla="*/ 93807 w 136435"/>
                <a:gd name="connsiteY5" fmla="*/ 736673 h 967787"/>
                <a:gd name="connsiteX6" fmla="*/ 136140 w 136435"/>
                <a:gd name="connsiteY6" fmla="*/ 292173 h 967787"/>
                <a:gd name="connsiteX7" fmla="*/ 68407 w 136435"/>
                <a:gd name="connsiteY7" fmla="*/ 73 h 9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5" h="967787">
                  <a:moveTo>
                    <a:pt x="68407" y="73"/>
                  </a:moveTo>
                  <a:cubicBezTo>
                    <a:pt x="64879" y="4306"/>
                    <a:pt x="115680" y="196923"/>
                    <a:pt x="114974" y="317573"/>
                  </a:cubicBezTo>
                  <a:cubicBezTo>
                    <a:pt x="114269" y="438223"/>
                    <a:pt x="83224" y="617434"/>
                    <a:pt x="64174" y="723973"/>
                  </a:cubicBezTo>
                  <a:cubicBezTo>
                    <a:pt x="45124" y="830512"/>
                    <a:pt x="5613" y="925762"/>
                    <a:pt x="674" y="956806"/>
                  </a:cubicBezTo>
                  <a:cubicBezTo>
                    <a:pt x="-4265" y="987851"/>
                    <a:pt x="19018" y="946929"/>
                    <a:pt x="34540" y="910240"/>
                  </a:cubicBezTo>
                  <a:cubicBezTo>
                    <a:pt x="50062" y="873551"/>
                    <a:pt x="76874" y="839684"/>
                    <a:pt x="93807" y="736673"/>
                  </a:cubicBezTo>
                  <a:cubicBezTo>
                    <a:pt x="110740" y="633662"/>
                    <a:pt x="139668" y="409295"/>
                    <a:pt x="136140" y="292173"/>
                  </a:cubicBezTo>
                  <a:cubicBezTo>
                    <a:pt x="132612" y="175051"/>
                    <a:pt x="71935" y="-4160"/>
                    <a:pt x="68407" y="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6D69481-9DBF-4E13-868B-405742A4E57A}"/>
                </a:ext>
              </a:extLst>
            </p:cNvPr>
            <p:cNvSpPr/>
            <p:nvPr/>
          </p:nvSpPr>
          <p:spPr>
            <a:xfrm>
              <a:off x="5017760" y="1512590"/>
              <a:ext cx="99366" cy="134833"/>
            </a:xfrm>
            <a:custGeom>
              <a:avLst/>
              <a:gdLst>
                <a:gd name="connsiteX0" fmla="*/ 857 w 99366"/>
                <a:gd name="connsiteY0" fmla="*/ 5060 h 134833"/>
                <a:gd name="connsiteX1" fmla="*/ 91873 w 99366"/>
                <a:gd name="connsiteY1" fmla="*/ 15643 h 134833"/>
                <a:gd name="connsiteX2" fmla="*/ 93990 w 99366"/>
                <a:gd name="connsiteY2" fmla="*/ 60093 h 134833"/>
                <a:gd name="connsiteX3" fmla="*/ 93990 w 99366"/>
                <a:gd name="connsiteY3" fmla="*/ 60093 h 134833"/>
                <a:gd name="connsiteX4" fmla="*/ 30490 w 99366"/>
                <a:gd name="connsiteY4" fmla="*/ 134177 h 134833"/>
                <a:gd name="connsiteX5" fmla="*/ 43190 w 99366"/>
                <a:gd name="connsiteY5" fmla="*/ 91843 h 134833"/>
                <a:gd name="connsiteX6" fmla="*/ 857 w 99366"/>
                <a:gd name="connsiteY6" fmla="*/ 5060 h 1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66" h="134833">
                  <a:moveTo>
                    <a:pt x="857" y="5060"/>
                  </a:moveTo>
                  <a:cubicBezTo>
                    <a:pt x="8971" y="-7640"/>
                    <a:pt x="76351" y="6471"/>
                    <a:pt x="91873" y="15643"/>
                  </a:cubicBezTo>
                  <a:cubicBezTo>
                    <a:pt x="107395" y="24815"/>
                    <a:pt x="93990" y="60093"/>
                    <a:pt x="93990" y="60093"/>
                  </a:cubicBezTo>
                  <a:lnTo>
                    <a:pt x="93990" y="60093"/>
                  </a:lnTo>
                  <a:cubicBezTo>
                    <a:pt x="83407" y="72440"/>
                    <a:pt x="38957" y="128885"/>
                    <a:pt x="30490" y="134177"/>
                  </a:cubicBezTo>
                  <a:cubicBezTo>
                    <a:pt x="22023" y="139469"/>
                    <a:pt x="41426" y="111599"/>
                    <a:pt x="43190" y="91843"/>
                  </a:cubicBezTo>
                  <a:cubicBezTo>
                    <a:pt x="44954" y="72087"/>
                    <a:pt x="-7257" y="17760"/>
                    <a:pt x="857" y="50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D32D2C6B-8C9A-4B4C-B6D3-7D166247BE33}"/>
                </a:ext>
              </a:extLst>
            </p:cNvPr>
            <p:cNvSpPr/>
            <p:nvPr/>
          </p:nvSpPr>
          <p:spPr>
            <a:xfrm>
              <a:off x="5404710" y="419771"/>
              <a:ext cx="898764" cy="390263"/>
            </a:xfrm>
            <a:custGeom>
              <a:avLst/>
              <a:gdLst>
                <a:gd name="connsiteX0" fmla="*/ 898276 w 898764"/>
                <a:gd name="connsiteY0" fmla="*/ 9669 h 390263"/>
                <a:gd name="connsiteX1" fmla="*/ 609351 w 898764"/>
                <a:gd name="connsiteY1" fmla="*/ 6494 h 390263"/>
                <a:gd name="connsiteX2" fmla="*/ 295026 w 898764"/>
                <a:gd name="connsiteY2" fmla="*/ 89044 h 390263"/>
                <a:gd name="connsiteX3" fmla="*/ 231526 w 898764"/>
                <a:gd name="connsiteY3" fmla="*/ 127144 h 390263"/>
                <a:gd name="connsiteX4" fmla="*/ 12451 w 898764"/>
                <a:gd name="connsiteY4" fmla="*/ 381144 h 390263"/>
                <a:gd name="connsiteX5" fmla="*/ 44201 w 898764"/>
                <a:gd name="connsiteY5" fmla="*/ 320819 h 390263"/>
                <a:gd name="connsiteX6" fmla="*/ 187076 w 898764"/>
                <a:gd name="connsiteY6" fmla="*/ 193819 h 390263"/>
                <a:gd name="connsiteX7" fmla="*/ 444251 w 898764"/>
                <a:gd name="connsiteY7" fmla="*/ 60469 h 390263"/>
                <a:gd name="connsiteX8" fmla="*/ 672851 w 898764"/>
                <a:gd name="connsiteY8" fmla="*/ 44594 h 390263"/>
                <a:gd name="connsiteX9" fmla="*/ 898276 w 898764"/>
                <a:gd name="connsiteY9" fmla="*/ 9669 h 39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764" h="390263">
                  <a:moveTo>
                    <a:pt x="898276" y="9669"/>
                  </a:moveTo>
                  <a:cubicBezTo>
                    <a:pt x="887693" y="3319"/>
                    <a:pt x="709893" y="-6735"/>
                    <a:pt x="609351" y="6494"/>
                  </a:cubicBezTo>
                  <a:cubicBezTo>
                    <a:pt x="508809" y="19723"/>
                    <a:pt x="357997" y="68936"/>
                    <a:pt x="295026" y="89044"/>
                  </a:cubicBezTo>
                  <a:cubicBezTo>
                    <a:pt x="232055" y="109152"/>
                    <a:pt x="278622" y="78461"/>
                    <a:pt x="231526" y="127144"/>
                  </a:cubicBezTo>
                  <a:cubicBezTo>
                    <a:pt x="184430" y="175827"/>
                    <a:pt x="43672" y="348865"/>
                    <a:pt x="12451" y="381144"/>
                  </a:cubicBezTo>
                  <a:cubicBezTo>
                    <a:pt x="-18770" y="413423"/>
                    <a:pt x="15097" y="352040"/>
                    <a:pt x="44201" y="320819"/>
                  </a:cubicBezTo>
                  <a:cubicBezTo>
                    <a:pt x="73305" y="289598"/>
                    <a:pt x="120401" y="237211"/>
                    <a:pt x="187076" y="193819"/>
                  </a:cubicBezTo>
                  <a:cubicBezTo>
                    <a:pt x="253751" y="150427"/>
                    <a:pt x="363289" y="85340"/>
                    <a:pt x="444251" y="60469"/>
                  </a:cubicBezTo>
                  <a:cubicBezTo>
                    <a:pt x="525213" y="35598"/>
                    <a:pt x="600884" y="56765"/>
                    <a:pt x="672851" y="44594"/>
                  </a:cubicBezTo>
                  <a:cubicBezTo>
                    <a:pt x="744818" y="32423"/>
                    <a:pt x="908859" y="16019"/>
                    <a:pt x="898276" y="966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56B8547-6042-4C1B-AB81-68F542E5AD11}"/>
                </a:ext>
              </a:extLst>
            </p:cNvPr>
            <p:cNvSpPr/>
            <p:nvPr/>
          </p:nvSpPr>
          <p:spPr>
            <a:xfrm>
              <a:off x="4300535" y="3889895"/>
              <a:ext cx="887600" cy="1537427"/>
            </a:xfrm>
            <a:custGeom>
              <a:avLst/>
              <a:gdLst>
                <a:gd name="connsiteX0" fmla="*/ 877890 w 887600"/>
                <a:gd name="connsiteY0" fmla="*/ 9005 h 1537427"/>
                <a:gd name="connsiteX1" fmla="*/ 858840 w 887600"/>
                <a:gd name="connsiteY1" fmla="*/ 78855 h 1537427"/>
                <a:gd name="connsiteX2" fmla="*/ 858840 w 887600"/>
                <a:gd name="connsiteY2" fmla="*/ 237605 h 1537427"/>
                <a:gd name="connsiteX3" fmla="*/ 887415 w 887600"/>
                <a:gd name="connsiteY3" fmla="*/ 478905 h 1537427"/>
                <a:gd name="connsiteX4" fmla="*/ 842965 w 887600"/>
                <a:gd name="connsiteY4" fmla="*/ 720205 h 1537427"/>
                <a:gd name="connsiteX5" fmla="*/ 588965 w 887600"/>
                <a:gd name="connsiteY5" fmla="*/ 1129780 h 1537427"/>
                <a:gd name="connsiteX6" fmla="*/ 23815 w 887600"/>
                <a:gd name="connsiteY6" fmla="*/ 1513955 h 1537427"/>
                <a:gd name="connsiteX7" fmla="*/ 131765 w 887600"/>
                <a:gd name="connsiteY7" fmla="*/ 1469505 h 1537427"/>
                <a:gd name="connsiteX8" fmla="*/ 373065 w 887600"/>
                <a:gd name="connsiteY8" fmla="*/ 1256780 h 1537427"/>
                <a:gd name="connsiteX9" fmla="*/ 744540 w 887600"/>
                <a:gd name="connsiteY9" fmla="*/ 926580 h 1537427"/>
                <a:gd name="connsiteX10" fmla="*/ 836615 w 887600"/>
                <a:gd name="connsiteY10" fmla="*/ 621780 h 1537427"/>
                <a:gd name="connsiteX11" fmla="*/ 862015 w 887600"/>
                <a:gd name="connsiteY11" fmla="*/ 275705 h 1537427"/>
                <a:gd name="connsiteX12" fmla="*/ 877890 w 887600"/>
                <a:gd name="connsiteY12" fmla="*/ 9005 h 153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600" h="1537427">
                  <a:moveTo>
                    <a:pt x="877890" y="9005"/>
                  </a:moveTo>
                  <a:cubicBezTo>
                    <a:pt x="877361" y="-23803"/>
                    <a:pt x="862015" y="40755"/>
                    <a:pt x="858840" y="78855"/>
                  </a:cubicBezTo>
                  <a:cubicBezTo>
                    <a:pt x="855665" y="116955"/>
                    <a:pt x="854077" y="170930"/>
                    <a:pt x="858840" y="237605"/>
                  </a:cubicBezTo>
                  <a:cubicBezTo>
                    <a:pt x="863602" y="304280"/>
                    <a:pt x="890061" y="398472"/>
                    <a:pt x="887415" y="478905"/>
                  </a:cubicBezTo>
                  <a:cubicBezTo>
                    <a:pt x="884769" y="559338"/>
                    <a:pt x="892707" y="611726"/>
                    <a:pt x="842965" y="720205"/>
                  </a:cubicBezTo>
                  <a:cubicBezTo>
                    <a:pt x="793223" y="828684"/>
                    <a:pt x="725490" y="997488"/>
                    <a:pt x="588965" y="1129780"/>
                  </a:cubicBezTo>
                  <a:cubicBezTo>
                    <a:pt x="452440" y="1262072"/>
                    <a:pt x="100015" y="1457334"/>
                    <a:pt x="23815" y="1513955"/>
                  </a:cubicBezTo>
                  <a:cubicBezTo>
                    <a:pt x="-52385" y="1570576"/>
                    <a:pt x="73557" y="1512367"/>
                    <a:pt x="131765" y="1469505"/>
                  </a:cubicBezTo>
                  <a:cubicBezTo>
                    <a:pt x="189973" y="1426643"/>
                    <a:pt x="373065" y="1256780"/>
                    <a:pt x="373065" y="1256780"/>
                  </a:cubicBezTo>
                  <a:cubicBezTo>
                    <a:pt x="475194" y="1166293"/>
                    <a:pt x="667282" y="1032413"/>
                    <a:pt x="744540" y="926580"/>
                  </a:cubicBezTo>
                  <a:cubicBezTo>
                    <a:pt x="821798" y="820747"/>
                    <a:pt x="817036" y="730259"/>
                    <a:pt x="836615" y="621780"/>
                  </a:cubicBezTo>
                  <a:cubicBezTo>
                    <a:pt x="856194" y="513301"/>
                    <a:pt x="857252" y="379422"/>
                    <a:pt x="862015" y="275705"/>
                  </a:cubicBezTo>
                  <a:cubicBezTo>
                    <a:pt x="866777" y="171988"/>
                    <a:pt x="878419" y="41813"/>
                    <a:pt x="877890" y="900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0AC6D25-89C8-49DC-A6DD-A72EA64391B3}"/>
                </a:ext>
              </a:extLst>
            </p:cNvPr>
            <p:cNvSpPr/>
            <p:nvPr/>
          </p:nvSpPr>
          <p:spPr>
            <a:xfrm>
              <a:off x="4542765" y="2060875"/>
              <a:ext cx="156478" cy="746342"/>
            </a:xfrm>
            <a:custGeom>
              <a:avLst/>
              <a:gdLst>
                <a:gd name="connsiteX0" fmla="*/ 156235 w 156478"/>
                <a:gd name="connsiteY0" fmla="*/ 1288 h 746342"/>
                <a:gd name="connsiteX1" fmla="*/ 48285 w 156478"/>
                <a:gd name="connsiteY1" fmla="*/ 131463 h 746342"/>
                <a:gd name="connsiteX2" fmla="*/ 22885 w 156478"/>
                <a:gd name="connsiteY2" fmla="*/ 264813 h 746342"/>
                <a:gd name="connsiteX3" fmla="*/ 49873 w 156478"/>
                <a:gd name="connsiteY3" fmla="*/ 521988 h 746342"/>
                <a:gd name="connsiteX4" fmla="*/ 76860 w 156478"/>
                <a:gd name="connsiteY4" fmla="*/ 734713 h 746342"/>
                <a:gd name="connsiteX5" fmla="*/ 83210 w 156478"/>
                <a:gd name="connsiteY5" fmla="*/ 698200 h 746342"/>
                <a:gd name="connsiteX6" fmla="*/ 56223 w 156478"/>
                <a:gd name="connsiteY6" fmla="*/ 528338 h 746342"/>
                <a:gd name="connsiteX7" fmla="*/ 8598 w 156478"/>
                <a:gd name="connsiteY7" fmla="*/ 353713 h 746342"/>
                <a:gd name="connsiteX8" fmla="*/ 14948 w 156478"/>
                <a:gd name="connsiteY8" fmla="*/ 214013 h 746342"/>
                <a:gd name="connsiteX9" fmla="*/ 156235 w 156478"/>
                <a:gd name="connsiteY9" fmla="*/ 1288 h 7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478" h="746342">
                  <a:moveTo>
                    <a:pt x="156235" y="1288"/>
                  </a:moveTo>
                  <a:cubicBezTo>
                    <a:pt x="161791" y="-12470"/>
                    <a:pt x="70510" y="87542"/>
                    <a:pt x="48285" y="131463"/>
                  </a:cubicBezTo>
                  <a:cubicBezTo>
                    <a:pt x="26060" y="175384"/>
                    <a:pt x="22620" y="199726"/>
                    <a:pt x="22885" y="264813"/>
                  </a:cubicBezTo>
                  <a:cubicBezTo>
                    <a:pt x="23150" y="329900"/>
                    <a:pt x="40877" y="443671"/>
                    <a:pt x="49873" y="521988"/>
                  </a:cubicBezTo>
                  <a:cubicBezTo>
                    <a:pt x="58869" y="600305"/>
                    <a:pt x="71304" y="705344"/>
                    <a:pt x="76860" y="734713"/>
                  </a:cubicBezTo>
                  <a:cubicBezTo>
                    <a:pt x="82416" y="764082"/>
                    <a:pt x="86649" y="732596"/>
                    <a:pt x="83210" y="698200"/>
                  </a:cubicBezTo>
                  <a:cubicBezTo>
                    <a:pt x="79771" y="663804"/>
                    <a:pt x="68658" y="585752"/>
                    <a:pt x="56223" y="528338"/>
                  </a:cubicBezTo>
                  <a:cubicBezTo>
                    <a:pt x="43788" y="470924"/>
                    <a:pt x="15477" y="406101"/>
                    <a:pt x="8598" y="353713"/>
                  </a:cubicBezTo>
                  <a:cubicBezTo>
                    <a:pt x="1719" y="301326"/>
                    <a:pt x="-9394" y="272221"/>
                    <a:pt x="14948" y="214013"/>
                  </a:cubicBezTo>
                  <a:cubicBezTo>
                    <a:pt x="39290" y="155805"/>
                    <a:pt x="150679" y="15046"/>
                    <a:pt x="156235" y="128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D3BCBD24-F1CC-4D3F-BAD8-1F191F4B3855}"/>
                </a:ext>
              </a:extLst>
            </p:cNvPr>
            <p:cNvSpPr/>
            <p:nvPr/>
          </p:nvSpPr>
          <p:spPr>
            <a:xfrm>
              <a:off x="4603578" y="2793363"/>
              <a:ext cx="399035" cy="672545"/>
            </a:xfrm>
            <a:custGeom>
              <a:avLst/>
              <a:gdLst>
                <a:gd name="connsiteX0" fmla="*/ 20810 w 399035"/>
                <a:gd name="connsiteY0" fmla="*/ 637 h 672545"/>
                <a:gd name="connsiteX1" fmla="*/ 6522 w 399035"/>
                <a:gd name="connsiteY1" fmla="*/ 73662 h 672545"/>
                <a:gd name="connsiteX2" fmla="*/ 38272 w 399035"/>
                <a:gd name="connsiteY2" fmla="*/ 153037 h 672545"/>
                <a:gd name="connsiteX3" fmla="*/ 66847 w 399035"/>
                <a:gd name="connsiteY3" fmla="*/ 251462 h 672545"/>
                <a:gd name="connsiteX4" fmla="*/ 111297 w 399035"/>
                <a:gd name="connsiteY4" fmla="*/ 335600 h 672545"/>
                <a:gd name="connsiteX5" fmla="*/ 155747 w 399035"/>
                <a:gd name="connsiteY5" fmla="*/ 405450 h 672545"/>
                <a:gd name="connsiteX6" fmla="*/ 182735 w 399035"/>
                <a:gd name="connsiteY6" fmla="*/ 488000 h 672545"/>
                <a:gd name="connsiteX7" fmla="*/ 203372 w 399035"/>
                <a:gd name="connsiteY7" fmla="*/ 546737 h 672545"/>
                <a:gd name="connsiteX8" fmla="*/ 274810 w 399035"/>
                <a:gd name="connsiteY8" fmla="*/ 613412 h 672545"/>
                <a:gd name="connsiteX9" fmla="*/ 398635 w 399035"/>
                <a:gd name="connsiteY9" fmla="*/ 670562 h 672545"/>
                <a:gd name="connsiteX10" fmla="*/ 309735 w 399035"/>
                <a:gd name="connsiteY10" fmla="*/ 646750 h 672545"/>
                <a:gd name="connsiteX11" fmla="*/ 184322 w 399035"/>
                <a:gd name="connsiteY11" fmla="*/ 527687 h 672545"/>
                <a:gd name="connsiteX12" fmla="*/ 154160 w 399035"/>
                <a:gd name="connsiteY12" fmla="*/ 395925 h 672545"/>
                <a:gd name="connsiteX13" fmla="*/ 9697 w 399035"/>
                <a:gd name="connsiteY13" fmla="*/ 116525 h 672545"/>
                <a:gd name="connsiteX14" fmla="*/ 20810 w 399035"/>
                <a:gd name="connsiteY14" fmla="*/ 637 h 6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35" h="672545">
                  <a:moveTo>
                    <a:pt x="20810" y="637"/>
                  </a:moveTo>
                  <a:cubicBezTo>
                    <a:pt x="20281" y="-6507"/>
                    <a:pt x="3612" y="48262"/>
                    <a:pt x="6522" y="73662"/>
                  </a:cubicBezTo>
                  <a:cubicBezTo>
                    <a:pt x="9432" y="99062"/>
                    <a:pt x="28218" y="123404"/>
                    <a:pt x="38272" y="153037"/>
                  </a:cubicBezTo>
                  <a:cubicBezTo>
                    <a:pt x="48326" y="182670"/>
                    <a:pt x="54676" y="221035"/>
                    <a:pt x="66847" y="251462"/>
                  </a:cubicBezTo>
                  <a:cubicBezTo>
                    <a:pt x="79018" y="281889"/>
                    <a:pt x="96480" y="309935"/>
                    <a:pt x="111297" y="335600"/>
                  </a:cubicBezTo>
                  <a:cubicBezTo>
                    <a:pt x="126114" y="361265"/>
                    <a:pt x="143841" y="380050"/>
                    <a:pt x="155747" y="405450"/>
                  </a:cubicBezTo>
                  <a:cubicBezTo>
                    <a:pt x="167653" y="430850"/>
                    <a:pt x="174798" y="464452"/>
                    <a:pt x="182735" y="488000"/>
                  </a:cubicBezTo>
                  <a:cubicBezTo>
                    <a:pt x="190672" y="511548"/>
                    <a:pt x="188026" y="525835"/>
                    <a:pt x="203372" y="546737"/>
                  </a:cubicBezTo>
                  <a:cubicBezTo>
                    <a:pt x="218718" y="567639"/>
                    <a:pt x="242266" y="592775"/>
                    <a:pt x="274810" y="613412"/>
                  </a:cubicBezTo>
                  <a:cubicBezTo>
                    <a:pt x="307354" y="634049"/>
                    <a:pt x="392814" y="665006"/>
                    <a:pt x="398635" y="670562"/>
                  </a:cubicBezTo>
                  <a:cubicBezTo>
                    <a:pt x="404456" y="676118"/>
                    <a:pt x="345454" y="670563"/>
                    <a:pt x="309735" y="646750"/>
                  </a:cubicBezTo>
                  <a:cubicBezTo>
                    <a:pt x="274016" y="622938"/>
                    <a:pt x="210251" y="569491"/>
                    <a:pt x="184322" y="527687"/>
                  </a:cubicBezTo>
                  <a:cubicBezTo>
                    <a:pt x="158393" y="485883"/>
                    <a:pt x="183264" y="464452"/>
                    <a:pt x="154160" y="395925"/>
                  </a:cubicBezTo>
                  <a:cubicBezTo>
                    <a:pt x="125056" y="327398"/>
                    <a:pt x="36949" y="179231"/>
                    <a:pt x="9697" y="116525"/>
                  </a:cubicBezTo>
                  <a:cubicBezTo>
                    <a:pt x="-17555" y="53819"/>
                    <a:pt x="21339" y="7781"/>
                    <a:pt x="20810" y="63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1E1680D-68F7-4A9C-B22E-01B26BB5BD36}"/>
                </a:ext>
              </a:extLst>
            </p:cNvPr>
            <p:cNvSpPr/>
            <p:nvPr/>
          </p:nvSpPr>
          <p:spPr>
            <a:xfrm>
              <a:off x="4864099" y="2549531"/>
              <a:ext cx="54008" cy="516141"/>
            </a:xfrm>
            <a:custGeom>
              <a:avLst/>
              <a:gdLst>
                <a:gd name="connsiteX0" fmla="*/ 1 w 54008"/>
                <a:gd name="connsiteY0" fmla="*/ 1582 h 516141"/>
                <a:gd name="connsiteX1" fmla="*/ 42864 w 54008"/>
                <a:gd name="connsiteY1" fmla="*/ 85719 h 516141"/>
                <a:gd name="connsiteX2" fmla="*/ 53976 w 54008"/>
                <a:gd name="connsiteY2" fmla="*/ 230182 h 516141"/>
                <a:gd name="connsiteX3" fmla="*/ 46039 w 54008"/>
                <a:gd name="connsiteY3" fmla="*/ 493707 h 516141"/>
                <a:gd name="connsiteX4" fmla="*/ 39689 w 54008"/>
                <a:gd name="connsiteY4" fmla="*/ 495294 h 516141"/>
                <a:gd name="connsiteX5" fmla="*/ 42864 w 54008"/>
                <a:gd name="connsiteY5" fmla="*/ 436557 h 516141"/>
                <a:gd name="connsiteX6" fmla="*/ 41276 w 54008"/>
                <a:gd name="connsiteY6" fmla="*/ 157157 h 516141"/>
                <a:gd name="connsiteX7" fmla="*/ 1 w 54008"/>
                <a:gd name="connsiteY7" fmla="*/ 1582 h 5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8" h="516141">
                  <a:moveTo>
                    <a:pt x="1" y="1582"/>
                  </a:moveTo>
                  <a:cubicBezTo>
                    <a:pt x="266" y="-10324"/>
                    <a:pt x="33868" y="47619"/>
                    <a:pt x="42864" y="85719"/>
                  </a:cubicBezTo>
                  <a:cubicBezTo>
                    <a:pt x="51860" y="123819"/>
                    <a:pt x="53447" y="162184"/>
                    <a:pt x="53976" y="230182"/>
                  </a:cubicBezTo>
                  <a:cubicBezTo>
                    <a:pt x="54505" y="298180"/>
                    <a:pt x="48420" y="449522"/>
                    <a:pt x="46039" y="493707"/>
                  </a:cubicBezTo>
                  <a:cubicBezTo>
                    <a:pt x="43658" y="537892"/>
                    <a:pt x="40218" y="504819"/>
                    <a:pt x="39689" y="495294"/>
                  </a:cubicBezTo>
                  <a:cubicBezTo>
                    <a:pt x="39160" y="485769"/>
                    <a:pt x="42600" y="492913"/>
                    <a:pt x="42864" y="436557"/>
                  </a:cubicBezTo>
                  <a:cubicBezTo>
                    <a:pt x="43128" y="380201"/>
                    <a:pt x="48420" y="228594"/>
                    <a:pt x="41276" y="157157"/>
                  </a:cubicBezTo>
                  <a:cubicBezTo>
                    <a:pt x="34132" y="85720"/>
                    <a:pt x="-264" y="13488"/>
                    <a:pt x="1" y="158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3E5ADC2-BA25-4768-AF52-34A9BD52A2B2}"/>
                </a:ext>
              </a:extLst>
            </p:cNvPr>
            <p:cNvSpPr/>
            <p:nvPr/>
          </p:nvSpPr>
          <p:spPr>
            <a:xfrm>
              <a:off x="4811078" y="2567171"/>
              <a:ext cx="83553" cy="494721"/>
            </a:xfrm>
            <a:custGeom>
              <a:avLst/>
              <a:gdLst>
                <a:gd name="connsiteX0" fmla="*/ 11747 w 83553"/>
                <a:gd name="connsiteY0" fmla="*/ 1404 h 494721"/>
                <a:gd name="connsiteX1" fmla="*/ 27622 w 83553"/>
                <a:gd name="connsiteY1" fmla="*/ 141104 h 494721"/>
                <a:gd name="connsiteX2" fmla="*/ 19685 w 83553"/>
                <a:gd name="connsiteY2" fmla="*/ 268104 h 494721"/>
                <a:gd name="connsiteX3" fmla="*/ 81597 w 83553"/>
                <a:gd name="connsiteY3" fmla="*/ 484004 h 494721"/>
                <a:gd name="connsiteX4" fmla="*/ 64135 w 83553"/>
                <a:gd name="connsiteY4" fmla="*/ 455429 h 494721"/>
                <a:gd name="connsiteX5" fmla="*/ 24447 w 83553"/>
                <a:gd name="connsiteY5" fmla="*/ 398279 h 494721"/>
                <a:gd name="connsiteX6" fmla="*/ 3810 w 83553"/>
                <a:gd name="connsiteY6" fmla="*/ 352242 h 494721"/>
                <a:gd name="connsiteX7" fmla="*/ 2222 w 83553"/>
                <a:gd name="connsiteY7" fmla="*/ 231592 h 494721"/>
                <a:gd name="connsiteX8" fmla="*/ 11747 w 83553"/>
                <a:gd name="connsiteY8" fmla="*/ 1404 h 49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3" h="494721">
                  <a:moveTo>
                    <a:pt x="11747" y="1404"/>
                  </a:moveTo>
                  <a:cubicBezTo>
                    <a:pt x="15980" y="-13677"/>
                    <a:pt x="26299" y="96654"/>
                    <a:pt x="27622" y="141104"/>
                  </a:cubicBezTo>
                  <a:cubicBezTo>
                    <a:pt x="28945" y="185554"/>
                    <a:pt x="10689" y="210954"/>
                    <a:pt x="19685" y="268104"/>
                  </a:cubicBezTo>
                  <a:cubicBezTo>
                    <a:pt x="28681" y="325254"/>
                    <a:pt x="74189" y="452783"/>
                    <a:pt x="81597" y="484004"/>
                  </a:cubicBezTo>
                  <a:cubicBezTo>
                    <a:pt x="89005" y="515225"/>
                    <a:pt x="73660" y="469716"/>
                    <a:pt x="64135" y="455429"/>
                  </a:cubicBezTo>
                  <a:cubicBezTo>
                    <a:pt x="54610" y="441142"/>
                    <a:pt x="34501" y="415477"/>
                    <a:pt x="24447" y="398279"/>
                  </a:cubicBezTo>
                  <a:cubicBezTo>
                    <a:pt x="14393" y="381081"/>
                    <a:pt x="7514" y="380023"/>
                    <a:pt x="3810" y="352242"/>
                  </a:cubicBezTo>
                  <a:cubicBezTo>
                    <a:pt x="106" y="324461"/>
                    <a:pt x="-1747" y="287948"/>
                    <a:pt x="2222" y="231592"/>
                  </a:cubicBezTo>
                  <a:cubicBezTo>
                    <a:pt x="6191" y="175236"/>
                    <a:pt x="7514" y="16485"/>
                    <a:pt x="11747" y="140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732613B-DCB9-44E5-8BFC-9F02FAC39F02}"/>
                </a:ext>
              </a:extLst>
            </p:cNvPr>
            <p:cNvSpPr/>
            <p:nvPr/>
          </p:nvSpPr>
          <p:spPr>
            <a:xfrm>
              <a:off x="7471425" y="2423238"/>
              <a:ext cx="137998" cy="363082"/>
            </a:xfrm>
            <a:custGeom>
              <a:avLst/>
              <a:gdLst>
                <a:gd name="connsiteX0" fmla="*/ 131642 w 137998"/>
                <a:gd name="connsiteY0" fmla="*/ 345 h 363082"/>
                <a:gd name="connsiteX1" fmla="*/ 123175 w 137998"/>
                <a:gd name="connsiteY1" fmla="*/ 201429 h 363082"/>
                <a:gd name="connsiteX2" fmla="*/ 408 w 137998"/>
                <a:gd name="connsiteY2" fmla="*/ 362295 h 363082"/>
                <a:gd name="connsiteX3" fmla="*/ 85075 w 137998"/>
                <a:gd name="connsiteY3" fmla="*/ 252229 h 363082"/>
                <a:gd name="connsiteX4" fmla="*/ 131642 w 137998"/>
                <a:gd name="connsiteY4" fmla="*/ 345 h 3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98" h="363082">
                  <a:moveTo>
                    <a:pt x="131642" y="345"/>
                  </a:moveTo>
                  <a:cubicBezTo>
                    <a:pt x="137992" y="-8122"/>
                    <a:pt x="145047" y="141104"/>
                    <a:pt x="123175" y="201429"/>
                  </a:cubicBezTo>
                  <a:cubicBezTo>
                    <a:pt x="101303" y="261754"/>
                    <a:pt x="6758" y="353828"/>
                    <a:pt x="408" y="362295"/>
                  </a:cubicBezTo>
                  <a:cubicBezTo>
                    <a:pt x="-5942" y="370762"/>
                    <a:pt x="63556" y="309379"/>
                    <a:pt x="85075" y="252229"/>
                  </a:cubicBezTo>
                  <a:cubicBezTo>
                    <a:pt x="106594" y="195079"/>
                    <a:pt x="125292" y="8812"/>
                    <a:pt x="131642" y="3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8F87A683-D555-42D8-A8D1-60DBBA6477E7}"/>
                </a:ext>
              </a:extLst>
            </p:cNvPr>
            <p:cNvSpPr/>
            <p:nvPr/>
          </p:nvSpPr>
          <p:spPr>
            <a:xfrm>
              <a:off x="7581635" y="2404883"/>
              <a:ext cx="121153" cy="155421"/>
            </a:xfrm>
            <a:custGeom>
              <a:avLst/>
              <a:gdLst>
                <a:gd name="connsiteX0" fmla="*/ 265 w 121153"/>
                <a:gd name="connsiteY0" fmla="*/ 3884 h 155421"/>
                <a:gd name="connsiteX1" fmla="*/ 67998 w 121153"/>
                <a:gd name="connsiteY1" fmla="*/ 16584 h 155421"/>
                <a:gd name="connsiteX2" fmla="*/ 97632 w 121153"/>
                <a:gd name="connsiteY2" fmla="*/ 69500 h 155421"/>
                <a:gd name="connsiteX3" fmla="*/ 120915 w 121153"/>
                <a:gd name="connsiteY3" fmla="*/ 154167 h 155421"/>
                <a:gd name="connsiteX4" fmla="*/ 110332 w 121153"/>
                <a:gd name="connsiteY4" fmla="*/ 122417 h 155421"/>
                <a:gd name="connsiteX5" fmla="*/ 95515 w 121153"/>
                <a:gd name="connsiteY5" fmla="*/ 77967 h 155421"/>
                <a:gd name="connsiteX6" fmla="*/ 265 w 121153"/>
                <a:gd name="connsiteY6" fmla="*/ 3884 h 15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3" h="155421">
                  <a:moveTo>
                    <a:pt x="265" y="3884"/>
                  </a:moveTo>
                  <a:cubicBezTo>
                    <a:pt x="-4321" y="-6346"/>
                    <a:pt x="51770" y="5648"/>
                    <a:pt x="67998" y="16584"/>
                  </a:cubicBezTo>
                  <a:cubicBezTo>
                    <a:pt x="84226" y="27520"/>
                    <a:pt x="88813" y="46570"/>
                    <a:pt x="97632" y="69500"/>
                  </a:cubicBezTo>
                  <a:cubicBezTo>
                    <a:pt x="106451" y="92430"/>
                    <a:pt x="118798" y="145348"/>
                    <a:pt x="120915" y="154167"/>
                  </a:cubicBezTo>
                  <a:cubicBezTo>
                    <a:pt x="123032" y="162987"/>
                    <a:pt x="110332" y="122417"/>
                    <a:pt x="110332" y="122417"/>
                  </a:cubicBezTo>
                  <a:cubicBezTo>
                    <a:pt x="106099" y="109717"/>
                    <a:pt x="109273" y="95606"/>
                    <a:pt x="95515" y="77967"/>
                  </a:cubicBezTo>
                  <a:cubicBezTo>
                    <a:pt x="81757" y="60328"/>
                    <a:pt x="4851" y="14114"/>
                    <a:pt x="265" y="38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6BC8186-DBC6-4B14-919F-2C2DECA036D5}"/>
                </a:ext>
              </a:extLst>
            </p:cNvPr>
            <p:cNvSpPr/>
            <p:nvPr/>
          </p:nvSpPr>
          <p:spPr>
            <a:xfrm>
              <a:off x="7577667" y="2490229"/>
              <a:ext cx="135484" cy="608811"/>
            </a:xfrm>
            <a:custGeom>
              <a:avLst/>
              <a:gdLst>
                <a:gd name="connsiteX0" fmla="*/ 127000 w 135484"/>
                <a:gd name="connsiteY0" fmla="*/ 5321 h 608811"/>
                <a:gd name="connsiteX1" fmla="*/ 131233 w 135484"/>
                <a:gd name="connsiteY1" fmla="*/ 83638 h 608811"/>
                <a:gd name="connsiteX2" fmla="*/ 82550 w 135484"/>
                <a:gd name="connsiteY2" fmla="*/ 255088 h 608811"/>
                <a:gd name="connsiteX3" fmla="*/ 69850 w 135484"/>
                <a:gd name="connsiteY3" fmla="*/ 308004 h 608811"/>
                <a:gd name="connsiteX4" fmla="*/ 25400 w 135484"/>
                <a:gd name="connsiteY4" fmla="*/ 352454 h 608811"/>
                <a:gd name="connsiteX5" fmla="*/ 0 w 135484"/>
                <a:gd name="connsiteY5" fmla="*/ 435004 h 608811"/>
                <a:gd name="connsiteX6" fmla="*/ 25400 w 135484"/>
                <a:gd name="connsiteY6" fmla="*/ 608571 h 608811"/>
                <a:gd name="connsiteX7" fmla="*/ 2116 w 135484"/>
                <a:gd name="connsiteY7" fmla="*/ 466754 h 608811"/>
                <a:gd name="connsiteX8" fmla="*/ 78316 w 135484"/>
                <a:gd name="connsiteY8" fmla="*/ 225454 h 608811"/>
                <a:gd name="connsiteX9" fmla="*/ 127000 w 135484"/>
                <a:gd name="connsiteY9" fmla="*/ 5321 h 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4" h="608811">
                  <a:moveTo>
                    <a:pt x="127000" y="5321"/>
                  </a:moveTo>
                  <a:cubicBezTo>
                    <a:pt x="135820" y="-18315"/>
                    <a:pt x="138641" y="42010"/>
                    <a:pt x="131233" y="83638"/>
                  </a:cubicBezTo>
                  <a:cubicBezTo>
                    <a:pt x="123825" y="125266"/>
                    <a:pt x="92781" y="217694"/>
                    <a:pt x="82550" y="255088"/>
                  </a:cubicBezTo>
                  <a:cubicBezTo>
                    <a:pt x="72319" y="292482"/>
                    <a:pt x="79375" y="291776"/>
                    <a:pt x="69850" y="308004"/>
                  </a:cubicBezTo>
                  <a:cubicBezTo>
                    <a:pt x="60325" y="324232"/>
                    <a:pt x="37042" y="331287"/>
                    <a:pt x="25400" y="352454"/>
                  </a:cubicBezTo>
                  <a:cubicBezTo>
                    <a:pt x="13758" y="373621"/>
                    <a:pt x="0" y="392318"/>
                    <a:pt x="0" y="435004"/>
                  </a:cubicBezTo>
                  <a:cubicBezTo>
                    <a:pt x="0" y="477690"/>
                    <a:pt x="25047" y="603279"/>
                    <a:pt x="25400" y="608571"/>
                  </a:cubicBezTo>
                  <a:cubicBezTo>
                    <a:pt x="25753" y="613863"/>
                    <a:pt x="-6703" y="530607"/>
                    <a:pt x="2116" y="466754"/>
                  </a:cubicBezTo>
                  <a:cubicBezTo>
                    <a:pt x="10935" y="402901"/>
                    <a:pt x="58208" y="298126"/>
                    <a:pt x="78316" y="225454"/>
                  </a:cubicBezTo>
                  <a:cubicBezTo>
                    <a:pt x="98424" y="152782"/>
                    <a:pt x="118180" y="28957"/>
                    <a:pt x="127000" y="53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33BD0871-1AC6-470E-8241-5EC51891D98A}"/>
                </a:ext>
              </a:extLst>
            </p:cNvPr>
            <p:cNvSpPr/>
            <p:nvPr/>
          </p:nvSpPr>
          <p:spPr>
            <a:xfrm>
              <a:off x="7313379" y="3017992"/>
              <a:ext cx="276988" cy="557399"/>
            </a:xfrm>
            <a:custGeom>
              <a:avLst/>
              <a:gdLst>
                <a:gd name="connsiteX0" fmla="*/ 264288 w 276988"/>
                <a:gd name="connsiteY0" fmla="*/ 375 h 557399"/>
                <a:gd name="connsiteX1" fmla="*/ 270638 w 276988"/>
                <a:gd name="connsiteY1" fmla="*/ 70225 h 557399"/>
                <a:gd name="connsiteX2" fmla="*/ 274871 w 276988"/>
                <a:gd name="connsiteY2" fmla="*/ 116791 h 557399"/>
                <a:gd name="connsiteX3" fmla="*/ 234654 w 276988"/>
                <a:gd name="connsiteY3" fmla="*/ 212041 h 557399"/>
                <a:gd name="connsiteX4" fmla="*/ 156338 w 276988"/>
                <a:gd name="connsiteY4" fmla="*/ 332691 h 557399"/>
                <a:gd name="connsiteX5" fmla="*/ 1821 w 276988"/>
                <a:gd name="connsiteY5" fmla="*/ 554941 h 557399"/>
                <a:gd name="connsiteX6" fmla="*/ 67438 w 276988"/>
                <a:gd name="connsiteY6" fmla="*/ 457575 h 557399"/>
                <a:gd name="connsiteX7" fmla="*/ 190204 w 276988"/>
                <a:gd name="connsiteY7" fmla="*/ 275541 h 557399"/>
                <a:gd name="connsiteX8" fmla="*/ 257938 w 276988"/>
                <a:gd name="connsiteY8" fmla="*/ 108325 h 557399"/>
                <a:gd name="connsiteX9" fmla="*/ 264288 w 276988"/>
                <a:gd name="connsiteY9" fmla="*/ 375 h 5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8" h="557399">
                  <a:moveTo>
                    <a:pt x="264288" y="375"/>
                  </a:moveTo>
                  <a:cubicBezTo>
                    <a:pt x="266405" y="-5975"/>
                    <a:pt x="270638" y="70225"/>
                    <a:pt x="270638" y="70225"/>
                  </a:cubicBezTo>
                  <a:cubicBezTo>
                    <a:pt x="272402" y="89628"/>
                    <a:pt x="280868" y="93155"/>
                    <a:pt x="274871" y="116791"/>
                  </a:cubicBezTo>
                  <a:cubicBezTo>
                    <a:pt x="268874" y="140427"/>
                    <a:pt x="254410" y="176058"/>
                    <a:pt x="234654" y="212041"/>
                  </a:cubicBezTo>
                  <a:cubicBezTo>
                    <a:pt x="214898" y="248024"/>
                    <a:pt x="195143" y="275541"/>
                    <a:pt x="156338" y="332691"/>
                  </a:cubicBezTo>
                  <a:cubicBezTo>
                    <a:pt x="117533" y="389841"/>
                    <a:pt x="16638" y="534127"/>
                    <a:pt x="1821" y="554941"/>
                  </a:cubicBezTo>
                  <a:cubicBezTo>
                    <a:pt x="-12996" y="575755"/>
                    <a:pt x="67438" y="457575"/>
                    <a:pt x="67438" y="457575"/>
                  </a:cubicBezTo>
                  <a:cubicBezTo>
                    <a:pt x="98835" y="411008"/>
                    <a:pt x="158454" y="333749"/>
                    <a:pt x="190204" y="275541"/>
                  </a:cubicBezTo>
                  <a:cubicBezTo>
                    <a:pt x="221954" y="217333"/>
                    <a:pt x="244885" y="149247"/>
                    <a:pt x="257938" y="108325"/>
                  </a:cubicBezTo>
                  <a:cubicBezTo>
                    <a:pt x="270991" y="67403"/>
                    <a:pt x="262171" y="6725"/>
                    <a:pt x="264288" y="37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73313C4-BC0E-49D5-880C-515A5854C1A6}"/>
                </a:ext>
              </a:extLst>
            </p:cNvPr>
            <p:cNvSpPr/>
            <p:nvPr/>
          </p:nvSpPr>
          <p:spPr>
            <a:xfrm>
              <a:off x="7190281" y="3409372"/>
              <a:ext cx="241638" cy="155249"/>
            </a:xfrm>
            <a:custGeom>
              <a:avLst/>
              <a:gdLst>
                <a:gd name="connsiteX0" fmla="*/ 241336 w 241638"/>
                <a:gd name="connsiteY0" fmla="*/ 578 h 155249"/>
                <a:gd name="connsiteX1" fmla="*/ 184186 w 241638"/>
                <a:gd name="connsiteY1" fmla="*/ 70428 h 155249"/>
                <a:gd name="connsiteX2" fmla="*/ 120686 w 241638"/>
                <a:gd name="connsiteY2" fmla="*/ 140278 h 155249"/>
                <a:gd name="connsiteX3" fmla="*/ 52952 w 241638"/>
                <a:gd name="connsiteY3" fmla="*/ 155095 h 155249"/>
                <a:gd name="connsiteX4" fmla="*/ 10619 w 241638"/>
                <a:gd name="connsiteY4" fmla="*/ 144511 h 155249"/>
                <a:gd name="connsiteX5" fmla="*/ 36 w 241638"/>
                <a:gd name="connsiteY5" fmla="*/ 95828 h 155249"/>
                <a:gd name="connsiteX6" fmla="*/ 12736 w 241638"/>
                <a:gd name="connsiteY6" fmla="*/ 97945 h 155249"/>
                <a:gd name="connsiteX7" fmla="*/ 27552 w 241638"/>
                <a:gd name="connsiteY7" fmla="*/ 125461 h 155249"/>
                <a:gd name="connsiteX8" fmla="*/ 97402 w 241638"/>
                <a:gd name="connsiteY8" fmla="*/ 150861 h 155249"/>
                <a:gd name="connsiteX9" fmla="*/ 158786 w 241638"/>
                <a:gd name="connsiteY9" fmla="*/ 110645 h 155249"/>
                <a:gd name="connsiteX10" fmla="*/ 241336 w 241638"/>
                <a:gd name="connsiteY10" fmla="*/ 578 h 15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38" h="155249">
                  <a:moveTo>
                    <a:pt x="241336" y="578"/>
                  </a:moveTo>
                  <a:cubicBezTo>
                    <a:pt x="245569" y="-6125"/>
                    <a:pt x="204294" y="47145"/>
                    <a:pt x="184186" y="70428"/>
                  </a:cubicBezTo>
                  <a:cubicBezTo>
                    <a:pt x="164078" y="93711"/>
                    <a:pt x="142558" y="126167"/>
                    <a:pt x="120686" y="140278"/>
                  </a:cubicBezTo>
                  <a:cubicBezTo>
                    <a:pt x="98814" y="154389"/>
                    <a:pt x="71296" y="154390"/>
                    <a:pt x="52952" y="155095"/>
                  </a:cubicBezTo>
                  <a:cubicBezTo>
                    <a:pt x="34608" y="155800"/>
                    <a:pt x="19438" y="154389"/>
                    <a:pt x="10619" y="144511"/>
                  </a:cubicBezTo>
                  <a:cubicBezTo>
                    <a:pt x="1800" y="134633"/>
                    <a:pt x="-317" y="103589"/>
                    <a:pt x="36" y="95828"/>
                  </a:cubicBezTo>
                  <a:cubicBezTo>
                    <a:pt x="389" y="88067"/>
                    <a:pt x="8150" y="93006"/>
                    <a:pt x="12736" y="97945"/>
                  </a:cubicBezTo>
                  <a:cubicBezTo>
                    <a:pt x="17322" y="102884"/>
                    <a:pt x="13441" y="116642"/>
                    <a:pt x="27552" y="125461"/>
                  </a:cubicBezTo>
                  <a:cubicBezTo>
                    <a:pt x="41663" y="134280"/>
                    <a:pt x="75530" y="153330"/>
                    <a:pt x="97402" y="150861"/>
                  </a:cubicBezTo>
                  <a:cubicBezTo>
                    <a:pt x="119274" y="148392"/>
                    <a:pt x="131975" y="138867"/>
                    <a:pt x="158786" y="110645"/>
                  </a:cubicBezTo>
                  <a:cubicBezTo>
                    <a:pt x="185597" y="82423"/>
                    <a:pt x="237103" y="7281"/>
                    <a:pt x="241336" y="57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1A61BF99-5634-4D24-9ED9-EC5E4B76F9F1}"/>
                </a:ext>
              </a:extLst>
            </p:cNvPr>
            <p:cNvSpPr/>
            <p:nvPr/>
          </p:nvSpPr>
          <p:spPr>
            <a:xfrm>
              <a:off x="6877634" y="3509050"/>
              <a:ext cx="344483" cy="518454"/>
            </a:xfrm>
            <a:custGeom>
              <a:avLst/>
              <a:gdLst>
                <a:gd name="connsiteX0" fmla="*/ 342316 w 344483"/>
                <a:gd name="connsiteY0" fmla="*/ 383 h 518454"/>
                <a:gd name="connsiteX1" fmla="*/ 325383 w 344483"/>
                <a:gd name="connsiteY1" fmla="*/ 76583 h 518454"/>
                <a:gd name="connsiteX2" fmla="*/ 244949 w 344483"/>
                <a:gd name="connsiteY2" fmla="*/ 224750 h 518454"/>
                <a:gd name="connsiteX3" fmla="*/ 77733 w 344483"/>
                <a:gd name="connsiteY3" fmla="*/ 457583 h 518454"/>
                <a:gd name="connsiteX4" fmla="*/ 1533 w 344483"/>
                <a:gd name="connsiteY4" fmla="*/ 516850 h 518454"/>
                <a:gd name="connsiteX5" fmla="*/ 141233 w 344483"/>
                <a:gd name="connsiteY5" fmla="*/ 413133 h 518454"/>
                <a:gd name="connsiteX6" fmla="*/ 270349 w 344483"/>
                <a:gd name="connsiteY6" fmla="*/ 195117 h 518454"/>
                <a:gd name="connsiteX7" fmla="*/ 289399 w 344483"/>
                <a:gd name="connsiteY7" fmla="*/ 106217 h 518454"/>
                <a:gd name="connsiteX8" fmla="*/ 342316 w 344483"/>
                <a:gd name="connsiteY8" fmla="*/ 383 h 5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83" h="518454">
                  <a:moveTo>
                    <a:pt x="342316" y="383"/>
                  </a:moveTo>
                  <a:cubicBezTo>
                    <a:pt x="348313" y="-4556"/>
                    <a:pt x="341611" y="39189"/>
                    <a:pt x="325383" y="76583"/>
                  </a:cubicBezTo>
                  <a:cubicBezTo>
                    <a:pt x="309155" y="113978"/>
                    <a:pt x="286224" y="161250"/>
                    <a:pt x="244949" y="224750"/>
                  </a:cubicBezTo>
                  <a:cubicBezTo>
                    <a:pt x="203674" y="288250"/>
                    <a:pt x="118302" y="408900"/>
                    <a:pt x="77733" y="457583"/>
                  </a:cubicBezTo>
                  <a:cubicBezTo>
                    <a:pt x="37164" y="506266"/>
                    <a:pt x="-9050" y="524258"/>
                    <a:pt x="1533" y="516850"/>
                  </a:cubicBezTo>
                  <a:cubicBezTo>
                    <a:pt x="12116" y="509442"/>
                    <a:pt x="96430" y="466755"/>
                    <a:pt x="141233" y="413133"/>
                  </a:cubicBezTo>
                  <a:cubicBezTo>
                    <a:pt x="186036" y="359511"/>
                    <a:pt x="245655" y="246270"/>
                    <a:pt x="270349" y="195117"/>
                  </a:cubicBezTo>
                  <a:cubicBezTo>
                    <a:pt x="295043" y="143964"/>
                    <a:pt x="282343" y="134439"/>
                    <a:pt x="289399" y="106217"/>
                  </a:cubicBezTo>
                  <a:cubicBezTo>
                    <a:pt x="296455" y="77995"/>
                    <a:pt x="336319" y="5322"/>
                    <a:pt x="342316" y="3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40B2E59-00C7-405A-83D4-B52F2564106F}"/>
                </a:ext>
              </a:extLst>
            </p:cNvPr>
            <p:cNvSpPr/>
            <p:nvPr/>
          </p:nvSpPr>
          <p:spPr>
            <a:xfrm>
              <a:off x="5947381" y="3983521"/>
              <a:ext cx="993369" cy="493231"/>
            </a:xfrm>
            <a:custGeom>
              <a:avLst/>
              <a:gdLst>
                <a:gd name="connsiteX0" fmla="*/ 988936 w 993369"/>
                <a:gd name="connsiteY0" fmla="*/ 2162 h 493231"/>
                <a:gd name="connsiteX1" fmla="*/ 936019 w 993369"/>
                <a:gd name="connsiteY1" fmla="*/ 78362 h 493231"/>
                <a:gd name="connsiteX2" fmla="*/ 777269 w 993369"/>
                <a:gd name="connsiteY2" fmla="*/ 156679 h 493231"/>
                <a:gd name="connsiteX3" fmla="*/ 525386 w 993369"/>
                <a:gd name="connsiteY3" fmla="*/ 300612 h 493231"/>
                <a:gd name="connsiteX4" fmla="*/ 260802 w 993369"/>
                <a:gd name="connsiteY4" fmla="*/ 421262 h 493231"/>
                <a:gd name="connsiteX5" fmla="*/ 452 w 993369"/>
                <a:gd name="connsiteY5" fmla="*/ 493229 h 493231"/>
                <a:gd name="connsiteX6" fmla="*/ 193069 w 993369"/>
                <a:gd name="connsiteY6" fmla="*/ 419146 h 493231"/>
                <a:gd name="connsiteX7" fmla="*/ 834419 w 993369"/>
                <a:gd name="connsiteY7" fmla="*/ 167262 h 493231"/>
                <a:gd name="connsiteX8" fmla="*/ 988936 w 993369"/>
                <a:gd name="connsiteY8" fmla="*/ 2162 h 49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369" h="493231">
                  <a:moveTo>
                    <a:pt x="988936" y="2162"/>
                  </a:moveTo>
                  <a:cubicBezTo>
                    <a:pt x="1005869" y="-12655"/>
                    <a:pt x="971297" y="52609"/>
                    <a:pt x="936019" y="78362"/>
                  </a:cubicBezTo>
                  <a:cubicBezTo>
                    <a:pt x="900741" y="104115"/>
                    <a:pt x="845708" y="119637"/>
                    <a:pt x="777269" y="156679"/>
                  </a:cubicBezTo>
                  <a:cubicBezTo>
                    <a:pt x="708830" y="193721"/>
                    <a:pt x="611464" y="256515"/>
                    <a:pt x="525386" y="300612"/>
                  </a:cubicBezTo>
                  <a:cubicBezTo>
                    <a:pt x="439308" y="344709"/>
                    <a:pt x="348291" y="389159"/>
                    <a:pt x="260802" y="421262"/>
                  </a:cubicBezTo>
                  <a:cubicBezTo>
                    <a:pt x="173313" y="453365"/>
                    <a:pt x="11741" y="493582"/>
                    <a:pt x="452" y="493229"/>
                  </a:cubicBezTo>
                  <a:cubicBezTo>
                    <a:pt x="-10837" y="492876"/>
                    <a:pt x="193069" y="419146"/>
                    <a:pt x="193069" y="419146"/>
                  </a:cubicBezTo>
                  <a:cubicBezTo>
                    <a:pt x="332063" y="364818"/>
                    <a:pt x="706714" y="233584"/>
                    <a:pt x="834419" y="167262"/>
                  </a:cubicBezTo>
                  <a:cubicBezTo>
                    <a:pt x="962124" y="100940"/>
                    <a:pt x="972003" y="16979"/>
                    <a:pt x="988936" y="2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143B188-5A07-49F0-91C2-A08A3E92F4EA}"/>
                </a:ext>
              </a:extLst>
            </p:cNvPr>
            <p:cNvSpPr/>
            <p:nvPr/>
          </p:nvSpPr>
          <p:spPr>
            <a:xfrm>
              <a:off x="4974470" y="3450929"/>
              <a:ext cx="1020234" cy="1037038"/>
            </a:xfrm>
            <a:custGeom>
              <a:avLst/>
              <a:gdLst>
                <a:gd name="connsiteX0" fmla="*/ 3930 w 1020234"/>
                <a:gd name="connsiteY0" fmla="*/ 7704 h 1037038"/>
                <a:gd name="connsiteX1" fmla="*/ 29330 w 1020234"/>
                <a:gd name="connsiteY1" fmla="*/ 107188 h 1037038"/>
                <a:gd name="connsiteX2" fmla="*/ 75897 w 1020234"/>
                <a:gd name="connsiteY2" fmla="*/ 280754 h 1037038"/>
                <a:gd name="connsiteX3" fmla="*/ 217713 w 1020234"/>
                <a:gd name="connsiteY3" fmla="*/ 435271 h 1037038"/>
                <a:gd name="connsiteX4" fmla="*/ 226180 w 1020234"/>
                <a:gd name="connsiteY4" fmla="*/ 486071 h 1037038"/>
                <a:gd name="connsiteX5" fmla="*/ 353180 w 1020234"/>
                <a:gd name="connsiteY5" fmla="*/ 644821 h 1037038"/>
                <a:gd name="connsiteX6" fmla="*/ 552147 w 1020234"/>
                <a:gd name="connsiteY6" fmla="*/ 733721 h 1037038"/>
                <a:gd name="connsiteX7" fmla="*/ 679147 w 1020234"/>
                <a:gd name="connsiteY7" fmla="*/ 856488 h 1037038"/>
                <a:gd name="connsiteX8" fmla="*/ 1015697 w 1020234"/>
                <a:gd name="connsiteY8" fmla="*/ 1034288 h 1037038"/>
                <a:gd name="connsiteX9" fmla="*/ 840013 w 1020234"/>
                <a:gd name="connsiteY9" fmla="*/ 939038 h 1037038"/>
                <a:gd name="connsiteX10" fmla="*/ 378580 w 1020234"/>
                <a:gd name="connsiteY10" fmla="*/ 613071 h 1037038"/>
                <a:gd name="connsiteX11" fmla="*/ 113997 w 1020234"/>
                <a:gd name="connsiteY11" fmla="*/ 312504 h 1037038"/>
                <a:gd name="connsiteX12" fmla="*/ 3930 w 1020234"/>
                <a:gd name="connsiteY12" fmla="*/ 7704 h 10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234" h="1037038">
                  <a:moveTo>
                    <a:pt x="3930" y="7704"/>
                  </a:moveTo>
                  <a:cubicBezTo>
                    <a:pt x="-10181" y="-26515"/>
                    <a:pt x="17336" y="61680"/>
                    <a:pt x="29330" y="107188"/>
                  </a:cubicBezTo>
                  <a:cubicBezTo>
                    <a:pt x="41324" y="152696"/>
                    <a:pt x="44500" y="226074"/>
                    <a:pt x="75897" y="280754"/>
                  </a:cubicBezTo>
                  <a:cubicBezTo>
                    <a:pt x="107294" y="335435"/>
                    <a:pt x="192666" y="401051"/>
                    <a:pt x="217713" y="435271"/>
                  </a:cubicBezTo>
                  <a:cubicBezTo>
                    <a:pt x="242760" y="469491"/>
                    <a:pt x="203602" y="451146"/>
                    <a:pt x="226180" y="486071"/>
                  </a:cubicBezTo>
                  <a:cubicBezTo>
                    <a:pt x="248758" y="520996"/>
                    <a:pt x="298852" y="603546"/>
                    <a:pt x="353180" y="644821"/>
                  </a:cubicBezTo>
                  <a:cubicBezTo>
                    <a:pt x="407508" y="686096"/>
                    <a:pt x="497819" y="698443"/>
                    <a:pt x="552147" y="733721"/>
                  </a:cubicBezTo>
                  <a:cubicBezTo>
                    <a:pt x="606475" y="768999"/>
                    <a:pt x="601889" y="806394"/>
                    <a:pt x="679147" y="856488"/>
                  </a:cubicBezTo>
                  <a:cubicBezTo>
                    <a:pt x="756405" y="906583"/>
                    <a:pt x="988886" y="1020530"/>
                    <a:pt x="1015697" y="1034288"/>
                  </a:cubicBezTo>
                  <a:cubicBezTo>
                    <a:pt x="1042508" y="1048046"/>
                    <a:pt x="946199" y="1009241"/>
                    <a:pt x="840013" y="939038"/>
                  </a:cubicBezTo>
                  <a:cubicBezTo>
                    <a:pt x="733827" y="868835"/>
                    <a:pt x="499583" y="717493"/>
                    <a:pt x="378580" y="613071"/>
                  </a:cubicBezTo>
                  <a:cubicBezTo>
                    <a:pt x="257577" y="508649"/>
                    <a:pt x="176791" y="413398"/>
                    <a:pt x="113997" y="312504"/>
                  </a:cubicBezTo>
                  <a:cubicBezTo>
                    <a:pt x="51203" y="211610"/>
                    <a:pt x="18041" y="41923"/>
                    <a:pt x="3930" y="770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FB86751A-34C7-4970-A4B1-90645A5458E2}"/>
                </a:ext>
              </a:extLst>
            </p:cNvPr>
            <p:cNvSpPr/>
            <p:nvPr/>
          </p:nvSpPr>
          <p:spPr>
            <a:xfrm>
              <a:off x="7121523" y="4867048"/>
              <a:ext cx="568327" cy="285624"/>
            </a:xfrm>
            <a:custGeom>
              <a:avLst/>
              <a:gdLst>
                <a:gd name="connsiteX0" fmla="*/ 2 w 568327"/>
                <a:gd name="connsiteY0" fmla="*/ 227 h 285624"/>
                <a:gd name="connsiteX1" fmla="*/ 149227 w 568327"/>
                <a:gd name="connsiteY1" fmla="*/ 92302 h 285624"/>
                <a:gd name="connsiteX2" fmla="*/ 250827 w 568327"/>
                <a:gd name="connsiteY2" fmla="*/ 152627 h 285624"/>
                <a:gd name="connsiteX3" fmla="*/ 415927 w 568327"/>
                <a:gd name="connsiteY3" fmla="*/ 276452 h 285624"/>
                <a:gd name="connsiteX4" fmla="*/ 568327 w 568327"/>
                <a:gd name="connsiteY4" fmla="*/ 276452 h 285624"/>
                <a:gd name="connsiteX5" fmla="*/ 568327 w 568327"/>
                <a:gd name="connsiteY5" fmla="*/ 276452 h 285624"/>
                <a:gd name="connsiteX6" fmla="*/ 485777 w 568327"/>
                <a:gd name="connsiteY6" fmla="*/ 251052 h 285624"/>
                <a:gd name="connsiteX7" fmla="*/ 393702 w 568327"/>
                <a:gd name="connsiteY7" fmla="*/ 184377 h 285624"/>
                <a:gd name="connsiteX8" fmla="*/ 146052 w 568327"/>
                <a:gd name="connsiteY8" fmla="*/ 120877 h 285624"/>
                <a:gd name="connsiteX9" fmla="*/ 2 w 568327"/>
                <a:gd name="connsiteY9" fmla="*/ 227 h 2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327" h="285624">
                  <a:moveTo>
                    <a:pt x="2" y="227"/>
                  </a:moveTo>
                  <a:cubicBezTo>
                    <a:pt x="531" y="-4536"/>
                    <a:pt x="107423" y="66902"/>
                    <a:pt x="149227" y="92302"/>
                  </a:cubicBezTo>
                  <a:cubicBezTo>
                    <a:pt x="191031" y="117702"/>
                    <a:pt x="206377" y="121935"/>
                    <a:pt x="250827" y="152627"/>
                  </a:cubicBezTo>
                  <a:cubicBezTo>
                    <a:pt x="295277" y="183319"/>
                    <a:pt x="363010" y="255815"/>
                    <a:pt x="415927" y="276452"/>
                  </a:cubicBezTo>
                  <a:cubicBezTo>
                    <a:pt x="468844" y="297090"/>
                    <a:pt x="568327" y="276452"/>
                    <a:pt x="568327" y="276452"/>
                  </a:cubicBezTo>
                  <a:lnTo>
                    <a:pt x="568327" y="276452"/>
                  </a:lnTo>
                  <a:cubicBezTo>
                    <a:pt x="554569" y="272219"/>
                    <a:pt x="514881" y="266398"/>
                    <a:pt x="485777" y="251052"/>
                  </a:cubicBezTo>
                  <a:cubicBezTo>
                    <a:pt x="456673" y="235706"/>
                    <a:pt x="450323" y="206073"/>
                    <a:pt x="393702" y="184377"/>
                  </a:cubicBezTo>
                  <a:cubicBezTo>
                    <a:pt x="337081" y="162681"/>
                    <a:pt x="210081" y="144689"/>
                    <a:pt x="146052" y="120877"/>
                  </a:cubicBezTo>
                  <a:cubicBezTo>
                    <a:pt x="82023" y="97065"/>
                    <a:pt x="-527" y="4990"/>
                    <a:pt x="2" y="22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F11BA740-2E32-4050-8BBB-A9546E281D7B}"/>
                </a:ext>
              </a:extLst>
            </p:cNvPr>
            <p:cNvSpPr/>
            <p:nvPr/>
          </p:nvSpPr>
          <p:spPr>
            <a:xfrm>
              <a:off x="7192973" y="5123109"/>
              <a:ext cx="748429" cy="825545"/>
            </a:xfrm>
            <a:custGeom>
              <a:avLst/>
              <a:gdLst>
                <a:gd name="connsiteX0" fmla="*/ 487352 w 748429"/>
                <a:gd name="connsiteY0" fmla="*/ 10866 h 825545"/>
                <a:gd name="connsiteX1" fmla="*/ 598477 w 748429"/>
                <a:gd name="connsiteY1" fmla="*/ 87066 h 825545"/>
                <a:gd name="connsiteX2" fmla="*/ 655627 w 748429"/>
                <a:gd name="connsiteY2" fmla="*/ 182316 h 825545"/>
                <a:gd name="connsiteX3" fmla="*/ 681027 w 748429"/>
                <a:gd name="connsiteY3" fmla="*/ 312491 h 825545"/>
                <a:gd name="connsiteX4" fmla="*/ 639752 w 748429"/>
                <a:gd name="connsiteY4" fmla="*/ 417266 h 825545"/>
                <a:gd name="connsiteX5" fmla="*/ 442902 w 748429"/>
                <a:gd name="connsiteY5" fmla="*/ 582366 h 825545"/>
                <a:gd name="connsiteX6" fmla="*/ 4752 w 748429"/>
                <a:gd name="connsiteY6" fmla="*/ 823666 h 825545"/>
                <a:gd name="connsiteX7" fmla="*/ 242877 w 748429"/>
                <a:gd name="connsiteY7" fmla="*/ 683966 h 825545"/>
                <a:gd name="connsiteX8" fmla="*/ 741352 w 748429"/>
                <a:gd name="connsiteY8" fmla="*/ 493466 h 825545"/>
                <a:gd name="connsiteX9" fmla="*/ 531802 w 748429"/>
                <a:gd name="connsiteY9" fmla="*/ 55316 h 825545"/>
                <a:gd name="connsiteX10" fmla="*/ 487352 w 748429"/>
                <a:gd name="connsiteY10" fmla="*/ 10866 h 82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429" h="825545">
                  <a:moveTo>
                    <a:pt x="487352" y="10866"/>
                  </a:moveTo>
                  <a:cubicBezTo>
                    <a:pt x="498465" y="16158"/>
                    <a:pt x="570431" y="58491"/>
                    <a:pt x="598477" y="87066"/>
                  </a:cubicBezTo>
                  <a:cubicBezTo>
                    <a:pt x="626523" y="115641"/>
                    <a:pt x="641869" y="144745"/>
                    <a:pt x="655627" y="182316"/>
                  </a:cubicBezTo>
                  <a:cubicBezTo>
                    <a:pt x="669385" y="219887"/>
                    <a:pt x="683673" y="273333"/>
                    <a:pt x="681027" y="312491"/>
                  </a:cubicBezTo>
                  <a:cubicBezTo>
                    <a:pt x="678381" y="351649"/>
                    <a:pt x="679439" y="372287"/>
                    <a:pt x="639752" y="417266"/>
                  </a:cubicBezTo>
                  <a:cubicBezTo>
                    <a:pt x="600065" y="462245"/>
                    <a:pt x="548735" y="514633"/>
                    <a:pt x="442902" y="582366"/>
                  </a:cubicBezTo>
                  <a:cubicBezTo>
                    <a:pt x="337069" y="650099"/>
                    <a:pt x="38089" y="806733"/>
                    <a:pt x="4752" y="823666"/>
                  </a:cubicBezTo>
                  <a:cubicBezTo>
                    <a:pt x="-28585" y="840599"/>
                    <a:pt x="120110" y="738999"/>
                    <a:pt x="242877" y="683966"/>
                  </a:cubicBezTo>
                  <a:cubicBezTo>
                    <a:pt x="365644" y="628933"/>
                    <a:pt x="693198" y="598241"/>
                    <a:pt x="741352" y="493466"/>
                  </a:cubicBezTo>
                  <a:cubicBezTo>
                    <a:pt x="789506" y="388691"/>
                    <a:pt x="577840" y="137866"/>
                    <a:pt x="531802" y="55316"/>
                  </a:cubicBezTo>
                  <a:cubicBezTo>
                    <a:pt x="485764" y="-27234"/>
                    <a:pt x="476239" y="5574"/>
                    <a:pt x="487352" y="108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00E7B475-BFD9-430E-9305-B23099F1BDEA}"/>
                </a:ext>
              </a:extLst>
            </p:cNvPr>
            <p:cNvSpPr/>
            <p:nvPr/>
          </p:nvSpPr>
          <p:spPr>
            <a:xfrm>
              <a:off x="7254586" y="5755485"/>
              <a:ext cx="436338" cy="131582"/>
            </a:xfrm>
            <a:custGeom>
              <a:avLst/>
              <a:gdLst>
                <a:gd name="connsiteX0" fmla="*/ 428914 w 436338"/>
                <a:gd name="connsiteY0" fmla="*/ 790 h 131582"/>
                <a:gd name="connsiteX1" fmla="*/ 355889 w 436338"/>
                <a:gd name="connsiteY1" fmla="*/ 61115 h 131582"/>
                <a:gd name="connsiteX2" fmla="*/ 152689 w 436338"/>
                <a:gd name="connsiteY2" fmla="*/ 127790 h 131582"/>
                <a:gd name="connsiteX3" fmla="*/ 289 w 436338"/>
                <a:gd name="connsiteY3" fmla="*/ 121440 h 131582"/>
                <a:gd name="connsiteX4" fmla="*/ 190789 w 436338"/>
                <a:gd name="connsiteY4" fmla="*/ 105565 h 131582"/>
                <a:gd name="connsiteX5" fmla="*/ 428914 w 436338"/>
                <a:gd name="connsiteY5" fmla="*/ 790 h 1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338" h="131582">
                  <a:moveTo>
                    <a:pt x="428914" y="790"/>
                  </a:moveTo>
                  <a:cubicBezTo>
                    <a:pt x="456431" y="-6618"/>
                    <a:pt x="401926" y="39948"/>
                    <a:pt x="355889" y="61115"/>
                  </a:cubicBezTo>
                  <a:cubicBezTo>
                    <a:pt x="309852" y="82282"/>
                    <a:pt x="211956" y="117736"/>
                    <a:pt x="152689" y="127790"/>
                  </a:cubicBezTo>
                  <a:cubicBezTo>
                    <a:pt x="93422" y="137844"/>
                    <a:pt x="-6061" y="125144"/>
                    <a:pt x="289" y="121440"/>
                  </a:cubicBezTo>
                  <a:cubicBezTo>
                    <a:pt x="6639" y="117736"/>
                    <a:pt x="124114" y="125144"/>
                    <a:pt x="190789" y="105565"/>
                  </a:cubicBezTo>
                  <a:cubicBezTo>
                    <a:pt x="257464" y="85986"/>
                    <a:pt x="401397" y="8198"/>
                    <a:pt x="428914" y="79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EF551C37-2365-4DDC-ABD3-4202B681FF3F}"/>
                </a:ext>
              </a:extLst>
            </p:cNvPr>
            <p:cNvSpPr/>
            <p:nvPr/>
          </p:nvSpPr>
          <p:spPr>
            <a:xfrm>
              <a:off x="4272323" y="5343042"/>
              <a:ext cx="265465" cy="528814"/>
            </a:xfrm>
            <a:custGeom>
              <a:avLst/>
              <a:gdLst>
                <a:gd name="connsiteX0" fmla="*/ 131402 w 265465"/>
                <a:gd name="connsiteY0" fmla="*/ 6833 h 528814"/>
                <a:gd name="connsiteX1" fmla="*/ 74252 w 265465"/>
                <a:gd name="connsiteY1" fmla="*/ 48108 h 528814"/>
                <a:gd name="connsiteX2" fmla="*/ 58377 w 265465"/>
                <a:gd name="connsiteY2" fmla="*/ 117958 h 528814"/>
                <a:gd name="connsiteX3" fmla="*/ 45677 w 265465"/>
                <a:gd name="connsiteY3" fmla="*/ 232258 h 528814"/>
                <a:gd name="connsiteX4" fmla="*/ 258402 w 265465"/>
                <a:gd name="connsiteY4" fmla="*/ 524358 h 528814"/>
                <a:gd name="connsiteX5" fmla="*/ 194902 w 265465"/>
                <a:gd name="connsiteY5" fmla="*/ 394183 h 528814"/>
                <a:gd name="connsiteX6" fmla="*/ 1227 w 265465"/>
                <a:gd name="connsiteY6" fmla="*/ 194158 h 528814"/>
                <a:gd name="connsiteX7" fmla="*/ 131402 w 265465"/>
                <a:gd name="connsiteY7" fmla="*/ 6833 h 5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65" h="528814">
                  <a:moveTo>
                    <a:pt x="131402" y="6833"/>
                  </a:moveTo>
                  <a:cubicBezTo>
                    <a:pt x="143573" y="-17509"/>
                    <a:pt x="86423" y="29587"/>
                    <a:pt x="74252" y="48108"/>
                  </a:cubicBezTo>
                  <a:cubicBezTo>
                    <a:pt x="62081" y="66629"/>
                    <a:pt x="63139" y="87267"/>
                    <a:pt x="58377" y="117958"/>
                  </a:cubicBezTo>
                  <a:cubicBezTo>
                    <a:pt x="53615" y="148649"/>
                    <a:pt x="12340" y="164525"/>
                    <a:pt x="45677" y="232258"/>
                  </a:cubicBezTo>
                  <a:cubicBezTo>
                    <a:pt x="79014" y="299991"/>
                    <a:pt x="233531" y="497371"/>
                    <a:pt x="258402" y="524358"/>
                  </a:cubicBezTo>
                  <a:cubicBezTo>
                    <a:pt x="283273" y="551345"/>
                    <a:pt x="237765" y="449216"/>
                    <a:pt x="194902" y="394183"/>
                  </a:cubicBezTo>
                  <a:cubicBezTo>
                    <a:pt x="152040" y="339150"/>
                    <a:pt x="16573" y="259775"/>
                    <a:pt x="1227" y="194158"/>
                  </a:cubicBezTo>
                  <a:cubicBezTo>
                    <a:pt x="-14119" y="128541"/>
                    <a:pt x="119231" y="31175"/>
                    <a:pt x="131402" y="683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8173D3C-F761-4F47-9AEF-A9618F506C00}"/>
                </a:ext>
              </a:extLst>
            </p:cNvPr>
            <p:cNvSpPr/>
            <p:nvPr/>
          </p:nvSpPr>
          <p:spPr>
            <a:xfrm>
              <a:off x="4494532" y="5749663"/>
              <a:ext cx="894915" cy="391139"/>
            </a:xfrm>
            <a:custGeom>
              <a:avLst/>
              <a:gdLst>
                <a:gd name="connsiteX0" fmla="*/ 1268 w 894915"/>
                <a:gd name="connsiteY0" fmla="*/ 262 h 391139"/>
                <a:gd name="connsiteX1" fmla="*/ 131443 w 894915"/>
                <a:gd name="connsiteY1" fmla="*/ 108212 h 391139"/>
                <a:gd name="connsiteX2" fmla="*/ 388618 w 894915"/>
                <a:gd name="connsiteY2" fmla="*/ 222512 h 391139"/>
                <a:gd name="connsiteX3" fmla="*/ 893443 w 894915"/>
                <a:gd name="connsiteY3" fmla="*/ 390787 h 391139"/>
                <a:gd name="connsiteX4" fmla="*/ 553718 w 894915"/>
                <a:gd name="connsiteY4" fmla="*/ 270137 h 391139"/>
                <a:gd name="connsiteX5" fmla="*/ 204468 w 894915"/>
                <a:gd name="connsiteY5" fmla="*/ 139962 h 391139"/>
                <a:gd name="connsiteX6" fmla="*/ 1268 w 894915"/>
                <a:gd name="connsiteY6" fmla="*/ 262 h 3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15" h="391139">
                  <a:moveTo>
                    <a:pt x="1268" y="262"/>
                  </a:moveTo>
                  <a:cubicBezTo>
                    <a:pt x="-10903" y="-5030"/>
                    <a:pt x="66885" y="71170"/>
                    <a:pt x="131443" y="108212"/>
                  </a:cubicBezTo>
                  <a:cubicBezTo>
                    <a:pt x="196001" y="145254"/>
                    <a:pt x="261618" y="175416"/>
                    <a:pt x="388618" y="222512"/>
                  </a:cubicBezTo>
                  <a:cubicBezTo>
                    <a:pt x="515618" y="269608"/>
                    <a:pt x="865927" y="382850"/>
                    <a:pt x="893443" y="390787"/>
                  </a:cubicBezTo>
                  <a:cubicBezTo>
                    <a:pt x="920959" y="398724"/>
                    <a:pt x="553718" y="270137"/>
                    <a:pt x="553718" y="270137"/>
                  </a:cubicBezTo>
                  <a:cubicBezTo>
                    <a:pt x="438889" y="228333"/>
                    <a:pt x="293368" y="183354"/>
                    <a:pt x="204468" y="139962"/>
                  </a:cubicBezTo>
                  <a:cubicBezTo>
                    <a:pt x="115568" y="96570"/>
                    <a:pt x="13439" y="5554"/>
                    <a:pt x="1268" y="2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8512A168-BD99-42C2-AD81-DC756FBF8D3D}"/>
                </a:ext>
              </a:extLst>
            </p:cNvPr>
            <p:cNvSpPr/>
            <p:nvPr/>
          </p:nvSpPr>
          <p:spPr>
            <a:xfrm>
              <a:off x="5252443" y="5896332"/>
              <a:ext cx="2004926" cy="228284"/>
            </a:xfrm>
            <a:custGeom>
              <a:avLst/>
              <a:gdLst>
                <a:gd name="connsiteX0" fmla="*/ 24407 w 2004926"/>
                <a:gd name="connsiteY0" fmla="*/ 145693 h 228284"/>
                <a:gd name="connsiteX1" fmla="*/ 310157 w 2004926"/>
                <a:gd name="connsiteY1" fmla="*/ 199668 h 228284"/>
                <a:gd name="connsiteX2" fmla="*/ 767357 w 2004926"/>
                <a:gd name="connsiteY2" fmla="*/ 218718 h 228284"/>
                <a:gd name="connsiteX3" fmla="*/ 1688107 w 2004926"/>
                <a:gd name="connsiteY3" fmla="*/ 161568 h 228284"/>
                <a:gd name="connsiteX4" fmla="*/ 1999257 w 2004926"/>
                <a:gd name="connsiteY4" fmla="*/ 9168 h 228284"/>
                <a:gd name="connsiteX5" fmla="*/ 1878607 w 2004926"/>
                <a:gd name="connsiteY5" fmla="*/ 31393 h 228284"/>
                <a:gd name="connsiteX6" fmla="*/ 1745257 w 2004926"/>
                <a:gd name="connsiteY6" fmla="*/ 148868 h 228284"/>
                <a:gd name="connsiteX7" fmla="*/ 948332 w 2004926"/>
                <a:gd name="connsiteY7" fmla="*/ 228243 h 228284"/>
                <a:gd name="connsiteX8" fmla="*/ 24407 w 2004926"/>
                <a:gd name="connsiteY8" fmla="*/ 145693 h 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926" h="228284">
                  <a:moveTo>
                    <a:pt x="24407" y="145693"/>
                  </a:moveTo>
                  <a:cubicBezTo>
                    <a:pt x="-81956" y="140930"/>
                    <a:pt x="186332" y="187497"/>
                    <a:pt x="310157" y="199668"/>
                  </a:cubicBezTo>
                  <a:cubicBezTo>
                    <a:pt x="433982" y="211839"/>
                    <a:pt x="537699" y="225068"/>
                    <a:pt x="767357" y="218718"/>
                  </a:cubicBezTo>
                  <a:cubicBezTo>
                    <a:pt x="997015" y="212368"/>
                    <a:pt x="1482790" y="196493"/>
                    <a:pt x="1688107" y="161568"/>
                  </a:cubicBezTo>
                  <a:cubicBezTo>
                    <a:pt x="1893424" y="126643"/>
                    <a:pt x="1967507" y="30864"/>
                    <a:pt x="1999257" y="9168"/>
                  </a:cubicBezTo>
                  <a:cubicBezTo>
                    <a:pt x="2031007" y="-12528"/>
                    <a:pt x="1920940" y="8110"/>
                    <a:pt x="1878607" y="31393"/>
                  </a:cubicBezTo>
                  <a:cubicBezTo>
                    <a:pt x="1836274" y="54676"/>
                    <a:pt x="1900303" y="116060"/>
                    <a:pt x="1745257" y="148868"/>
                  </a:cubicBezTo>
                  <a:cubicBezTo>
                    <a:pt x="1590211" y="181676"/>
                    <a:pt x="1230378" y="226126"/>
                    <a:pt x="948332" y="228243"/>
                  </a:cubicBezTo>
                  <a:cubicBezTo>
                    <a:pt x="666286" y="230360"/>
                    <a:pt x="130770" y="150456"/>
                    <a:pt x="24407" y="1456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EE2ADED4-7AC4-4806-800C-6AE1F820DDFD}"/>
                </a:ext>
              </a:extLst>
            </p:cNvPr>
            <p:cNvSpPr/>
            <p:nvPr/>
          </p:nvSpPr>
          <p:spPr>
            <a:xfrm>
              <a:off x="5062647" y="5935482"/>
              <a:ext cx="768543" cy="247540"/>
            </a:xfrm>
            <a:custGeom>
              <a:avLst/>
              <a:gdLst>
                <a:gd name="connsiteX0" fmla="*/ 11003 w 768543"/>
                <a:gd name="connsiteY0" fmla="*/ 1768 h 247540"/>
                <a:gd name="connsiteX1" fmla="*/ 42753 w 768543"/>
                <a:gd name="connsiteY1" fmla="*/ 43043 h 247540"/>
                <a:gd name="connsiteX2" fmla="*/ 325328 w 768543"/>
                <a:gd name="connsiteY2" fmla="*/ 160518 h 247540"/>
                <a:gd name="connsiteX3" fmla="*/ 766653 w 768543"/>
                <a:gd name="connsiteY3" fmla="*/ 246243 h 247540"/>
                <a:gd name="connsiteX4" fmla="*/ 141178 w 768543"/>
                <a:gd name="connsiteY4" fmla="*/ 93843 h 247540"/>
                <a:gd name="connsiteX5" fmla="*/ 11003 w 768543"/>
                <a:gd name="connsiteY5" fmla="*/ 1768 h 2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43" h="247540">
                  <a:moveTo>
                    <a:pt x="11003" y="1768"/>
                  </a:moveTo>
                  <a:cubicBezTo>
                    <a:pt x="-5401" y="-6699"/>
                    <a:pt x="-9635" y="16585"/>
                    <a:pt x="42753" y="43043"/>
                  </a:cubicBezTo>
                  <a:cubicBezTo>
                    <a:pt x="95141" y="69501"/>
                    <a:pt x="204678" y="126651"/>
                    <a:pt x="325328" y="160518"/>
                  </a:cubicBezTo>
                  <a:cubicBezTo>
                    <a:pt x="445978" y="194385"/>
                    <a:pt x="797345" y="257356"/>
                    <a:pt x="766653" y="246243"/>
                  </a:cubicBezTo>
                  <a:cubicBezTo>
                    <a:pt x="735961" y="235131"/>
                    <a:pt x="269765" y="130885"/>
                    <a:pt x="141178" y="93843"/>
                  </a:cubicBezTo>
                  <a:cubicBezTo>
                    <a:pt x="12591" y="56801"/>
                    <a:pt x="27407" y="10235"/>
                    <a:pt x="11003" y="176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03AA96C-9716-43D6-8A3C-ADB5461087AC}"/>
                </a:ext>
              </a:extLst>
            </p:cNvPr>
            <p:cNvSpPr/>
            <p:nvPr/>
          </p:nvSpPr>
          <p:spPr>
            <a:xfrm>
              <a:off x="3259560" y="5291077"/>
              <a:ext cx="1213383" cy="418255"/>
            </a:xfrm>
            <a:custGeom>
              <a:avLst/>
              <a:gdLst>
                <a:gd name="connsiteX0" fmla="*/ 1198140 w 1213383"/>
                <a:gd name="connsiteY0" fmla="*/ 21756 h 418255"/>
                <a:gd name="connsiteX1" fmla="*/ 1138873 w 1213383"/>
                <a:gd name="connsiteY1" fmla="*/ 9056 h 418255"/>
                <a:gd name="connsiteX2" fmla="*/ 1037273 w 1213383"/>
                <a:gd name="connsiteY2" fmla="*/ 13290 h 418255"/>
                <a:gd name="connsiteX3" fmla="*/ 982240 w 1213383"/>
                <a:gd name="connsiteY3" fmla="*/ 72556 h 418255"/>
                <a:gd name="connsiteX4" fmla="*/ 927207 w 1213383"/>
                <a:gd name="connsiteY4" fmla="*/ 161456 h 418255"/>
                <a:gd name="connsiteX5" fmla="*/ 766340 w 1213383"/>
                <a:gd name="connsiteY5" fmla="*/ 284223 h 418255"/>
                <a:gd name="connsiteX6" fmla="*/ 558907 w 1213383"/>
                <a:gd name="connsiteY6" fmla="*/ 351956 h 418255"/>
                <a:gd name="connsiteX7" fmla="*/ 440373 w 1213383"/>
                <a:gd name="connsiteY7" fmla="*/ 351956 h 418255"/>
                <a:gd name="connsiteX8" fmla="*/ 220240 w 1213383"/>
                <a:gd name="connsiteY8" fmla="*/ 335023 h 418255"/>
                <a:gd name="connsiteX9" fmla="*/ 4340 w 1213383"/>
                <a:gd name="connsiteY9" fmla="*/ 339256 h 418255"/>
                <a:gd name="connsiteX10" fmla="*/ 80540 w 1213383"/>
                <a:gd name="connsiteY10" fmla="*/ 406990 h 418255"/>
                <a:gd name="connsiteX11" fmla="*/ 139807 w 1213383"/>
                <a:gd name="connsiteY11" fmla="*/ 406990 h 418255"/>
                <a:gd name="connsiteX12" fmla="*/ 436140 w 1213383"/>
                <a:gd name="connsiteY12" fmla="*/ 296923 h 418255"/>
                <a:gd name="connsiteX13" fmla="*/ 846773 w 1213383"/>
                <a:gd name="connsiteY13" fmla="*/ 254590 h 418255"/>
                <a:gd name="connsiteX14" fmla="*/ 1198140 w 1213383"/>
                <a:gd name="connsiteY14" fmla="*/ 21756 h 4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383" h="418255">
                  <a:moveTo>
                    <a:pt x="1198140" y="21756"/>
                  </a:moveTo>
                  <a:cubicBezTo>
                    <a:pt x="1246823" y="-19166"/>
                    <a:pt x="1165684" y="10467"/>
                    <a:pt x="1138873" y="9056"/>
                  </a:cubicBezTo>
                  <a:cubicBezTo>
                    <a:pt x="1112062" y="7645"/>
                    <a:pt x="1063378" y="2707"/>
                    <a:pt x="1037273" y="13290"/>
                  </a:cubicBezTo>
                  <a:cubicBezTo>
                    <a:pt x="1011168" y="23873"/>
                    <a:pt x="1000584" y="47862"/>
                    <a:pt x="982240" y="72556"/>
                  </a:cubicBezTo>
                  <a:cubicBezTo>
                    <a:pt x="963896" y="97250"/>
                    <a:pt x="963190" y="126178"/>
                    <a:pt x="927207" y="161456"/>
                  </a:cubicBezTo>
                  <a:cubicBezTo>
                    <a:pt x="891224" y="196734"/>
                    <a:pt x="827723" y="252473"/>
                    <a:pt x="766340" y="284223"/>
                  </a:cubicBezTo>
                  <a:cubicBezTo>
                    <a:pt x="704957" y="315973"/>
                    <a:pt x="613235" y="340667"/>
                    <a:pt x="558907" y="351956"/>
                  </a:cubicBezTo>
                  <a:cubicBezTo>
                    <a:pt x="504579" y="363245"/>
                    <a:pt x="496818" y="354778"/>
                    <a:pt x="440373" y="351956"/>
                  </a:cubicBezTo>
                  <a:cubicBezTo>
                    <a:pt x="383928" y="349134"/>
                    <a:pt x="292912" y="337140"/>
                    <a:pt x="220240" y="335023"/>
                  </a:cubicBezTo>
                  <a:cubicBezTo>
                    <a:pt x="147568" y="332906"/>
                    <a:pt x="27623" y="327262"/>
                    <a:pt x="4340" y="339256"/>
                  </a:cubicBezTo>
                  <a:cubicBezTo>
                    <a:pt x="-18943" y="351250"/>
                    <a:pt x="57962" y="395701"/>
                    <a:pt x="80540" y="406990"/>
                  </a:cubicBezTo>
                  <a:cubicBezTo>
                    <a:pt x="103118" y="418279"/>
                    <a:pt x="80540" y="425334"/>
                    <a:pt x="139807" y="406990"/>
                  </a:cubicBezTo>
                  <a:cubicBezTo>
                    <a:pt x="199074" y="388646"/>
                    <a:pt x="318312" y="322323"/>
                    <a:pt x="436140" y="296923"/>
                  </a:cubicBezTo>
                  <a:cubicBezTo>
                    <a:pt x="553968" y="271523"/>
                    <a:pt x="727534" y="299745"/>
                    <a:pt x="846773" y="254590"/>
                  </a:cubicBezTo>
                  <a:cubicBezTo>
                    <a:pt x="966012" y="209435"/>
                    <a:pt x="1149457" y="62678"/>
                    <a:pt x="1198140" y="2175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1777535-C585-4258-AAC4-BE4C0EC50579}"/>
                </a:ext>
              </a:extLst>
            </p:cNvPr>
            <p:cNvSpPr/>
            <p:nvPr/>
          </p:nvSpPr>
          <p:spPr>
            <a:xfrm>
              <a:off x="7599485" y="5104803"/>
              <a:ext cx="1195154" cy="215956"/>
            </a:xfrm>
            <a:custGeom>
              <a:avLst/>
              <a:gdLst>
                <a:gd name="connsiteX0" fmla="*/ 3053 w 1195154"/>
                <a:gd name="connsiteY0" fmla="*/ 3772 h 215956"/>
                <a:gd name="connsiteX1" fmla="*/ 87190 w 1195154"/>
                <a:gd name="connsiteY1" fmla="*/ 2185 h 215956"/>
                <a:gd name="connsiteX2" fmla="*/ 131640 w 1195154"/>
                <a:gd name="connsiteY2" fmla="*/ 25997 h 215956"/>
                <a:gd name="connsiteX3" fmla="*/ 271340 w 1195154"/>
                <a:gd name="connsiteY3" fmla="*/ 43460 h 215956"/>
                <a:gd name="connsiteX4" fmla="*/ 431678 w 1195154"/>
                <a:gd name="connsiteY4" fmla="*/ 132360 h 215956"/>
                <a:gd name="connsiteX5" fmla="*/ 644403 w 1195154"/>
                <a:gd name="connsiteY5" fmla="*/ 202210 h 215956"/>
                <a:gd name="connsiteX6" fmla="*/ 887290 w 1195154"/>
                <a:gd name="connsiteY6" fmla="*/ 199035 h 215956"/>
                <a:gd name="connsiteX7" fmla="*/ 1088903 w 1195154"/>
                <a:gd name="connsiteY7" fmla="*/ 162522 h 215956"/>
                <a:gd name="connsiteX8" fmla="*/ 1185740 w 1195154"/>
                <a:gd name="connsiteY8" fmla="*/ 213322 h 215956"/>
                <a:gd name="connsiteX9" fmla="*/ 1188915 w 1195154"/>
                <a:gd name="connsiteY9" fmla="*/ 205385 h 215956"/>
                <a:gd name="connsiteX10" fmla="*/ 1163515 w 1195154"/>
                <a:gd name="connsiteY10" fmla="*/ 176810 h 215956"/>
                <a:gd name="connsiteX11" fmla="*/ 1128590 w 1195154"/>
                <a:gd name="connsiteY11" fmla="*/ 206972 h 215956"/>
                <a:gd name="connsiteX12" fmla="*/ 952378 w 1195154"/>
                <a:gd name="connsiteY12" fmla="*/ 181572 h 215956"/>
                <a:gd name="connsiteX13" fmla="*/ 688853 w 1195154"/>
                <a:gd name="connsiteY13" fmla="*/ 176810 h 215956"/>
                <a:gd name="connsiteX14" fmla="*/ 323728 w 1195154"/>
                <a:gd name="connsiteY14" fmla="*/ 62510 h 215956"/>
                <a:gd name="connsiteX15" fmla="*/ 206253 w 1195154"/>
                <a:gd name="connsiteY15" fmla="*/ 25997 h 215956"/>
                <a:gd name="connsiteX16" fmla="*/ 3053 w 1195154"/>
                <a:gd name="connsiteY16" fmla="*/ 3772 h 2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154" h="215956">
                  <a:moveTo>
                    <a:pt x="3053" y="3772"/>
                  </a:moveTo>
                  <a:cubicBezTo>
                    <a:pt x="-16791" y="-197"/>
                    <a:pt x="65759" y="-1519"/>
                    <a:pt x="87190" y="2185"/>
                  </a:cubicBezTo>
                  <a:cubicBezTo>
                    <a:pt x="108621" y="5889"/>
                    <a:pt x="100948" y="19118"/>
                    <a:pt x="131640" y="25997"/>
                  </a:cubicBezTo>
                  <a:cubicBezTo>
                    <a:pt x="162332" y="32876"/>
                    <a:pt x="221334" y="25733"/>
                    <a:pt x="271340" y="43460"/>
                  </a:cubicBezTo>
                  <a:cubicBezTo>
                    <a:pt x="321346" y="61187"/>
                    <a:pt x="369501" y="105902"/>
                    <a:pt x="431678" y="132360"/>
                  </a:cubicBezTo>
                  <a:cubicBezTo>
                    <a:pt x="493855" y="158818"/>
                    <a:pt x="568468" y="191097"/>
                    <a:pt x="644403" y="202210"/>
                  </a:cubicBezTo>
                  <a:cubicBezTo>
                    <a:pt x="720338" y="213323"/>
                    <a:pt x="813207" y="205650"/>
                    <a:pt x="887290" y="199035"/>
                  </a:cubicBezTo>
                  <a:cubicBezTo>
                    <a:pt x="961373" y="192420"/>
                    <a:pt x="1039161" y="160141"/>
                    <a:pt x="1088903" y="162522"/>
                  </a:cubicBezTo>
                  <a:cubicBezTo>
                    <a:pt x="1138645" y="164903"/>
                    <a:pt x="1169071" y="206178"/>
                    <a:pt x="1185740" y="213322"/>
                  </a:cubicBezTo>
                  <a:cubicBezTo>
                    <a:pt x="1202409" y="220466"/>
                    <a:pt x="1192619" y="211470"/>
                    <a:pt x="1188915" y="205385"/>
                  </a:cubicBezTo>
                  <a:cubicBezTo>
                    <a:pt x="1185211" y="199300"/>
                    <a:pt x="1173569" y="176546"/>
                    <a:pt x="1163515" y="176810"/>
                  </a:cubicBezTo>
                  <a:cubicBezTo>
                    <a:pt x="1153461" y="177074"/>
                    <a:pt x="1163779" y="206178"/>
                    <a:pt x="1128590" y="206972"/>
                  </a:cubicBezTo>
                  <a:cubicBezTo>
                    <a:pt x="1093401" y="207766"/>
                    <a:pt x="1025668" y="186599"/>
                    <a:pt x="952378" y="181572"/>
                  </a:cubicBezTo>
                  <a:cubicBezTo>
                    <a:pt x="879089" y="176545"/>
                    <a:pt x="793628" y="196654"/>
                    <a:pt x="688853" y="176810"/>
                  </a:cubicBezTo>
                  <a:cubicBezTo>
                    <a:pt x="584078" y="156966"/>
                    <a:pt x="323728" y="62510"/>
                    <a:pt x="323728" y="62510"/>
                  </a:cubicBezTo>
                  <a:cubicBezTo>
                    <a:pt x="243295" y="37375"/>
                    <a:pt x="253613" y="36051"/>
                    <a:pt x="206253" y="25997"/>
                  </a:cubicBezTo>
                  <a:cubicBezTo>
                    <a:pt x="158893" y="15943"/>
                    <a:pt x="22897" y="7741"/>
                    <a:pt x="3053" y="37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B012EC59-C6E1-4EFE-B8A1-C53A988B45B6}"/>
                </a:ext>
              </a:extLst>
            </p:cNvPr>
            <p:cNvSpPr/>
            <p:nvPr/>
          </p:nvSpPr>
          <p:spPr>
            <a:xfrm>
              <a:off x="8764391" y="5314097"/>
              <a:ext cx="756946" cy="507210"/>
            </a:xfrm>
            <a:custGeom>
              <a:avLst/>
              <a:gdLst>
                <a:gd name="connsiteX0" fmla="*/ 4959 w 756946"/>
                <a:gd name="connsiteY0" fmla="*/ 7203 h 507210"/>
                <a:gd name="connsiteX1" fmla="*/ 103384 w 756946"/>
                <a:gd name="connsiteY1" fmla="*/ 13553 h 507210"/>
                <a:gd name="connsiteX2" fmla="*/ 147834 w 756946"/>
                <a:gd name="connsiteY2" fmla="*/ 42128 h 507210"/>
                <a:gd name="connsiteX3" fmla="*/ 268484 w 756946"/>
                <a:gd name="connsiteY3" fmla="*/ 124678 h 507210"/>
                <a:gd name="connsiteX4" fmla="*/ 592334 w 756946"/>
                <a:gd name="connsiteY4" fmla="*/ 185003 h 507210"/>
                <a:gd name="connsiteX5" fmla="*/ 751084 w 756946"/>
                <a:gd name="connsiteY5" fmla="*/ 486628 h 507210"/>
                <a:gd name="connsiteX6" fmla="*/ 706634 w 756946"/>
                <a:gd name="connsiteY6" fmla="*/ 448528 h 507210"/>
                <a:gd name="connsiteX7" fmla="*/ 554234 w 756946"/>
                <a:gd name="connsiteY7" fmla="*/ 191353 h 507210"/>
                <a:gd name="connsiteX8" fmla="*/ 274834 w 756946"/>
                <a:gd name="connsiteY8" fmla="*/ 115153 h 507210"/>
                <a:gd name="connsiteX9" fmla="*/ 4959 w 756946"/>
                <a:gd name="connsiteY9" fmla="*/ 7203 h 5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946" h="507210">
                  <a:moveTo>
                    <a:pt x="4959" y="7203"/>
                  </a:moveTo>
                  <a:cubicBezTo>
                    <a:pt x="-23616" y="-9730"/>
                    <a:pt x="79571" y="7732"/>
                    <a:pt x="103384" y="13553"/>
                  </a:cubicBezTo>
                  <a:cubicBezTo>
                    <a:pt x="127197" y="19374"/>
                    <a:pt x="120317" y="23607"/>
                    <a:pt x="147834" y="42128"/>
                  </a:cubicBezTo>
                  <a:cubicBezTo>
                    <a:pt x="175351" y="60649"/>
                    <a:pt x="194401" y="100866"/>
                    <a:pt x="268484" y="124678"/>
                  </a:cubicBezTo>
                  <a:cubicBezTo>
                    <a:pt x="342567" y="148491"/>
                    <a:pt x="511901" y="124678"/>
                    <a:pt x="592334" y="185003"/>
                  </a:cubicBezTo>
                  <a:cubicBezTo>
                    <a:pt x="672767" y="245328"/>
                    <a:pt x="732034" y="442707"/>
                    <a:pt x="751084" y="486628"/>
                  </a:cubicBezTo>
                  <a:cubicBezTo>
                    <a:pt x="770134" y="530549"/>
                    <a:pt x="739442" y="497741"/>
                    <a:pt x="706634" y="448528"/>
                  </a:cubicBezTo>
                  <a:cubicBezTo>
                    <a:pt x="673826" y="399316"/>
                    <a:pt x="626201" y="246916"/>
                    <a:pt x="554234" y="191353"/>
                  </a:cubicBezTo>
                  <a:cubicBezTo>
                    <a:pt x="482267" y="135791"/>
                    <a:pt x="364263" y="140553"/>
                    <a:pt x="274834" y="115153"/>
                  </a:cubicBezTo>
                  <a:cubicBezTo>
                    <a:pt x="185405" y="89753"/>
                    <a:pt x="33534" y="24136"/>
                    <a:pt x="4959" y="720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F09D3A94-6A54-4571-BB60-76DB63D2BDDF}"/>
                </a:ext>
              </a:extLst>
            </p:cNvPr>
            <p:cNvSpPr/>
            <p:nvPr/>
          </p:nvSpPr>
          <p:spPr>
            <a:xfrm>
              <a:off x="8680450" y="5279819"/>
              <a:ext cx="176146" cy="1009598"/>
            </a:xfrm>
            <a:custGeom>
              <a:avLst/>
              <a:gdLst>
                <a:gd name="connsiteX0" fmla="*/ 117475 w 176146"/>
                <a:gd name="connsiteY0" fmla="*/ 1794 h 1009598"/>
                <a:gd name="connsiteX1" fmla="*/ 76200 w 176146"/>
                <a:gd name="connsiteY1" fmla="*/ 60531 h 1009598"/>
                <a:gd name="connsiteX2" fmla="*/ 0 w 176146"/>
                <a:gd name="connsiteY2" fmla="*/ 166894 h 1009598"/>
                <a:gd name="connsiteX3" fmla="*/ 74613 w 176146"/>
                <a:gd name="connsiteY3" fmla="*/ 411369 h 1009598"/>
                <a:gd name="connsiteX4" fmla="*/ 53975 w 176146"/>
                <a:gd name="connsiteY4" fmla="*/ 693944 h 1009598"/>
                <a:gd name="connsiteX5" fmla="*/ 157163 w 176146"/>
                <a:gd name="connsiteY5" fmla="*/ 884444 h 1009598"/>
                <a:gd name="connsiteX6" fmla="*/ 106363 w 176146"/>
                <a:gd name="connsiteY6" fmla="*/ 1008269 h 1009598"/>
                <a:gd name="connsiteX7" fmla="*/ 141288 w 176146"/>
                <a:gd name="connsiteY7" fmla="*/ 941594 h 1009598"/>
                <a:gd name="connsiteX8" fmla="*/ 173038 w 176146"/>
                <a:gd name="connsiteY8" fmla="*/ 813006 h 1009598"/>
                <a:gd name="connsiteX9" fmla="*/ 60325 w 176146"/>
                <a:gd name="connsiteY9" fmla="*/ 644731 h 1009598"/>
                <a:gd name="connsiteX10" fmla="*/ 73025 w 176146"/>
                <a:gd name="connsiteY10" fmla="*/ 446294 h 1009598"/>
                <a:gd name="connsiteX11" fmla="*/ 36513 w 176146"/>
                <a:gd name="connsiteY11" fmla="*/ 144669 h 1009598"/>
                <a:gd name="connsiteX12" fmla="*/ 117475 w 176146"/>
                <a:gd name="connsiteY12" fmla="*/ 1794 h 10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46" h="1009598">
                  <a:moveTo>
                    <a:pt x="117475" y="1794"/>
                  </a:moveTo>
                  <a:cubicBezTo>
                    <a:pt x="124089" y="-12229"/>
                    <a:pt x="76200" y="60531"/>
                    <a:pt x="76200" y="60531"/>
                  </a:cubicBezTo>
                  <a:cubicBezTo>
                    <a:pt x="56621" y="88048"/>
                    <a:pt x="264" y="108421"/>
                    <a:pt x="0" y="166894"/>
                  </a:cubicBezTo>
                  <a:cubicBezTo>
                    <a:pt x="-264" y="225367"/>
                    <a:pt x="65617" y="323527"/>
                    <a:pt x="74613" y="411369"/>
                  </a:cubicBezTo>
                  <a:cubicBezTo>
                    <a:pt x="83609" y="499211"/>
                    <a:pt x="40217" y="615098"/>
                    <a:pt x="53975" y="693944"/>
                  </a:cubicBezTo>
                  <a:cubicBezTo>
                    <a:pt x="67733" y="772790"/>
                    <a:pt x="148432" y="832057"/>
                    <a:pt x="157163" y="884444"/>
                  </a:cubicBezTo>
                  <a:cubicBezTo>
                    <a:pt x="165894" y="936831"/>
                    <a:pt x="109009" y="998744"/>
                    <a:pt x="106363" y="1008269"/>
                  </a:cubicBezTo>
                  <a:cubicBezTo>
                    <a:pt x="103717" y="1017794"/>
                    <a:pt x="130176" y="974138"/>
                    <a:pt x="141288" y="941594"/>
                  </a:cubicBezTo>
                  <a:cubicBezTo>
                    <a:pt x="152400" y="909050"/>
                    <a:pt x="186532" y="862483"/>
                    <a:pt x="173038" y="813006"/>
                  </a:cubicBezTo>
                  <a:cubicBezTo>
                    <a:pt x="159544" y="763529"/>
                    <a:pt x="76994" y="705850"/>
                    <a:pt x="60325" y="644731"/>
                  </a:cubicBezTo>
                  <a:cubicBezTo>
                    <a:pt x="43656" y="583612"/>
                    <a:pt x="76994" y="529638"/>
                    <a:pt x="73025" y="446294"/>
                  </a:cubicBezTo>
                  <a:cubicBezTo>
                    <a:pt x="69056" y="362950"/>
                    <a:pt x="30163" y="216371"/>
                    <a:pt x="36513" y="144669"/>
                  </a:cubicBezTo>
                  <a:cubicBezTo>
                    <a:pt x="42863" y="72967"/>
                    <a:pt x="110861" y="15817"/>
                    <a:pt x="117475" y="17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819C93AD-2218-457A-A4D7-FB337B5B2CB4}"/>
                </a:ext>
              </a:extLst>
            </p:cNvPr>
            <p:cNvSpPr/>
            <p:nvPr/>
          </p:nvSpPr>
          <p:spPr>
            <a:xfrm>
              <a:off x="8798907" y="6129229"/>
              <a:ext cx="219601" cy="755099"/>
            </a:xfrm>
            <a:custGeom>
              <a:avLst/>
              <a:gdLst>
                <a:gd name="connsiteX0" fmla="*/ 16481 w 219601"/>
                <a:gd name="connsiteY0" fmla="*/ 3284 h 755099"/>
                <a:gd name="connsiteX1" fmla="*/ 606 w 219601"/>
                <a:gd name="connsiteY1" fmla="*/ 63609 h 755099"/>
                <a:gd name="connsiteX2" fmla="*/ 30768 w 219601"/>
                <a:gd name="connsiteY2" fmla="*/ 169971 h 755099"/>
                <a:gd name="connsiteX3" fmla="*/ 87918 w 219601"/>
                <a:gd name="connsiteY3" fmla="*/ 296971 h 755099"/>
                <a:gd name="connsiteX4" fmla="*/ 111731 w 219601"/>
                <a:gd name="connsiteY4" fmla="*/ 379521 h 755099"/>
                <a:gd name="connsiteX5" fmla="*/ 143481 w 219601"/>
                <a:gd name="connsiteY5" fmla="*/ 468421 h 755099"/>
                <a:gd name="connsiteX6" fmla="*/ 135543 w 219601"/>
                <a:gd name="connsiteY6" fmla="*/ 598596 h 755099"/>
                <a:gd name="connsiteX7" fmla="*/ 216506 w 219601"/>
                <a:gd name="connsiteY7" fmla="*/ 752584 h 755099"/>
                <a:gd name="connsiteX8" fmla="*/ 194281 w 219601"/>
                <a:gd name="connsiteY8" fmla="*/ 677971 h 755099"/>
                <a:gd name="connsiteX9" fmla="*/ 114906 w 219601"/>
                <a:gd name="connsiteY9" fmla="*/ 471596 h 755099"/>
                <a:gd name="connsiteX10" fmla="*/ 83156 w 219601"/>
                <a:gd name="connsiteY10" fmla="*/ 162034 h 755099"/>
                <a:gd name="connsiteX11" fmla="*/ 16481 w 219601"/>
                <a:gd name="connsiteY11" fmla="*/ 3284 h 75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01" h="755099">
                  <a:moveTo>
                    <a:pt x="16481" y="3284"/>
                  </a:moveTo>
                  <a:cubicBezTo>
                    <a:pt x="2723" y="-13120"/>
                    <a:pt x="-1775" y="35828"/>
                    <a:pt x="606" y="63609"/>
                  </a:cubicBezTo>
                  <a:cubicBezTo>
                    <a:pt x="2987" y="91390"/>
                    <a:pt x="16216" y="131077"/>
                    <a:pt x="30768" y="169971"/>
                  </a:cubicBezTo>
                  <a:cubicBezTo>
                    <a:pt x="45320" y="208865"/>
                    <a:pt x="74424" y="262046"/>
                    <a:pt x="87918" y="296971"/>
                  </a:cubicBezTo>
                  <a:cubicBezTo>
                    <a:pt x="101412" y="331896"/>
                    <a:pt x="102471" y="350946"/>
                    <a:pt x="111731" y="379521"/>
                  </a:cubicBezTo>
                  <a:cubicBezTo>
                    <a:pt x="120991" y="408096"/>
                    <a:pt x="139512" y="431909"/>
                    <a:pt x="143481" y="468421"/>
                  </a:cubicBezTo>
                  <a:cubicBezTo>
                    <a:pt x="147450" y="504934"/>
                    <a:pt x="123372" y="551236"/>
                    <a:pt x="135543" y="598596"/>
                  </a:cubicBezTo>
                  <a:cubicBezTo>
                    <a:pt x="147714" y="645956"/>
                    <a:pt x="206716" y="739355"/>
                    <a:pt x="216506" y="752584"/>
                  </a:cubicBezTo>
                  <a:cubicBezTo>
                    <a:pt x="226296" y="765813"/>
                    <a:pt x="211214" y="724802"/>
                    <a:pt x="194281" y="677971"/>
                  </a:cubicBezTo>
                  <a:cubicBezTo>
                    <a:pt x="177348" y="631140"/>
                    <a:pt x="133427" y="557585"/>
                    <a:pt x="114906" y="471596"/>
                  </a:cubicBezTo>
                  <a:cubicBezTo>
                    <a:pt x="96385" y="385607"/>
                    <a:pt x="100883" y="233471"/>
                    <a:pt x="83156" y="162034"/>
                  </a:cubicBezTo>
                  <a:cubicBezTo>
                    <a:pt x="65429" y="90597"/>
                    <a:pt x="30239" y="19688"/>
                    <a:pt x="16481" y="32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B748B11-6CFD-4057-80CA-6032EF0C9CFA}"/>
                </a:ext>
              </a:extLst>
            </p:cNvPr>
            <p:cNvSpPr/>
            <p:nvPr/>
          </p:nvSpPr>
          <p:spPr>
            <a:xfrm>
              <a:off x="3225781" y="5686993"/>
              <a:ext cx="648529" cy="1216371"/>
            </a:xfrm>
            <a:custGeom>
              <a:avLst/>
              <a:gdLst>
                <a:gd name="connsiteX0" fmla="*/ 2136 w 648529"/>
                <a:gd name="connsiteY0" fmla="*/ 6840 h 1216371"/>
                <a:gd name="connsiteX1" fmla="*/ 201102 w 648529"/>
                <a:gd name="connsiteY1" fmla="*/ 42824 h 1216371"/>
                <a:gd name="connsiteX2" fmla="*/ 417002 w 648529"/>
                <a:gd name="connsiteY2" fmla="*/ 214274 h 1216371"/>
                <a:gd name="connsiteX3" fmla="*/ 539769 w 648529"/>
                <a:gd name="connsiteY3" fmla="*/ 629140 h 1216371"/>
                <a:gd name="connsiteX4" fmla="*/ 554586 w 648529"/>
                <a:gd name="connsiteY4" fmla="*/ 734974 h 1216371"/>
                <a:gd name="connsiteX5" fmla="*/ 647719 w 648529"/>
                <a:gd name="connsiteY5" fmla="*/ 1162540 h 1216371"/>
                <a:gd name="connsiteX6" fmla="*/ 599036 w 648529"/>
                <a:gd name="connsiteY6" fmla="*/ 1194290 h 1216371"/>
                <a:gd name="connsiteX7" fmla="*/ 584219 w 648529"/>
                <a:gd name="connsiteY7" fmla="*/ 1016490 h 1216371"/>
                <a:gd name="connsiteX8" fmla="*/ 482619 w 648529"/>
                <a:gd name="connsiteY8" fmla="*/ 434407 h 1216371"/>
                <a:gd name="connsiteX9" fmla="*/ 332336 w 648529"/>
                <a:gd name="connsiteY9" fmla="*/ 150774 h 1216371"/>
                <a:gd name="connsiteX10" fmla="*/ 2136 w 648529"/>
                <a:gd name="connsiteY10" fmla="*/ 6840 h 121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29" h="1216371">
                  <a:moveTo>
                    <a:pt x="2136" y="6840"/>
                  </a:moveTo>
                  <a:cubicBezTo>
                    <a:pt x="-19736" y="-11152"/>
                    <a:pt x="131958" y="8252"/>
                    <a:pt x="201102" y="42824"/>
                  </a:cubicBezTo>
                  <a:cubicBezTo>
                    <a:pt x="270246" y="77396"/>
                    <a:pt x="360558" y="116555"/>
                    <a:pt x="417002" y="214274"/>
                  </a:cubicBezTo>
                  <a:cubicBezTo>
                    <a:pt x="473447" y="311993"/>
                    <a:pt x="516838" y="542357"/>
                    <a:pt x="539769" y="629140"/>
                  </a:cubicBezTo>
                  <a:cubicBezTo>
                    <a:pt x="562700" y="715923"/>
                    <a:pt x="536594" y="646074"/>
                    <a:pt x="554586" y="734974"/>
                  </a:cubicBezTo>
                  <a:cubicBezTo>
                    <a:pt x="572578" y="823874"/>
                    <a:pt x="640311" y="1085987"/>
                    <a:pt x="647719" y="1162540"/>
                  </a:cubicBezTo>
                  <a:cubicBezTo>
                    <a:pt x="655127" y="1239093"/>
                    <a:pt x="609619" y="1218632"/>
                    <a:pt x="599036" y="1194290"/>
                  </a:cubicBezTo>
                  <a:cubicBezTo>
                    <a:pt x="588453" y="1169948"/>
                    <a:pt x="603622" y="1143137"/>
                    <a:pt x="584219" y="1016490"/>
                  </a:cubicBezTo>
                  <a:cubicBezTo>
                    <a:pt x="564816" y="889843"/>
                    <a:pt x="524599" y="578693"/>
                    <a:pt x="482619" y="434407"/>
                  </a:cubicBezTo>
                  <a:cubicBezTo>
                    <a:pt x="440639" y="290121"/>
                    <a:pt x="407125" y="224152"/>
                    <a:pt x="332336" y="150774"/>
                  </a:cubicBezTo>
                  <a:cubicBezTo>
                    <a:pt x="257547" y="77396"/>
                    <a:pt x="24008" y="24832"/>
                    <a:pt x="2136" y="684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6EA3D834-97C2-42F9-81A7-212F41F520A7}"/>
                </a:ext>
              </a:extLst>
            </p:cNvPr>
            <p:cNvSpPr/>
            <p:nvPr/>
          </p:nvSpPr>
          <p:spPr>
            <a:xfrm>
              <a:off x="2625949" y="5695332"/>
              <a:ext cx="635570" cy="616428"/>
            </a:xfrm>
            <a:custGeom>
              <a:avLst/>
              <a:gdLst>
                <a:gd name="connsiteX0" fmla="*/ 618901 w 635570"/>
                <a:gd name="connsiteY0" fmla="*/ 618 h 616428"/>
                <a:gd name="connsiteX1" fmla="*/ 599851 w 635570"/>
                <a:gd name="connsiteY1" fmla="*/ 100101 h 616428"/>
                <a:gd name="connsiteX2" fmla="*/ 409351 w 635570"/>
                <a:gd name="connsiteY2" fmla="*/ 163601 h 616428"/>
                <a:gd name="connsiteX3" fmla="*/ 191334 w 635570"/>
                <a:gd name="connsiteY3" fmla="*/ 290601 h 616428"/>
                <a:gd name="connsiteX4" fmla="*/ 834 w 635570"/>
                <a:gd name="connsiteY4" fmla="*/ 612335 h 616428"/>
                <a:gd name="connsiteX5" fmla="*/ 134184 w 635570"/>
                <a:gd name="connsiteY5" fmla="*/ 451468 h 616428"/>
                <a:gd name="connsiteX6" fmla="*/ 415701 w 635570"/>
                <a:gd name="connsiteY6" fmla="*/ 150901 h 616428"/>
                <a:gd name="connsiteX7" fmla="*/ 618901 w 635570"/>
                <a:gd name="connsiteY7" fmla="*/ 618 h 6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70" h="616428">
                  <a:moveTo>
                    <a:pt x="618901" y="618"/>
                  </a:moveTo>
                  <a:cubicBezTo>
                    <a:pt x="649593" y="-7849"/>
                    <a:pt x="634776" y="72937"/>
                    <a:pt x="599851" y="100101"/>
                  </a:cubicBezTo>
                  <a:cubicBezTo>
                    <a:pt x="564926" y="127265"/>
                    <a:pt x="477437" y="131851"/>
                    <a:pt x="409351" y="163601"/>
                  </a:cubicBezTo>
                  <a:cubicBezTo>
                    <a:pt x="341265" y="195351"/>
                    <a:pt x="259420" y="215812"/>
                    <a:pt x="191334" y="290601"/>
                  </a:cubicBezTo>
                  <a:cubicBezTo>
                    <a:pt x="123248" y="365390"/>
                    <a:pt x="10359" y="585524"/>
                    <a:pt x="834" y="612335"/>
                  </a:cubicBezTo>
                  <a:cubicBezTo>
                    <a:pt x="-8691" y="639146"/>
                    <a:pt x="65040" y="528374"/>
                    <a:pt x="134184" y="451468"/>
                  </a:cubicBezTo>
                  <a:cubicBezTo>
                    <a:pt x="203328" y="374562"/>
                    <a:pt x="328565" y="223573"/>
                    <a:pt x="415701" y="150901"/>
                  </a:cubicBezTo>
                  <a:cubicBezTo>
                    <a:pt x="502837" y="78229"/>
                    <a:pt x="588209" y="9085"/>
                    <a:pt x="618901" y="61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E3014AC7-D82B-4EB6-9B3C-73CC78238A77}"/>
                </a:ext>
              </a:extLst>
            </p:cNvPr>
            <p:cNvSpPr/>
            <p:nvPr/>
          </p:nvSpPr>
          <p:spPr>
            <a:xfrm>
              <a:off x="8838076" y="5414492"/>
              <a:ext cx="524658" cy="296493"/>
            </a:xfrm>
            <a:custGeom>
              <a:avLst/>
              <a:gdLst>
                <a:gd name="connsiteX0" fmla="*/ 1124 w 524658"/>
                <a:gd name="connsiteY0" fmla="*/ 788 h 296493"/>
                <a:gd name="connsiteX1" fmla="*/ 158604 w 524658"/>
                <a:gd name="connsiteY1" fmla="*/ 183668 h 296493"/>
                <a:gd name="connsiteX2" fmla="*/ 514204 w 524658"/>
                <a:gd name="connsiteY2" fmla="*/ 295428 h 296493"/>
                <a:gd name="connsiteX3" fmla="*/ 422764 w 524658"/>
                <a:gd name="connsiteY3" fmla="*/ 234468 h 296493"/>
                <a:gd name="connsiteX4" fmla="*/ 346564 w 524658"/>
                <a:gd name="connsiteY4" fmla="*/ 143028 h 296493"/>
                <a:gd name="connsiteX5" fmla="*/ 229724 w 524658"/>
                <a:gd name="connsiteY5" fmla="*/ 117628 h 296493"/>
                <a:gd name="connsiteX6" fmla="*/ 1124 w 524658"/>
                <a:gd name="connsiteY6" fmla="*/ 788 h 2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658" h="296493">
                  <a:moveTo>
                    <a:pt x="1124" y="788"/>
                  </a:moveTo>
                  <a:cubicBezTo>
                    <a:pt x="-10729" y="11795"/>
                    <a:pt x="73091" y="134561"/>
                    <a:pt x="158604" y="183668"/>
                  </a:cubicBezTo>
                  <a:cubicBezTo>
                    <a:pt x="244117" y="232775"/>
                    <a:pt x="470177" y="286961"/>
                    <a:pt x="514204" y="295428"/>
                  </a:cubicBezTo>
                  <a:cubicBezTo>
                    <a:pt x="558231" y="303895"/>
                    <a:pt x="450704" y="259868"/>
                    <a:pt x="422764" y="234468"/>
                  </a:cubicBezTo>
                  <a:cubicBezTo>
                    <a:pt x="394824" y="209068"/>
                    <a:pt x="378737" y="162501"/>
                    <a:pt x="346564" y="143028"/>
                  </a:cubicBezTo>
                  <a:cubicBezTo>
                    <a:pt x="314391" y="123555"/>
                    <a:pt x="282217" y="137948"/>
                    <a:pt x="229724" y="117628"/>
                  </a:cubicBezTo>
                  <a:cubicBezTo>
                    <a:pt x="177231" y="97308"/>
                    <a:pt x="12977" y="-10219"/>
                    <a:pt x="1124" y="78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810A41C-A016-45CF-80F5-082E5CD6FD6C}"/>
                </a:ext>
              </a:extLst>
            </p:cNvPr>
            <p:cNvSpPr/>
            <p:nvPr/>
          </p:nvSpPr>
          <p:spPr>
            <a:xfrm rot="21376798">
              <a:off x="8883070" y="5741379"/>
              <a:ext cx="258336" cy="1142949"/>
            </a:xfrm>
            <a:custGeom>
              <a:avLst/>
              <a:gdLst>
                <a:gd name="connsiteX0" fmla="*/ 2437 w 258336"/>
                <a:gd name="connsiteY0" fmla="*/ 495 h 1142949"/>
                <a:gd name="connsiteX1" fmla="*/ 8787 w 258336"/>
                <a:gd name="connsiteY1" fmla="*/ 121145 h 1142949"/>
                <a:gd name="connsiteX2" fmla="*/ 15137 w 258336"/>
                <a:gd name="connsiteY2" fmla="*/ 305295 h 1142949"/>
                <a:gd name="connsiteX3" fmla="*/ 65937 w 258336"/>
                <a:gd name="connsiteY3" fmla="*/ 508495 h 1142949"/>
                <a:gd name="connsiteX4" fmla="*/ 123087 w 258336"/>
                <a:gd name="connsiteY4" fmla="*/ 762495 h 1142949"/>
                <a:gd name="connsiteX5" fmla="*/ 256437 w 258336"/>
                <a:gd name="connsiteY5" fmla="*/ 1137145 h 1142949"/>
                <a:gd name="connsiteX6" fmla="*/ 192937 w 258336"/>
                <a:gd name="connsiteY6" fmla="*/ 952995 h 1142949"/>
                <a:gd name="connsiteX7" fmla="*/ 72287 w 258336"/>
                <a:gd name="connsiteY7" fmla="*/ 464045 h 1142949"/>
                <a:gd name="connsiteX8" fmla="*/ 53237 w 258336"/>
                <a:gd name="connsiteY8" fmla="*/ 165595 h 1142949"/>
                <a:gd name="connsiteX9" fmla="*/ 2437 w 258336"/>
                <a:gd name="connsiteY9" fmla="*/ 495 h 11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336" h="1142949">
                  <a:moveTo>
                    <a:pt x="2437" y="495"/>
                  </a:moveTo>
                  <a:cubicBezTo>
                    <a:pt x="-4971" y="-6913"/>
                    <a:pt x="6670" y="70345"/>
                    <a:pt x="8787" y="121145"/>
                  </a:cubicBezTo>
                  <a:cubicBezTo>
                    <a:pt x="10904" y="171945"/>
                    <a:pt x="5612" y="240737"/>
                    <a:pt x="15137" y="305295"/>
                  </a:cubicBezTo>
                  <a:cubicBezTo>
                    <a:pt x="24662" y="369853"/>
                    <a:pt x="47945" y="432295"/>
                    <a:pt x="65937" y="508495"/>
                  </a:cubicBezTo>
                  <a:cubicBezTo>
                    <a:pt x="83929" y="584695"/>
                    <a:pt x="91337" y="657720"/>
                    <a:pt x="123087" y="762495"/>
                  </a:cubicBezTo>
                  <a:cubicBezTo>
                    <a:pt x="154837" y="867270"/>
                    <a:pt x="244795" y="1105395"/>
                    <a:pt x="256437" y="1137145"/>
                  </a:cubicBezTo>
                  <a:cubicBezTo>
                    <a:pt x="268079" y="1168895"/>
                    <a:pt x="223629" y="1065178"/>
                    <a:pt x="192937" y="952995"/>
                  </a:cubicBezTo>
                  <a:cubicBezTo>
                    <a:pt x="162245" y="840812"/>
                    <a:pt x="95570" y="595278"/>
                    <a:pt x="72287" y="464045"/>
                  </a:cubicBezTo>
                  <a:cubicBezTo>
                    <a:pt x="49004" y="332812"/>
                    <a:pt x="59587" y="243912"/>
                    <a:pt x="53237" y="165595"/>
                  </a:cubicBezTo>
                  <a:cubicBezTo>
                    <a:pt x="46887" y="87278"/>
                    <a:pt x="9845" y="7903"/>
                    <a:pt x="2437" y="49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0" name="グループ化 339">
              <a:extLst>
                <a:ext uri="{FF2B5EF4-FFF2-40B4-BE49-F238E27FC236}">
                  <a16:creationId xmlns:a16="http://schemas.microsoft.com/office/drawing/2014/main" id="{64531B4D-F312-4BAF-985A-905920AE5A7A}"/>
                </a:ext>
              </a:extLst>
            </p:cNvPr>
            <p:cNvGrpSpPr/>
            <p:nvPr/>
          </p:nvGrpSpPr>
          <p:grpSpPr>
            <a:xfrm rot="582577">
              <a:off x="4369528" y="6621553"/>
              <a:ext cx="877527" cy="879767"/>
              <a:chOff x="3543300" y="1884539"/>
              <a:chExt cx="1118687" cy="1121543"/>
            </a:xfrm>
          </p:grpSpPr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94ED6481-D606-439C-8032-96B97B4B7734}"/>
                  </a:ext>
                </a:extLst>
              </p:cNvPr>
              <p:cNvSpPr/>
              <p:nvPr/>
            </p:nvSpPr>
            <p:spPr>
              <a:xfrm>
                <a:off x="3554408" y="1898802"/>
                <a:ext cx="581324" cy="561691"/>
              </a:xfrm>
              <a:custGeom>
                <a:avLst/>
                <a:gdLst>
                  <a:gd name="connsiteX0" fmla="*/ 75675 w 581324"/>
                  <a:gd name="connsiteY0" fmla="*/ 82398 h 561691"/>
                  <a:gd name="connsiteX1" fmla="*/ 77792 w 581324"/>
                  <a:gd name="connsiteY1" fmla="*/ 175531 h 561691"/>
                  <a:gd name="connsiteX2" fmla="*/ 75675 w 581324"/>
                  <a:gd name="connsiteY2" fmla="*/ 382965 h 561691"/>
                  <a:gd name="connsiteX3" fmla="*/ 75675 w 581324"/>
                  <a:gd name="connsiteY3" fmla="*/ 382965 h 561691"/>
                  <a:gd name="connsiteX4" fmla="*/ 67209 w 581324"/>
                  <a:gd name="connsiteY4" fmla="*/ 393548 h 561691"/>
                  <a:gd name="connsiteX5" fmla="*/ 3709 w 581324"/>
                  <a:gd name="connsiteY5" fmla="*/ 397781 h 561691"/>
                  <a:gd name="connsiteX6" fmla="*/ 10059 w 581324"/>
                  <a:gd name="connsiteY6" fmla="*/ 416831 h 561691"/>
                  <a:gd name="connsiteX7" fmla="*/ 31225 w 581324"/>
                  <a:gd name="connsiteY7" fmla="*/ 554415 h 561691"/>
                  <a:gd name="connsiteX8" fmla="*/ 88375 w 581324"/>
                  <a:gd name="connsiteY8" fmla="*/ 543831 h 561691"/>
                  <a:gd name="connsiteX9" fmla="*/ 547692 w 581324"/>
                  <a:gd name="connsiteY9" fmla="*/ 473981 h 561691"/>
                  <a:gd name="connsiteX10" fmla="*/ 543459 w 581324"/>
                  <a:gd name="connsiteY10" fmla="*/ 444348 h 561691"/>
                  <a:gd name="connsiteX11" fmla="*/ 520175 w 581324"/>
                  <a:gd name="connsiteY11" fmla="*/ 336398 h 561691"/>
                  <a:gd name="connsiteX12" fmla="*/ 496892 w 581324"/>
                  <a:gd name="connsiteY12" fmla="*/ 340631 h 561691"/>
                  <a:gd name="connsiteX13" fmla="*/ 424925 w 581324"/>
                  <a:gd name="connsiteY13" fmla="*/ 357565 h 561691"/>
                  <a:gd name="connsiteX14" fmla="*/ 412225 w 581324"/>
                  <a:gd name="connsiteY14" fmla="*/ 321581 h 561691"/>
                  <a:gd name="connsiteX15" fmla="*/ 422809 w 581324"/>
                  <a:gd name="connsiteY15" fmla="*/ 277131 h 561691"/>
                  <a:gd name="connsiteX16" fmla="*/ 412225 w 581324"/>
                  <a:gd name="connsiteY16" fmla="*/ 258081 h 561691"/>
                  <a:gd name="connsiteX17" fmla="*/ 547692 w 581324"/>
                  <a:gd name="connsiteY17" fmla="*/ 260198 h 561691"/>
                  <a:gd name="connsiteX18" fmla="*/ 554042 w 581324"/>
                  <a:gd name="connsiteY18" fmla="*/ 118381 h 561691"/>
                  <a:gd name="connsiteX19" fmla="*/ 458792 w 581324"/>
                  <a:gd name="connsiteY19" fmla="*/ 114148 h 561691"/>
                  <a:gd name="connsiteX20" fmla="*/ 418575 w 581324"/>
                  <a:gd name="connsiteY20" fmla="*/ 105681 h 561691"/>
                  <a:gd name="connsiteX21" fmla="*/ 414342 w 581324"/>
                  <a:gd name="connsiteY21" fmla="*/ 95098 h 561691"/>
                  <a:gd name="connsiteX22" fmla="*/ 410109 w 581324"/>
                  <a:gd name="connsiteY22" fmla="*/ 8315 h 561691"/>
                  <a:gd name="connsiteX23" fmla="*/ 367775 w 581324"/>
                  <a:gd name="connsiteY23" fmla="*/ 4081 h 561691"/>
                  <a:gd name="connsiteX24" fmla="*/ 257709 w 581324"/>
                  <a:gd name="connsiteY24" fmla="*/ 4081 h 561691"/>
                  <a:gd name="connsiteX25" fmla="*/ 257709 w 581324"/>
                  <a:gd name="connsiteY25" fmla="*/ 56998 h 561691"/>
                  <a:gd name="connsiteX26" fmla="*/ 251359 w 581324"/>
                  <a:gd name="connsiteY26" fmla="*/ 361798 h 561691"/>
                  <a:gd name="connsiteX27" fmla="*/ 236542 w 581324"/>
                  <a:gd name="connsiteY27" fmla="*/ 372381 h 561691"/>
                  <a:gd name="connsiteX28" fmla="*/ 221725 w 581324"/>
                  <a:gd name="connsiteY28" fmla="*/ 298298 h 561691"/>
                  <a:gd name="connsiteX29" fmla="*/ 223842 w 581324"/>
                  <a:gd name="connsiteY29" fmla="*/ 80281 h 561691"/>
                  <a:gd name="connsiteX30" fmla="*/ 187859 w 581324"/>
                  <a:gd name="connsiteY30" fmla="*/ 80281 h 561691"/>
                  <a:gd name="connsiteX31" fmla="*/ 75675 w 581324"/>
                  <a:gd name="connsiteY31" fmla="*/ 82398 h 56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1324" h="561691">
                    <a:moveTo>
                      <a:pt x="75675" y="82398"/>
                    </a:moveTo>
                    <a:cubicBezTo>
                      <a:pt x="57330" y="98273"/>
                      <a:pt x="77792" y="125437"/>
                      <a:pt x="77792" y="175531"/>
                    </a:cubicBezTo>
                    <a:cubicBezTo>
                      <a:pt x="77792" y="225625"/>
                      <a:pt x="75675" y="382965"/>
                      <a:pt x="75675" y="382965"/>
                    </a:cubicBezTo>
                    <a:lnTo>
                      <a:pt x="75675" y="382965"/>
                    </a:lnTo>
                    <a:cubicBezTo>
                      <a:pt x="74264" y="384729"/>
                      <a:pt x="79203" y="391079"/>
                      <a:pt x="67209" y="393548"/>
                    </a:cubicBezTo>
                    <a:cubicBezTo>
                      <a:pt x="55215" y="396017"/>
                      <a:pt x="13234" y="393901"/>
                      <a:pt x="3709" y="397781"/>
                    </a:cubicBezTo>
                    <a:cubicBezTo>
                      <a:pt x="-5816" y="401661"/>
                      <a:pt x="5473" y="390725"/>
                      <a:pt x="10059" y="416831"/>
                    </a:cubicBezTo>
                    <a:cubicBezTo>
                      <a:pt x="14645" y="442937"/>
                      <a:pt x="18172" y="533248"/>
                      <a:pt x="31225" y="554415"/>
                    </a:cubicBezTo>
                    <a:cubicBezTo>
                      <a:pt x="44278" y="575582"/>
                      <a:pt x="88375" y="543831"/>
                      <a:pt x="88375" y="543831"/>
                    </a:cubicBezTo>
                    <a:cubicBezTo>
                      <a:pt x="174453" y="530425"/>
                      <a:pt x="471845" y="490561"/>
                      <a:pt x="547692" y="473981"/>
                    </a:cubicBezTo>
                    <a:cubicBezTo>
                      <a:pt x="623539" y="457401"/>
                      <a:pt x="548045" y="467279"/>
                      <a:pt x="543459" y="444348"/>
                    </a:cubicBezTo>
                    <a:cubicBezTo>
                      <a:pt x="538873" y="421418"/>
                      <a:pt x="527936" y="353684"/>
                      <a:pt x="520175" y="336398"/>
                    </a:cubicBezTo>
                    <a:cubicBezTo>
                      <a:pt x="512414" y="319112"/>
                      <a:pt x="512767" y="337103"/>
                      <a:pt x="496892" y="340631"/>
                    </a:cubicBezTo>
                    <a:cubicBezTo>
                      <a:pt x="481017" y="344159"/>
                      <a:pt x="439036" y="360740"/>
                      <a:pt x="424925" y="357565"/>
                    </a:cubicBezTo>
                    <a:cubicBezTo>
                      <a:pt x="410814" y="354390"/>
                      <a:pt x="412578" y="334987"/>
                      <a:pt x="412225" y="321581"/>
                    </a:cubicBezTo>
                    <a:cubicBezTo>
                      <a:pt x="411872" y="308175"/>
                      <a:pt x="422809" y="287714"/>
                      <a:pt x="422809" y="277131"/>
                    </a:cubicBezTo>
                    <a:cubicBezTo>
                      <a:pt x="422809" y="266548"/>
                      <a:pt x="391411" y="260903"/>
                      <a:pt x="412225" y="258081"/>
                    </a:cubicBezTo>
                    <a:cubicBezTo>
                      <a:pt x="433039" y="255259"/>
                      <a:pt x="524056" y="283481"/>
                      <a:pt x="547692" y="260198"/>
                    </a:cubicBezTo>
                    <a:cubicBezTo>
                      <a:pt x="571328" y="236915"/>
                      <a:pt x="568859" y="142723"/>
                      <a:pt x="554042" y="118381"/>
                    </a:cubicBezTo>
                    <a:cubicBezTo>
                      <a:pt x="539225" y="94039"/>
                      <a:pt x="481370" y="116265"/>
                      <a:pt x="458792" y="114148"/>
                    </a:cubicBezTo>
                    <a:cubicBezTo>
                      <a:pt x="436214" y="112031"/>
                      <a:pt x="418575" y="105681"/>
                      <a:pt x="418575" y="105681"/>
                    </a:cubicBezTo>
                    <a:cubicBezTo>
                      <a:pt x="411167" y="102506"/>
                      <a:pt x="415753" y="111326"/>
                      <a:pt x="414342" y="95098"/>
                    </a:cubicBezTo>
                    <a:cubicBezTo>
                      <a:pt x="412931" y="78870"/>
                      <a:pt x="417870" y="23485"/>
                      <a:pt x="410109" y="8315"/>
                    </a:cubicBezTo>
                    <a:cubicBezTo>
                      <a:pt x="402348" y="-6855"/>
                      <a:pt x="393175" y="4787"/>
                      <a:pt x="367775" y="4081"/>
                    </a:cubicBezTo>
                    <a:cubicBezTo>
                      <a:pt x="342375" y="3375"/>
                      <a:pt x="276053" y="-4739"/>
                      <a:pt x="257709" y="4081"/>
                    </a:cubicBezTo>
                    <a:cubicBezTo>
                      <a:pt x="239365" y="12901"/>
                      <a:pt x="258767" y="-2621"/>
                      <a:pt x="257709" y="56998"/>
                    </a:cubicBezTo>
                    <a:cubicBezTo>
                      <a:pt x="256651" y="116617"/>
                      <a:pt x="254887" y="309234"/>
                      <a:pt x="251359" y="361798"/>
                    </a:cubicBezTo>
                    <a:cubicBezTo>
                      <a:pt x="247831" y="414362"/>
                      <a:pt x="241481" y="382964"/>
                      <a:pt x="236542" y="372381"/>
                    </a:cubicBezTo>
                    <a:cubicBezTo>
                      <a:pt x="231603" y="361798"/>
                      <a:pt x="223842" y="346981"/>
                      <a:pt x="221725" y="298298"/>
                    </a:cubicBezTo>
                    <a:cubicBezTo>
                      <a:pt x="219608" y="249615"/>
                      <a:pt x="229486" y="116617"/>
                      <a:pt x="223842" y="80281"/>
                    </a:cubicBezTo>
                    <a:cubicBezTo>
                      <a:pt x="218198" y="43945"/>
                      <a:pt x="211495" y="80986"/>
                      <a:pt x="187859" y="80281"/>
                    </a:cubicBezTo>
                    <a:cubicBezTo>
                      <a:pt x="164223" y="79576"/>
                      <a:pt x="94020" y="66523"/>
                      <a:pt x="75675" y="823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55F6FF43-B295-4C5D-B5EB-306DEA653226}"/>
                  </a:ext>
                </a:extLst>
              </p:cNvPr>
              <p:cNvSpPr/>
              <p:nvPr/>
            </p:nvSpPr>
            <p:spPr>
              <a:xfrm>
                <a:off x="4117105" y="1884539"/>
                <a:ext cx="535330" cy="545480"/>
              </a:xfrm>
              <a:custGeom>
                <a:avLst/>
                <a:gdLst>
                  <a:gd name="connsiteX0" fmla="*/ 10395 w 535330"/>
                  <a:gd name="connsiteY0" fmla="*/ 14111 h 545480"/>
                  <a:gd name="connsiteX1" fmla="*/ 12512 w 535330"/>
                  <a:gd name="connsiteY1" fmla="*/ 206728 h 545480"/>
                  <a:gd name="connsiteX2" fmla="*/ 4045 w 535330"/>
                  <a:gd name="connsiteY2" fmla="*/ 414161 h 545480"/>
                  <a:gd name="connsiteX3" fmla="*/ 12512 w 535330"/>
                  <a:gd name="connsiteY3" fmla="*/ 462844 h 545480"/>
                  <a:gd name="connsiteX4" fmla="*/ 23095 w 535330"/>
                  <a:gd name="connsiteY4" fmla="*/ 490361 h 545480"/>
                  <a:gd name="connsiteX5" fmla="*/ 54845 w 535330"/>
                  <a:gd name="connsiteY5" fmla="*/ 524228 h 545480"/>
                  <a:gd name="connsiteX6" fmla="*/ 268628 w 535330"/>
                  <a:gd name="connsiteY6" fmla="*/ 545394 h 545480"/>
                  <a:gd name="connsiteX7" fmla="*/ 446428 w 535330"/>
                  <a:gd name="connsiteY7" fmla="*/ 530578 h 545480"/>
                  <a:gd name="connsiteX8" fmla="*/ 473945 w 535330"/>
                  <a:gd name="connsiteY8" fmla="*/ 503061 h 545480"/>
                  <a:gd name="connsiteX9" fmla="*/ 535328 w 535330"/>
                  <a:gd name="connsiteY9" fmla="*/ 325261 h 545480"/>
                  <a:gd name="connsiteX10" fmla="*/ 476062 w 535330"/>
                  <a:gd name="connsiteY10" fmla="*/ 308328 h 545480"/>
                  <a:gd name="connsiteX11" fmla="*/ 370228 w 535330"/>
                  <a:gd name="connsiteY11" fmla="*/ 272344 h 545480"/>
                  <a:gd name="connsiteX12" fmla="*/ 365995 w 535330"/>
                  <a:gd name="connsiteY12" fmla="*/ 321028 h 545480"/>
                  <a:gd name="connsiteX13" fmla="*/ 346945 w 535330"/>
                  <a:gd name="connsiteY13" fmla="*/ 365478 h 545480"/>
                  <a:gd name="connsiteX14" fmla="*/ 304612 w 535330"/>
                  <a:gd name="connsiteY14" fmla="*/ 384528 h 545480"/>
                  <a:gd name="connsiteX15" fmla="*/ 209362 w 535330"/>
                  <a:gd name="connsiteY15" fmla="*/ 384528 h 545480"/>
                  <a:gd name="connsiteX16" fmla="*/ 183962 w 535330"/>
                  <a:gd name="connsiteY16" fmla="*/ 361244 h 545480"/>
                  <a:gd name="connsiteX17" fmla="*/ 169145 w 535330"/>
                  <a:gd name="connsiteY17" fmla="*/ 299861 h 545480"/>
                  <a:gd name="connsiteX18" fmla="*/ 230528 w 535330"/>
                  <a:gd name="connsiteY18" fmla="*/ 268111 h 545480"/>
                  <a:gd name="connsiteX19" fmla="*/ 480295 w 535330"/>
                  <a:gd name="connsiteY19" fmla="*/ 213078 h 545480"/>
                  <a:gd name="connsiteX20" fmla="*/ 516278 w 535330"/>
                  <a:gd name="connsiteY20" fmla="*/ 185561 h 545480"/>
                  <a:gd name="connsiteX21" fmla="*/ 490878 w 535330"/>
                  <a:gd name="connsiteY21" fmla="*/ 136878 h 545480"/>
                  <a:gd name="connsiteX22" fmla="*/ 448545 w 535330"/>
                  <a:gd name="connsiteY22" fmla="*/ 69144 h 545480"/>
                  <a:gd name="connsiteX23" fmla="*/ 435845 w 535330"/>
                  <a:gd name="connsiteY23" fmla="*/ 47978 h 545480"/>
                  <a:gd name="connsiteX24" fmla="*/ 427378 w 535330"/>
                  <a:gd name="connsiteY24" fmla="*/ 62794 h 545480"/>
                  <a:gd name="connsiteX25" fmla="*/ 330012 w 535330"/>
                  <a:gd name="connsiteY25" fmla="*/ 98778 h 545480"/>
                  <a:gd name="connsiteX26" fmla="*/ 228412 w 535330"/>
                  <a:gd name="connsiteY26" fmla="*/ 128411 h 545480"/>
                  <a:gd name="connsiteX27" fmla="*/ 179728 w 535330"/>
                  <a:gd name="connsiteY27" fmla="*/ 138994 h 545480"/>
                  <a:gd name="connsiteX28" fmla="*/ 175495 w 535330"/>
                  <a:gd name="connsiteY28" fmla="*/ 122061 h 545480"/>
                  <a:gd name="connsiteX29" fmla="*/ 173378 w 535330"/>
                  <a:gd name="connsiteY29" fmla="*/ 69144 h 545480"/>
                  <a:gd name="connsiteX30" fmla="*/ 162795 w 535330"/>
                  <a:gd name="connsiteY30" fmla="*/ 20461 h 545480"/>
                  <a:gd name="connsiteX31" fmla="*/ 10395 w 535330"/>
                  <a:gd name="connsiteY31" fmla="*/ 14111 h 54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5330" h="545480">
                    <a:moveTo>
                      <a:pt x="10395" y="14111"/>
                    </a:moveTo>
                    <a:cubicBezTo>
                      <a:pt x="-14652" y="45155"/>
                      <a:pt x="13570" y="140053"/>
                      <a:pt x="12512" y="206728"/>
                    </a:cubicBezTo>
                    <a:cubicBezTo>
                      <a:pt x="11454" y="273403"/>
                      <a:pt x="4045" y="371475"/>
                      <a:pt x="4045" y="414161"/>
                    </a:cubicBezTo>
                    <a:cubicBezTo>
                      <a:pt x="4045" y="456847"/>
                      <a:pt x="9337" y="450144"/>
                      <a:pt x="12512" y="462844"/>
                    </a:cubicBezTo>
                    <a:cubicBezTo>
                      <a:pt x="15687" y="475544"/>
                      <a:pt x="16040" y="480130"/>
                      <a:pt x="23095" y="490361"/>
                    </a:cubicBezTo>
                    <a:cubicBezTo>
                      <a:pt x="30150" y="500592"/>
                      <a:pt x="13923" y="515056"/>
                      <a:pt x="54845" y="524228"/>
                    </a:cubicBezTo>
                    <a:cubicBezTo>
                      <a:pt x="95767" y="533400"/>
                      <a:pt x="203364" y="544336"/>
                      <a:pt x="268628" y="545394"/>
                    </a:cubicBezTo>
                    <a:cubicBezTo>
                      <a:pt x="333892" y="546452"/>
                      <a:pt x="412209" y="537633"/>
                      <a:pt x="446428" y="530578"/>
                    </a:cubicBezTo>
                    <a:cubicBezTo>
                      <a:pt x="480647" y="523523"/>
                      <a:pt x="459128" y="537281"/>
                      <a:pt x="473945" y="503061"/>
                    </a:cubicBezTo>
                    <a:cubicBezTo>
                      <a:pt x="488762" y="468842"/>
                      <a:pt x="534975" y="357716"/>
                      <a:pt x="535328" y="325261"/>
                    </a:cubicBezTo>
                    <a:cubicBezTo>
                      <a:pt x="535681" y="292806"/>
                      <a:pt x="503579" y="317148"/>
                      <a:pt x="476062" y="308328"/>
                    </a:cubicBezTo>
                    <a:cubicBezTo>
                      <a:pt x="448545" y="299509"/>
                      <a:pt x="388573" y="270227"/>
                      <a:pt x="370228" y="272344"/>
                    </a:cubicBezTo>
                    <a:cubicBezTo>
                      <a:pt x="351883" y="274461"/>
                      <a:pt x="369876" y="305506"/>
                      <a:pt x="365995" y="321028"/>
                    </a:cubicBezTo>
                    <a:cubicBezTo>
                      <a:pt x="362115" y="336550"/>
                      <a:pt x="357176" y="354895"/>
                      <a:pt x="346945" y="365478"/>
                    </a:cubicBezTo>
                    <a:cubicBezTo>
                      <a:pt x="336715" y="376061"/>
                      <a:pt x="327543" y="381353"/>
                      <a:pt x="304612" y="384528"/>
                    </a:cubicBezTo>
                    <a:cubicBezTo>
                      <a:pt x="281682" y="387703"/>
                      <a:pt x="229470" y="388409"/>
                      <a:pt x="209362" y="384528"/>
                    </a:cubicBezTo>
                    <a:cubicBezTo>
                      <a:pt x="189254" y="380647"/>
                      <a:pt x="190665" y="375355"/>
                      <a:pt x="183962" y="361244"/>
                    </a:cubicBezTo>
                    <a:cubicBezTo>
                      <a:pt x="177259" y="347133"/>
                      <a:pt x="161384" y="315383"/>
                      <a:pt x="169145" y="299861"/>
                    </a:cubicBezTo>
                    <a:cubicBezTo>
                      <a:pt x="176906" y="284339"/>
                      <a:pt x="178670" y="282575"/>
                      <a:pt x="230528" y="268111"/>
                    </a:cubicBezTo>
                    <a:cubicBezTo>
                      <a:pt x="282386" y="253647"/>
                      <a:pt x="432670" y="226836"/>
                      <a:pt x="480295" y="213078"/>
                    </a:cubicBezTo>
                    <a:cubicBezTo>
                      <a:pt x="527920" y="199320"/>
                      <a:pt x="514514" y="198261"/>
                      <a:pt x="516278" y="185561"/>
                    </a:cubicBezTo>
                    <a:cubicBezTo>
                      <a:pt x="518042" y="172861"/>
                      <a:pt x="502167" y="156281"/>
                      <a:pt x="490878" y="136878"/>
                    </a:cubicBezTo>
                    <a:cubicBezTo>
                      <a:pt x="479589" y="117475"/>
                      <a:pt x="457717" y="83961"/>
                      <a:pt x="448545" y="69144"/>
                    </a:cubicBezTo>
                    <a:cubicBezTo>
                      <a:pt x="439373" y="54327"/>
                      <a:pt x="439373" y="49036"/>
                      <a:pt x="435845" y="47978"/>
                    </a:cubicBezTo>
                    <a:cubicBezTo>
                      <a:pt x="432317" y="46920"/>
                      <a:pt x="445017" y="54327"/>
                      <a:pt x="427378" y="62794"/>
                    </a:cubicBezTo>
                    <a:cubicBezTo>
                      <a:pt x="409739" y="71261"/>
                      <a:pt x="363173" y="87842"/>
                      <a:pt x="330012" y="98778"/>
                    </a:cubicBezTo>
                    <a:cubicBezTo>
                      <a:pt x="296851" y="109714"/>
                      <a:pt x="253459" y="121708"/>
                      <a:pt x="228412" y="128411"/>
                    </a:cubicBezTo>
                    <a:cubicBezTo>
                      <a:pt x="203365" y="135114"/>
                      <a:pt x="188548" y="140052"/>
                      <a:pt x="179728" y="138994"/>
                    </a:cubicBezTo>
                    <a:cubicBezTo>
                      <a:pt x="170909" y="137936"/>
                      <a:pt x="176553" y="133703"/>
                      <a:pt x="175495" y="122061"/>
                    </a:cubicBezTo>
                    <a:cubicBezTo>
                      <a:pt x="174437" y="110419"/>
                      <a:pt x="175495" y="86077"/>
                      <a:pt x="173378" y="69144"/>
                    </a:cubicBezTo>
                    <a:cubicBezTo>
                      <a:pt x="171261" y="52211"/>
                      <a:pt x="189959" y="29280"/>
                      <a:pt x="162795" y="20461"/>
                    </a:cubicBezTo>
                    <a:cubicBezTo>
                      <a:pt x="135631" y="11642"/>
                      <a:pt x="35442" y="-16933"/>
                      <a:pt x="10395" y="141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C53EFC65-6CA4-48B6-9AE2-0ACB72DE5436}"/>
                  </a:ext>
                </a:extLst>
              </p:cNvPr>
              <p:cNvSpPr/>
              <p:nvPr/>
            </p:nvSpPr>
            <p:spPr>
              <a:xfrm>
                <a:off x="3543300" y="2410586"/>
                <a:ext cx="1118687" cy="595496"/>
              </a:xfrm>
              <a:custGeom>
                <a:avLst/>
                <a:gdLst>
                  <a:gd name="connsiteX0" fmla="*/ 15875 w 1118687"/>
                  <a:gd name="connsiteY0" fmla="*/ 94489 h 595496"/>
                  <a:gd name="connsiteX1" fmla="*/ 19050 w 1118687"/>
                  <a:gd name="connsiteY1" fmla="*/ 248477 h 595496"/>
                  <a:gd name="connsiteX2" fmla="*/ 57150 w 1118687"/>
                  <a:gd name="connsiteY2" fmla="*/ 246889 h 595496"/>
                  <a:gd name="connsiteX3" fmla="*/ 292100 w 1118687"/>
                  <a:gd name="connsiteY3" fmla="*/ 248477 h 595496"/>
                  <a:gd name="connsiteX4" fmla="*/ 268288 w 1118687"/>
                  <a:gd name="connsiteY4" fmla="*/ 278639 h 595496"/>
                  <a:gd name="connsiteX5" fmla="*/ 227013 w 1118687"/>
                  <a:gd name="connsiteY5" fmla="*/ 311977 h 595496"/>
                  <a:gd name="connsiteX6" fmla="*/ 0 w 1118687"/>
                  <a:gd name="connsiteY6" fmla="*/ 408814 h 595496"/>
                  <a:gd name="connsiteX7" fmla="*/ 0 w 1118687"/>
                  <a:gd name="connsiteY7" fmla="*/ 408814 h 595496"/>
                  <a:gd name="connsiteX8" fmla="*/ 28575 w 1118687"/>
                  <a:gd name="connsiteY8" fmla="*/ 459614 h 595496"/>
                  <a:gd name="connsiteX9" fmla="*/ 103188 w 1118687"/>
                  <a:gd name="connsiteY9" fmla="*/ 554864 h 595496"/>
                  <a:gd name="connsiteX10" fmla="*/ 106363 w 1118687"/>
                  <a:gd name="connsiteY10" fmla="*/ 554864 h 595496"/>
                  <a:gd name="connsiteX11" fmla="*/ 233363 w 1118687"/>
                  <a:gd name="connsiteY11" fmla="*/ 499302 h 595496"/>
                  <a:gd name="connsiteX12" fmla="*/ 390525 w 1118687"/>
                  <a:gd name="connsiteY12" fmla="*/ 400877 h 595496"/>
                  <a:gd name="connsiteX13" fmla="*/ 473075 w 1118687"/>
                  <a:gd name="connsiteY13" fmla="*/ 308802 h 595496"/>
                  <a:gd name="connsiteX14" fmla="*/ 476250 w 1118687"/>
                  <a:gd name="connsiteY14" fmla="*/ 343727 h 595496"/>
                  <a:gd name="connsiteX15" fmla="*/ 476250 w 1118687"/>
                  <a:gd name="connsiteY15" fmla="*/ 485014 h 595496"/>
                  <a:gd name="connsiteX16" fmla="*/ 473075 w 1118687"/>
                  <a:gd name="connsiteY16" fmla="*/ 588202 h 595496"/>
                  <a:gd name="connsiteX17" fmla="*/ 506413 w 1118687"/>
                  <a:gd name="connsiteY17" fmla="*/ 585027 h 595496"/>
                  <a:gd name="connsiteX18" fmla="*/ 658813 w 1118687"/>
                  <a:gd name="connsiteY18" fmla="*/ 594552 h 595496"/>
                  <a:gd name="connsiteX19" fmla="*/ 660400 w 1118687"/>
                  <a:gd name="connsiteY19" fmla="*/ 558039 h 595496"/>
                  <a:gd name="connsiteX20" fmla="*/ 641350 w 1118687"/>
                  <a:gd name="connsiteY20" fmla="*/ 392939 h 595496"/>
                  <a:gd name="connsiteX21" fmla="*/ 641350 w 1118687"/>
                  <a:gd name="connsiteY21" fmla="*/ 315152 h 595496"/>
                  <a:gd name="connsiteX22" fmla="*/ 708025 w 1118687"/>
                  <a:gd name="connsiteY22" fmla="*/ 378652 h 595496"/>
                  <a:gd name="connsiteX23" fmla="*/ 777875 w 1118687"/>
                  <a:gd name="connsiteY23" fmla="*/ 442152 h 595496"/>
                  <a:gd name="connsiteX24" fmla="*/ 855663 w 1118687"/>
                  <a:gd name="connsiteY24" fmla="*/ 488189 h 595496"/>
                  <a:gd name="connsiteX25" fmla="*/ 1025525 w 1118687"/>
                  <a:gd name="connsiteY25" fmla="*/ 565977 h 595496"/>
                  <a:gd name="connsiteX26" fmla="*/ 1036638 w 1118687"/>
                  <a:gd name="connsiteY26" fmla="*/ 540577 h 595496"/>
                  <a:gd name="connsiteX27" fmla="*/ 1109663 w 1118687"/>
                  <a:gd name="connsiteY27" fmla="*/ 402464 h 595496"/>
                  <a:gd name="connsiteX28" fmla="*/ 1020763 w 1118687"/>
                  <a:gd name="connsiteY28" fmla="*/ 385002 h 595496"/>
                  <a:gd name="connsiteX29" fmla="*/ 827088 w 1118687"/>
                  <a:gd name="connsiteY29" fmla="*/ 246889 h 595496"/>
                  <a:gd name="connsiteX30" fmla="*/ 992188 w 1118687"/>
                  <a:gd name="connsiteY30" fmla="*/ 248477 h 595496"/>
                  <a:gd name="connsiteX31" fmla="*/ 1112838 w 1118687"/>
                  <a:gd name="connsiteY31" fmla="*/ 231014 h 595496"/>
                  <a:gd name="connsiteX32" fmla="*/ 1100138 w 1118687"/>
                  <a:gd name="connsiteY32" fmla="*/ 135764 h 595496"/>
                  <a:gd name="connsiteX33" fmla="*/ 1103313 w 1118687"/>
                  <a:gd name="connsiteY33" fmla="*/ 104014 h 595496"/>
                  <a:gd name="connsiteX34" fmla="*/ 977900 w 1118687"/>
                  <a:gd name="connsiteY34" fmla="*/ 99252 h 595496"/>
                  <a:gd name="connsiteX35" fmla="*/ 657225 w 1118687"/>
                  <a:gd name="connsiteY35" fmla="*/ 86552 h 595496"/>
                  <a:gd name="connsiteX36" fmla="*/ 655638 w 1118687"/>
                  <a:gd name="connsiteY36" fmla="*/ 45277 h 595496"/>
                  <a:gd name="connsiteX37" fmla="*/ 652463 w 1118687"/>
                  <a:gd name="connsiteY37" fmla="*/ 11939 h 595496"/>
                  <a:gd name="connsiteX38" fmla="*/ 550863 w 1118687"/>
                  <a:gd name="connsiteY38" fmla="*/ 4002 h 595496"/>
                  <a:gd name="connsiteX39" fmla="*/ 460375 w 1118687"/>
                  <a:gd name="connsiteY39" fmla="*/ 7177 h 595496"/>
                  <a:gd name="connsiteX40" fmla="*/ 460375 w 1118687"/>
                  <a:gd name="connsiteY40" fmla="*/ 84964 h 595496"/>
                  <a:gd name="connsiteX41" fmla="*/ 331788 w 1118687"/>
                  <a:gd name="connsiteY41" fmla="*/ 86552 h 595496"/>
                  <a:gd name="connsiteX42" fmla="*/ 15875 w 1118687"/>
                  <a:gd name="connsiteY42" fmla="*/ 94489 h 59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18687" h="595496">
                    <a:moveTo>
                      <a:pt x="15875" y="94489"/>
                    </a:moveTo>
                    <a:cubicBezTo>
                      <a:pt x="14023" y="158783"/>
                      <a:pt x="12171" y="223077"/>
                      <a:pt x="19050" y="248477"/>
                    </a:cubicBezTo>
                    <a:cubicBezTo>
                      <a:pt x="25929" y="273877"/>
                      <a:pt x="57150" y="246889"/>
                      <a:pt x="57150" y="246889"/>
                    </a:cubicBezTo>
                    <a:cubicBezTo>
                      <a:pt x="102658" y="246889"/>
                      <a:pt x="256910" y="243185"/>
                      <a:pt x="292100" y="248477"/>
                    </a:cubicBezTo>
                    <a:cubicBezTo>
                      <a:pt x="327290" y="253769"/>
                      <a:pt x="279136" y="268056"/>
                      <a:pt x="268288" y="278639"/>
                    </a:cubicBezTo>
                    <a:cubicBezTo>
                      <a:pt x="257440" y="289222"/>
                      <a:pt x="271728" y="290281"/>
                      <a:pt x="227013" y="311977"/>
                    </a:cubicBezTo>
                    <a:cubicBezTo>
                      <a:pt x="182298" y="333673"/>
                      <a:pt x="0" y="408814"/>
                      <a:pt x="0" y="408814"/>
                    </a:cubicBezTo>
                    <a:lnTo>
                      <a:pt x="0" y="408814"/>
                    </a:lnTo>
                    <a:cubicBezTo>
                      <a:pt x="4763" y="417281"/>
                      <a:pt x="11377" y="435272"/>
                      <a:pt x="28575" y="459614"/>
                    </a:cubicBezTo>
                    <a:cubicBezTo>
                      <a:pt x="45773" y="483956"/>
                      <a:pt x="103188" y="554864"/>
                      <a:pt x="103188" y="554864"/>
                    </a:cubicBezTo>
                    <a:cubicBezTo>
                      <a:pt x="116153" y="570739"/>
                      <a:pt x="84667" y="564124"/>
                      <a:pt x="106363" y="554864"/>
                    </a:cubicBezTo>
                    <a:cubicBezTo>
                      <a:pt x="128059" y="545604"/>
                      <a:pt x="186003" y="524967"/>
                      <a:pt x="233363" y="499302"/>
                    </a:cubicBezTo>
                    <a:cubicBezTo>
                      <a:pt x="280723" y="473637"/>
                      <a:pt x="350573" y="432627"/>
                      <a:pt x="390525" y="400877"/>
                    </a:cubicBezTo>
                    <a:cubicBezTo>
                      <a:pt x="430477" y="369127"/>
                      <a:pt x="458788" y="318327"/>
                      <a:pt x="473075" y="308802"/>
                    </a:cubicBezTo>
                    <a:cubicBezTo>
                      <a:pt x="487362" y="299277"/>
                      <a:pt x="475721" y="314358"/>
                      <a:pt x="476250" y="343727"/>
                    </a:cubicBezTo>
                    <a:cubicBezTo>
                      <a:pt x="476779" y="373096"/>
                      <a:pt x="476779" y="444268"/>
                      <a:pt x="476250" y="485014"/>
                    </a:cubicBezTo>
                    <a:cubicBezTo>
                      <a:pt x="475721" y="525760"/>
                      <a:pt x="468048" y="571533"/>
                      <a:pt x="473075" y="588202"/>
                    </a:cubicBezTo>
                    <a:cubicBezTo>
                      <a:pt x="478102" y="604871"/>
                      <a:pt x="475457" y="583969"/>
                      <a:pt x="506413" y="585027"/>
                    </a:cubicBezTo>
                    <a:cubicBezTo>
                      <a:pt x="537369" y="586085"/>
                      <a:pt x="633149" y="599050"/>
                      <a:pt x="658813" y="594552"/>
                    </a:cubicBezTo>
                    <a:cubicBezTo>
                      <a:pt x="684477" y="590054"/>
                      <a:pt x="663310" y="591641"/>
                      <a:pt x="660400" y="558039"/>
                    </a:cubicBezTo>
                    <a:cubicBezTo>
                      <a:pt x="657490" y="524437"/>
                      <a:pt x="644525" y="433420"/>
                      <a:pt x="641350" y="392939"/>
                    </a:cubicBezTo>
                    <a:cubicBezTo>
                      <a:pt x="638175" y="352458"/>
                      <a:pt x="630238" y="317533"/>
                      <a:pt x="641350" y="315152"/>
                    </a:cubicBezTo>
                    <a:cubicBezTo>
                      <a:pt x="652463" y="312771"/>
                      <a:pt x="685271" y="357485"/>
                      <a:pt x="708025" y="378652"/>
                    </a:cubicBezTo>
                    <a:cubicBezTo>
                      <a:pt x="730779" y="399819"/>
                      <a:pt x="753269" y="423896"/>
                      <a:pt x="777875" y="442152"/>
                    </a:cubicBezTo>
                    <a:cubicBezTo>
                      <a:pt x="802481" y="460408"/>
                      <a:pt x="814388" y="467552"/>
                      <a:pt x="855663" y="488189"/>
                    </a:cubicBezTo>
                    <a:cubicBezTo>
                      <a:pt x="896938" y="508827"/>
                      <a:pt x="995363" y="557246"/>
                      <a:pt x="1025525" y="565977"/>
                    </a:cubicBezTo>
                    <a:cubicBezTo>
                      <a:pt x="1055687" y="574708"/>
                      <a:pt x="1022615" y="567829"/>
                      <a:pt x="1036638" y="540577"/>
                    </a:cubicBezTo>
                    <a:cubicBezTo>
                      <a:pt x="1050661" y="513325"/>
                      <a:pt x="1112309" y="428393"/>
                      <a:pt x="1109663" y="402464"/>
                    </a:cubicBezTo>
                    <a:cubicBezTo>
                      <a:pt x="1107017" y="376535"/>
                      <a:pt x="1067859" y="410931"/>
                      <a:pt x="1020763" y="385002"/>
                    </a:cubicBezTo>
                    <a:cubicBezTo>
                      <a:pt x="973667" y="359073"/>
                      <a:pt x="831851" y="269643"/>
                      <a:pt x="827088" y="246889"/>
                    </a:cubicBezTo>
                    <a:cubicBezTo>
                      <a:pt x="822325" y="224135"/>
                      <a:pt x="944563" y="251123"/>
                      <a:pt x="992188" y="248477"/>
                    </a:cubicBezTo>
                    <a:cubicBezTo>
                      <a:pt x="1039813" y="245831"/>
                      <a:pt x="1094846" y="249799"/>
                      <a:pt x="1112838" y="231014"/>
                    </a:cubicBezTo>
                    <a:cubicBezTo>
                      <a:pt x="1130830" y="212229"/>
                      <a:pt x="1101725" y="156931"/>
                      <a:pt x="1100138" y="135764"/>
                    </a:cubicBezTo>
                    <a:cubicBezTo>
                      <a:pt x="1098551" y="114597"/>
                      <a:pt x="1123686" y="110099"/>
                      <a:pt x="1103313" y="104014"/>
                    </a:cubicBezTo>
                    <a:cubicBezTo>
                      <a:pt x="1082940" y="97929"/>
                      <a:pt x="977900" y="99252"/>
                      <a:pt x="977900" y="99252"/>
                    </a:cubicBezTo>
                    <a:cubicBezTo>
                      <a:pt x="903552" y="96342"/>
                      <a:pt x="710935" y="95548"/>
                      <a:pt x="657225" y="86552"/>
                    </a:cubicBezTo>
                    <a:cubicBezTo>
                      <a:pt x="603515" y="77556"/>
                      <a:pt x="656432" y="57712"/>
                      <a:pt x="655638" y="45277"/>
                    </a:cubicBezTo>
                    <a:cubicBezTo>
                      <a:pt x="654844" y="32842"/>
                      <a:pt x="669925" y="18818"/>
                      <a:pt x="652463" y="11939"/>
                    </a:cubicBezTo>
                    <a:cubicBezTo>
                      <a:pt x="635001" y="5060"/>
                      <a:pt x="582878" y="4796"/>
                      <a:pt x="550863" y="4002"/>
                    </a:cubicBezTo>
                    <a:cubicBezTo>
                      <a:pt x="518848" y="3208"/>
                      <a:pt x="475456" y="-6317"/>
                      <a:pt x="460375" y="7177"/>
                    </a:cubicBezTo>
                    <a:cubicBezTo>
                      <a:pt x="445294" y="20671"/>
                      <a:pt x="481806" y="71735"/>
                      <a:pt x="460375" y="84964"/>
                    </a:cubicBezTo>
                    <a:cubicBezTo>
                      <a:pt x="438944" y="98193"/>
                      <a:pt x="331788" y="86552"/>
                      <a:pt x="331788" y="86552"/>
                    </a:cubicBezTo>
                    <a:lnTo>
                      <a:pt x="15875" y="9448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F5FBAF40-61D0-4B9F-852B-75F6646E7FA6}"/>
                </a:ext>
              </a:extLst>
            </p:cNvPr>
            <p:cNvGrpSpPr/>
            <p:nvPr/>
          </p:nvGrpSpPr>
          <p:grpSpPr>
            <a:xfrm>
              <a:off x="5339441" y="6713455"/>
              <a:ext cx="861644" cy="896831"/>
              <a:chOff x="4803775" y="1880325"/>
              <a:chExt cx="1098440" cy="1143297"/>
            </a:xfrm>
          </p:grpSpPr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C8ACB044-5168-4C0E-870A-89D67C8A19C3}"/>
                  </a:ext>
                </a:extLst>
              </p:cNvPr>
              <p:cNvSpPr/>
              <p:nvPr/>
            </p:nvSpPr>
            <p:spPr>
              <a:xfrm>
                <a:off x="4803775" y="2034731"/>
                <a:ext cx="372415" cy="816948"/>
              </a:xfrm>
              <a:custGeom>
                <a:avLst/>
                <a:gdLst>
                  <a:gd name="connsiteX0" fmla="*/ 0 w 372415"/>
                  <a:gd name="connsiteY0" fmla="*/ 3619 h 816948"/>
                  <a:gd name="connsiteX1" fmla="*/ 4763 w 372415"/>
                  <a:gd name="connsiteY1" fmla="*/ 760857 h 816948"/>
                  <a:gd name="connsiteX2" fmla="*/ 11113 w 372415"/>
                  <a:gd name="connsiteY2" fmla="*/ 760857 h 816948"/>
                  <a:gd name="connsiteX3" fmla="*/ 179388 w 372415"/>
                  <a:gd name="connsiteY3" fmla="*/ 765619 h 816948"/>
                  <a:gd name="connsiteX4" fmla="*/ 171450 w 372415"/>
                  <a:gd name="connsiteY4" fmla="*/ 717994 h 816948"/>
                  <a:gd name="connsiteX5" fmla="*/ 171450 w 372415"/>
                  <a:gd name="connsiteY5" fmla="*/ 676719 h 816948"/>
                  <a:gd name="connsiteX6" fmla="*/ 312738 w 372415"/>
                  <a:gd name="connsiteY6" fmla="*/ 678307 h 816948"/>
                  <a:gd name="connsiteX7" fmla="*/ 368300 w 372415"/>
                  <a:gd name="connsiteY7" fmla="*/ 678307 h 816948"/>
                  <a:gd name="connsiteX8" fmla="*/ 368300 w 372415"/>
                  <a:gd name="connsiteY8" fmla="*/ 106807 h 816948"/>
                  <a:gd name="connsiteX9" fmla="*/ 368300 w 372415"/>
                  <a:gd name="connsiteY9" fmla="*/ 6794 h 816948"/>
                  <a:gd name="connsiteX10" fmla="*/ 315913 w 372415"/>
                  <a:gd name="connsiteY10" fmla="*/ 8382 h 816948"/>
                  <a:gd name="connsiteX11" fmla="*/ 144463 w 372415"/>
                  <a:gd name="connsiteY11" fmla="*/ 3619 h 816948"/>
                  <a:gd name="connsiteX12" fmla="*/ 0 w 372415"/>
                  <a:gd name="connsiteY12" fmla="*/ 3619 h 81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415" h="816948">
                    <a:moveTo>
                      <a:pt x="0" y="3619"/>
                    </a:moveTo>
                    <a:cubicBezTo>
                      <a:pt x="1455" y="319135"/>
                      <a:pt x="4763" y="760857"/>
                      <a:pt x="4763" y="760857"/>
                    </a:cubicBezTo>
                    <a:cubicBezTo>
                      <a:pt x="6615" y="887063"/>
                      <a:pt x="11113" y="760857"/>
                      <a:pt x="11113" y="760857"/>
                    </a:cubicBezTo>
                    <a:cubicBezTo>
                      <a:pt x="40217" y="761651"/>
                      <a:pt x="152665" y="772763"/>
                      <a:pt x="179388" y="765619"/>
                    </a:cubicBezTo>
                    <a:cubicBezTo>
                      <a:pt x="206111" y="758475"/>
                      <a:pt x="172773" y="732811"/>
                      <a:pt x="171450" y="717994"/>
                    </a:cubicBezTo>
                    <a:cubicBezTo>
                      <a:pt x="170127" y="703177"/>
                      <a:pt x="147902" y="683334"/>
                      <a:pt x="171450" y="676719"/>
                    </a:cubicBezTo>
                    <a:cubicBezTo>
                      <a:pt x="194998" y="670104"/>
                      <a:pt x="312738" y="678307"/>
                      <a:pt x="312738" y="678307"/>
                    </a:cubicBezTo>
                    <a:cubicBezTo>
                      <a:pt x="345546" y="678572"/>
                      <a:pt x="359040" y="773557"/>
                      <a:pt x="368300" y="678307"/>
                    </a:cubicBezTo>
                    <a:cubicBezTo>
                      <a:pt x="377560" y="583057"/>
                      <a:pt x="368300" y="106807"/>
                      <a:pt x="368300" y="106807"/>
                    </a:cubicBezTo>
                    <a:cubicBezTo>
                      <a:pt x="368300" y="-5112"/>
                      <a:pt x="377031" y="23198"/>
                      <a:pt x="368300" y="6794"/>
                    </a:cubicBezTo>
                    <a:cubicBezTo>
                      <a:pt x="359569" y="-9610"/>
                      <a:pt x="353219" y="8911"/>
                      <a:pt x="315913" y="8382"/>
                    </a:cubicBezTo>
                    <a:cubicBezTo>
                      <a:pt x="278607" y="7853"/>
                      <a:pt x="144463" y="3619"/>
                      <a:pt x="144463" y="3619"/>
                    </a:cubicBezTo>
                    <a:lnTo>
                      <a:pt x="0" y="361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AE2430C5-3F7E-4EBA-B93D-43EBB88428B5}"/>
                  </a:ext>
                </a:extLst>
              </p:cNvPr>
              <p:cNvSpPr/>
              <p:nvPr/>
            </p:nvSpPr>
            <p:spPr>
              <a:xfrm>
                <a:off x="4961747" y="2146475"/>
                <a:ext cx="59741" cy="457606"/>
              </a:xfrm>
              <a:custGeom>
                <a:avLst/>
                <a:gdLst>
                  <a:gd name="connsiteX0" fmla="*/ 8716 w 59741"/>
                  <a:gd name="connsiteY0" fmla="*/ 44275 h 457606"/>
                  <a:gd name="connsiteX1" fmla="*/ 2366 w 59741"/>
                  <a:gd name="connsiteY1" fmla="*/ 422100 h 457606"/>
                  <a:gd name="connsiteX2" fmla="*/ 34116 w 59741"/>
                  <a:gd name="connsiteY2" fmla="*/ 426863 h 457606"/>
                  <a:gd name="connsiteX3" fmla="*/ 40466 w 59741"/>
                  <a:gd name="connsiteY3" fmla="*/ 291925 h 457606"/>
                  <a:gd name="connsiteX4" fmla="*/ 59516 w 59741"/>
                  <a:gd name="connsiteY4" fmla="*/ 36338 h 457606"/>
                  <a:gd name="connsiteX5" fmla="*/ 8716 w 59741"/>
                  <a:gd name="connsiteY5" fmla="*/ 44275 h 45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741" h="457606">
                    <a:moveTo>
                      <a:pt x="8716" y="44275"/>
                    </a:moveTo>
                    <a:cubicBezTo>
                      <a:pt x="-809" y="108568"/>
                      <a:pt x="-1867" y="358335"/>
                      <a:pt x="2366" y="422100"/>
                    </a:cubicBezTo>
                    <a:cubicBezTo>
                      <a:pt x="6599" y="485865"/>
                      <a:pt x="27766" y="448559"/>
                      <a:pt x="34116" y="426863"/>
                    </a:cubicBezTo>
                    <a:cubicBezTo>
                      <a:pt x="40466" y="405167"/>
                      <a:pt x="36233" y="357013"/>
                      <a:pt x="40466" y="291925"/>
                    </a:cubicBezTo>
                    <a:cubicBezTo>
                      <a:pt x="44699" y="226837"/>
                      <a:pt x="61897" y="79465"/>
                      <a:pt x="59516" y="36338"/>
                    </a:cubicBezTo>
                    <a:cubicBezTo>
                      <a:pt x="57135" y="-6789"/>
                      <a:pt x="18241" y="-20018"/>
                      <a:pt x="8716" y="44275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EE49328C-BFB0-48E5-BA93-B7D76DF69F75}"/>
                  </a:ext>
                </a:extLst>
              </p:cNvPr>
              <p:cNvSpPr/>
              <p:nvPr/>
            </p:nvSpPr>
            <p:spPr>
              <a:xfrm>
                <a:off x="5121490" y="1880325"/>
                <a:ext cx="780725" cy="1143297"/>
              </a:xfrm>
              <a:custGeom>
                <a:avLst/>
                <a:gdLst>
                  <a:gd name="connsiteX0" fmla="*/ 100327 w 780725"/>
                  <a:gd name="connsiteY0" fmla="*/ 102992 h 1143297"/>
                  <a:gd name="connsiteX1" fmla="*/ 149010 w 780725"/>
                  <a:gd name="connsiteY1" fmla="*/ 183425 h 1143297"/>
                  <a:gd name="connsiteX2" fmla="*/ 210393 w 780725"/>
                  <a:gd name="connsiteY2" fmla="*/ 274442 h 1143297"/>
                  <a:gd name="connsiteX3" fmla="*/ 161710 w 780725"/>
                  <a:gd name="connsiteY3" fmla="*/ 272325 h 1143297"/>
                  <a:gd name="connsiteX4" fmla="*/ 85510 w 780725"/>
                  <a:gd name="connsiteY4" fmla="*/ 270208 h 1143297"/>
                  <a:gd name="connsiteX5" fmla="*/ 85510 w 780725"/>
                  <a:gd name="connsiteY5" fmla="*/ 331592 h 1143297"/>
                  <a:gd name="connsiteX6" fmla="*/ 93977 w 780725"/>
                  <a:gd name="connsiteY6" fmla="*/ 412025 h 1143297"/>
                  <a:gd name="connsiteX7" fmla="*/ 210393 w 780725"/>
                  <a:gd name="connsiteY7" fmla="*/ 407792 h 1143297"/>
                  <a:gd name="connsiteX8" fmla="*/ 282360 w 780725"/>
                  <a:gd name="connsiteY8" fmla="*/ 407792 h 1143297"/>
                  <a:gd name="connsiteX9" fmla="*/ 297177 w 780725"/>
                  <a:gd name="connsiteY9" fmla="*/ 498808 h 1143297"/>
                  <a:gd name="connsiteX10" fmla="*/ 288710 w 780725"/>
                  <a:gd name="connsiteY10" fmla="*/ 532675 h 1143297"/>
                  <a:gd name="connsiteX11" fmla="*/ 256960 w 780725"/>
                  <a:gd name="connsiteY11" fmla="*/ 541142 h 1143297"/>
                  <a:gd name="connsiteX12" fmla="*/ 104560 w 780725"/>
                  <a:gd name="connsiteY12" fmla="*/ 541142 h 1143297"/>
                  <a:gd name="connsiteX13" fmla="*/ 53760 w 780725"/>
                  <a:gd name="connsiteY13" fmla="*/ 543258 h 1143297"/>
                  <a:gd name="connsiteX14" fmla="*/ 38943 w 780725"/>
                  <a:gd name="connsiteY14" fmla="*/ 644858 h 1143297"/>
                  <a:gd name="connsiteX15" fmla="*/ 47410 w 780725"/>
                  <a:gd name="connsiteY15" fmla="*/ 676608 h 1143297"/>
                  <a:gd name="connsiteX16" fmla="*/ 123610 w 780725"/>
                  <a:gd name="connsiteY16" fmla="*/ 697775 h 1143297"/>
                  <a:gd name="connsiteX17" fmla="*/ 271777 w 780725"/>
                  <a:gd name="connsiteY17" fmla="*/ 697775 h 1143297"/>
                  <a:gd name="connsiteX18" fmla="*/ 248493 w 780725"/>
                  <a:gd name="connsiteY18" fmla="*/ 797258 h 1143297"/>
                  <a:gd name="connsiteX19" fmla="*/ 41060 w 780725"/>
                  <a:gd name="connsiteY19" fmla="*/ 956008 h 1143297"/>
                  <a:gd name="connsiteX20" fmla="*/ 843 w 780725"/>
                  <a:gd name="connsiteY20" fmla="*/ 979292 h 1143297"/>
                  <a:gd name="connsiteX21" fmla="*/ 19893 w 780725"/>
                  <a:gd name="connsiteY21" fmla="*/ 1051258 h 1143297"/>
                  <a:gd name="connsiteX22" fmla="*/ 89743 w 780725"/>
                  <a:gd name="connsiteY22" fmla="*/ 1142275 h 1143297"/>
                  <a:gd name="connsiteX23" fmla="*/ 288710 w 780725"/>
                  <a:gd name="connsiteY23" fmla="*/ 987758 h 1143297"/>
                  <a:gd name="connsiteX24" fmla="*/ 381843 w 780725"/>
                  <a:gd name="connsiteY24" fmla="*/ 850175 h 1143297"/>
                  <a:gd name="connsiteX25" fmla="*/ 415710 w 780725"/>
                  <a:gd name="connsiteY25" fmla="*/ 894625 h 1143297"/>
                  <a:gd name="connsiteX26" fmla="*/ 578693 w 780725"/>
                  <a:gd name="connsiteY26" fmla="*/ 1047025 h 1143297"/>
                  <a:gd name="connsiteX27" fmla="*/ 697227 w 780725"/>
                  <a:gd name="connsiteY27" fmla="*/ 1102058 h 1143297"/>
                  <a:gd name="connsiteX28" fmla="*/ 758610 w 780725"/>
                  <a:gd name="connsiteY28" fmla="*/ 1006808 h 1143297"/>
                  <a:gd name="connsiteX29" fmla="*/ 764960 w 780725"/>
                  <a:gd name="connsiteY29" fmla="*/ 987758 h 1143297"/>
                  <a:gd name="connsiteX30" fmla="*/ 585043 w 780725"/>
                  <a:gd name="connsiteY30" fmla="*/ 871342 h 1143297"/>
                  <a:gd name="connsiteX31" fmla="*/ 477093 w 780725"/>
                  <a:gd name="connsiteY31" fmla="*/ 702008 h 1143297"/>
                  <a:gd name="connsiteX32" fmla="*/ 682410 w 780725"/>
                  <a:gd name="connsiteY32" fmla="*/ 689308 h 1143297"/>
                  <a:gd name="connsiteX33" fmla="*/ 773427 w 780725"/>
                  <a:gd name="connsiteY33" fmla="*/ 666025 h 1143297"/>
                  <a:gd name="connsiteX34" fmla="*/ 760727 w 780725"/>
                  <a:gd name="connsiteY34" fmla="*/ 560192 h 1143297"/>
                  <a:gd name="connsiteX35" fmla="*/ 646427 w 780725"/>
                  <a:gd name="connsiteY35" fmla="*/ 543258 h 1143297"/>
                  <a:gd name="connsiteX36" fmla="*/ 479210 w 780725"/>
                  <a:gd name="connsiteY36" fmla="*/ 551725 h 1143297"/>
                  <a:gd name="connsiteX37" fmla="*/ 479210 w 780725"/>
                  <a:gd name="connsiteY37" fmla="*/ 407792 h 1143297"/>
                  <a:gd name="connsiteX38" fmla="*/ 585043 w 780725"/>
                  <a:gd name="connsiteY38" fmla="*/ 405675 h 1143297"/>
                  <a:gd name="connsiteX39" fmla="*/ 697227 w 780725"/>
                  <a:gd name="connsiteY39" fmla="*/ 414142 h 1143297"/>
                  <a:gd name="connsiteX40" fmla="*/ 705693 w 780725"/>
                  <a:gd name="connsiteY40" fmla="*/ 335825 h 1143297"/>
                  <a:gd name="connsiteX41" fmla="*/ 705693 w 780725"/>
                  <a:gd name="connsiteY41" fmla="*/ 270208 h 1143297"/>
                  <a:gd name="connsiteX42" fmla="*/ 597743 w 780725"/>
                  <a:gd name="connsiteY42" fmla="*/ 280792 h 1143297"/>
                  <a:gd name="connsiteX43" fmla="*/ 629493 w 780725"/>
                  <a:gd name="connsiteY43" fmla="*/ 166492 h 1143297"/>
                  <a:gd name="connsiteX44" fmla="*/ 652777 w 780725"/>
                  <a:gd name="connsiteY44" fmla="*/ 56425 h 1143297"/>
                  <a:gd name="connsiteX45" fmla="*/ 570227 w 780725"/>
                  <a:gd name="connsiteY45" fmla="*/ 31025 h 1143297"/>
                  <a:gd name="connsiteX46" fmla="*/ 510960 w 780725"/>
                  <a:gd name="connsiteY46" fmla="*/ 5625 h 1143297"/>
                  <a:gd name="connsiteX47" fmla="*/ 483443 w 780725"/>
                  <a:gd name="connsiteY47" fmla="*/ 147442 h 1143297"/>
                  <a:gd name="connsiteX48" fmla="*/ 453810 w 780725"/>
                  <a:gd name="connsiteY48" fmla="*/ 232108 h 1143297"/>
                  <a:gd name="connsiteX49" fmla="*/ 445343 w 780725"/>
                  <a:gd name="connsiteY49" fmla="*/ 257508 h 1143297"/>
                  <a:gd name="connsiteX50" fmla="*/ 388193 w 780725"/>
                  <a:gd name="connsiteY50" fmla="*/ 263858 h 1143297"/>
                  <a:gd name="connsiteX51" fmla="*/ 254843 w 780725"/>
                  <a:gd name="connsiteY51" fmla="*/ 274442 h 1143297"/>
                  <a:gd name="connsiteX52" fmla="*/ 339510 w 780725"/>
                  <a:gd name="connsiteY52" fmla="*/ 234225 h 1143297"/>
                  <a:gd name="connsiteX53" fmla="*/ 356443 w 780725"/>
                  <a:gd name="connsiteY53" fmla="*/ 217292 h 1143297"/>
                  <a:gd name="connsiteX54" fmla="*/ 322577 w 780725"/>
                  <a:gd name="connsiteY54" fmla="*/ 172842 h 1143297"/>
                  <a:gd name="connsiteX55" fmla="*/ 261193 w 780725"/>
                  <a:gd name="connsiteY55" fmla="*/ 43725 h 1143297"/>
                  <a:gd name="connsiteX56" fmla="*/ 252727 w 780725"/>
                  <a:gd name="connsiteY56" fmla="*/ 28908 h 1143297"/>
                  <a:gd name="connsiteX57" fmla="*/ 165943 w 780725"/>
                  <a:gd name="connsiteY57" fmla="*/ 69125 h 1143297"/>
                  <a:gd name="connsiteX58" fmla="*/ 100327 w 780725"/>
                  <a:gd name="connsiteY58" fmla="*/ 102992 h 114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80725" h="1143297">
                    <a:moveTo>
                      <a:pt x="100327" y="102992"/>
                    </a:moveTo>
                    <a:cubicBezTo>
                      <a:pt x="97505" y="122042"/>
                      <a:pt x="130666" y="154850"/>
                      <a:pt x="149010" y="183425"/>
                    </a:cubicBezTo>
                    <a:cubicBezTo>
                      <a:pt x="167354" y="212000"/>
                      <a:pt x="208276" y="259625"/>
                      <a:pt x="210393" y="274442"/>
                    </a:cubicBezTo>
                    <a:cubicBezTo>
                      <a:pt x="212510" y="289259"/>
                      <a:pt x="161710" y="272325"/>
                      <a:pt x="161710" y="272325"/>
                    </a:cubicBezTo>
                    <a:cubicBezTo>
                      <a:pt x="140896" y="271619"/>
                      <a:pt x="98210" y="260330"/>
                      <a:pt x="85510" y="270208"/>
                    </a:cubicBezTo>
                    <a:cubicBezTo>
                      <a:pt x="72810" y="280086"/>
                      <a:pt x="84099" y="307956"/>
                      <a:pt x="85510" y="331592"/>
                    </a:cubicBezTo>
                    <a:cubicBezTo>
                      <a:pt x="86921" y="355228"/>
                      <a:pt x="73163" y="399325"/>
                      <a:pt x="93977" y="412025"/>
                    </a:cubicBezTo>
                    <a:cubicBezTo>
                      <a:pt x="114791" y="424725"/>
                      <a:pt x="178996" y="408497"/>
                      <a:pt x="210393" y="407792"/>
                    </a:cubicBezTo>
                    <a:cubicBezTo>
                      <a:pt x="241790" y="407087"/>
                      <a:pt x="267896" y="392623"/>
                      <a:pt x="282360" y="407792"/>
                    </a:cubicBezTo>
                    <a:cubicBezTo>
                      <a:pt x="296824" y="422961"/>
                      <a:pt x="296119" y="477994"/>
                      <a:pt x="297177" y="498808"/>
                    </a:cubicBezTo>
                    <a:cubicBezTo>
                      <a:pt x="298235" y="519622"/>
                      <a:pt x="295413" y="525619"/>
                      <a:pt x="288710" y="532675"/>
                    </a:cubicBezTo>
                    <a:cubicBezTo>
                      <a:pt x="282007" y="539731"/>
                      <a:pt x="287652" y="539731"/>
                      <a:pt x="256960" y="541142"/>
                    </a:cubicBezTo>
                    <a:cubicBezTo>
                      <a:pt x="226268" y="542553"/>
                      <a:pt x="138427" y="540789"/>
                      <a:pt x="104560" y="541142"/>
                    </a:cubicBezTo>
                    <a:cubicBezTo>
                      <a:pt x="70693" y="541495"/>
                      <a:pt x="64696" y="525972"/>
                      <a:pt x="53760" y="543258"/>
                    </a:cubicBezTo>
                    <a:cubicBezTo>
                      <a:pt x="42824" y="560544"/>
                      <a:pt x="40001" y="622633"/>
                      <a:pt x="38943" y="644858"/>
                    </a:cubicBezTo>
                    <a:cubicBezTo>
                      <a:pt x="37885" y="667083"/>
                      <a:pt x="33299" y="667788"/>
                      <a:pt x="47410" y="676608"/>
                    </a:cubicBezTo>
                    <a:cubicBezTo>
                      <a:pt x="61521" y="685428"/>
                      <a:pt x="86215" y="694247"/>
                      <a:pt x="123610" y="697775"/>
                    </a:cubicBezTo>
                    <a:cubicBezTo>
                      <a:pt x="161005" y="701303"/>
                      <a:pt x="250963" y="681195"/>
                      <a:pt x="271777" y="697775"/>
                    </a:cubicBezTo>
                    <a:cubicBezTo>
                      <a:pt x="292591" y="714356"/>
                      <a:pt x="286946" y="754219"/>
                      <a:pt x="248493" y="797258"/>
                    </a:cubicBezTo>
                    <a:cubicBezTo>
                      <a:pt x="210040" y="840297"/>
                      <a:pt x="82335" y="925669"/>
                      <a:pt x="41060" y="956008"/>
                    </a:cubicBezTo>
                    <a:cubicBezTo>
                      <a:pt x="-215" y="986347"/>
                      <a:pt x="4371" y="963417"/>
                      <a:pt x="843" y="979292"/>
                    </a:cubicBezTo>
                    <a:cubicBezTo>
                      <a:pt x="-2685" y="995167"/>
                      <a:pt x="5076" y="1024094"/>
                      <a:pt x="19893" y="1051258"/>
                    </a:cubicBezTo>
                    <a:cubicBezTo>
                      <a:pt x="34710" y="1078422"/>
                      <a:pt x="44940" y="1152858"/>
                      <a:pt x="89743" y="1142275"/>
                    </a:cubicBezTo>
                    <a:cubicBezTo>
                      <a:pt x="134546" y="1131692"/>
                      <a:pt x="240027" y="1036441"/>
                      <a:pt x="288710" y="987758"/>
                    </a:cubicBezTo>
                    <a:cubicBezTo>
                      <a:pt x="337393" y="939075"/>
                      <a:pt x="360676" y="865697"/>
                      <a:pt x="381843" y="850175"/>
                    </a:cubicBezTo>
                    <a:cubicBezTo>
                      <a:pt x="403010" y="834653"/>
                      <a:pt x="382902" y="861817"/>
                      <a:pt x="415710" y="894625"/>
                    </a:cubicBezTo>
                    <a:cubicBezTo>
                      <a:pt x="448518" y="927433"/>
                      <a:pt x="531773" y="1012453"/>
                      <a:pt x="578693" y="1047025"/>
                    </a:cubicBezTo>
                    <a:cubicBezTo>
                      <a:pt x="625613" y="1081597"/>
                      <a:pt x="667241" y="1108761"/>
                      <a:pt x="697227" y="1102058"/>
                    </a:cubicBezTo>
                    <a:cubicBezTo>
                      <a:pt x="727213" y="1095355"/>
                      <a:pt x="747321" y="1025858"/>
                      <a:pt x="758610" y="1006808"/>
                    </a:cubicBezTo>
                    <a:cubicBezTo>
                      <a:pt x="769899" y="987758"/>
                      <a:pt x="793888" y="1010336"/>
                      <a:pt x="764960" y="987758"/>
                    </a:cubicBezTo>
                    <a:cubicBezTo>
                      <a:pt x="736032" y="965180"/>
                      <a:pt x="633021" y="918967"/>
                      <a:pt x="585043" y="871342"/>
                    </a:cubicBezTo>
                    <a:cubicBezTo>
                      <a:pt x="537065" y="823717"/>
                      <a:pt x="460865" y="732347"/>
                      <a:pt x="477093" y="702008"/>
                    </a:cubicBezTo>
                    <a:cubicBezTo>
                      <a:pt x="493321" y="671669"/>
                      <a:pt x="633021" y="695305"/>
                      <a:pt x="682410" y="689308"/>
                    </a:cubicBezTo>
                    <a:cubicBezTo>
                      <a:pt x="731799" y="683311"/>
                      <a:pt x="760374" y="687544"/>
                      <a:pt x="773427" y="666025"/>
                    </a:cubicBezTo>
                    <a:cubicBezTo>
                      <a:pt x="786480" y="644506"/>
                      <a:pt x="781894" y="580653"/>
                      <a:pt x="760727" y="560192"/>
                    </a:cubicBezTo>
                    <a:cubicBezTo>
                      <a:pt x="739560" y="539731"/>
                      <a:pt x="693346" y="544669"/>
                      <a:pt x="646427" y="543258"/>
                    </a:cubicBezTo>
                    <a:cubicBezTo>
                      <a:pt x="599508" y="541847"/>
                      <a:pt x="507080" y="574303"/>
                      <a:pt x="479210" y="551725"/>
                    </a:cubicBezTo>
                    <a:cubicBezTo>
                      <a:pt x="451341" y="529147"/>
                      <a:pt x="461571" y="432134"/>
                      <a:pt x="479210" y="407792"/>
                    </a:cubicBezTo>
                    <a:cubicBezTo>
                      <a:pt x="496849" y="383450"/>
                      <a:pt x="548707" y="404617"/>
                      <a:pt x="585043" y="405675"/>
                    </a:cubicBezTo>
                    <a:cubicBezTo>
                      <a:pt x="621379" y="406733"/>
                      <a:pt x="677119" y="425784"/>
                      <a:pt x="697227" y="414142"/>
                    </a:cubicBezTo>
                    <a:cubicBezTo>
                      <a:pt x="717335" y="402500"/>
                      <a:pt x="704282" y="359814"/>
                      <a:pt x="705693" y="335825"/>
                    </a:cubicBezTo>
                    <a:cubicBezTo>
                      <a:pt x="707104" y="311836"/>
                      <a:pt x="723685" y="279380"/>
                      <a:pt x="705693" y="270208"/>
                    </a:cubicBezTo>
                    <a:cubicBezTo>
                      <a:pt x="687701" y="261036"/>
                      <a:pt x="610443" y="298078"/>
                      <a:pt x="597743" y="280792"/>
                    </a:cubicBezTo>
                    <a:cubicBezTo>
                      <a:pt x="585043" y="263506"/>
                      <a:pt x="620321" y="203886"/>
                      <a:pt x="629493" y="166492"/>
                    </a:cubicBezTo>
                    <a:cubicBezTo>
                      <a:pt x="638665" y="129098"/>
                      <a:pt x="662655" y="79003"/>
                      <a:pt x="652777" y="56425"/>
                    </a:cubicBezTo>
                    <a:cubicBezTo>
                      <a:pt x="642899" y="33847"/>
                      <a:pt x="593863" y="39492"/>
                      <a:pt x="570227" y="31025"/>
                    </a:cubicBezTo>
                    <a:cubicBezTo>
                      <a:pt x="546591" y="22558"/>
                      <a:pt x="525424" y="-13778"/>
                      <a:pt x="510960" y="5625"/>
                    </a:cubicBezTo>
                    <a:cubicBezTo>
                      <a:pt x="496496" y="25028"/>
                      <a:pt x="492968" y="109695"/>
                      <a:pt x="483443" y="147442"/>
                    </a:cubicBezTo>
                    <a:cubicBezTo>
                      <a:pt x="473918" y="185189"/>
                      <a:pt x="460160" y="213764"/>
                      <a:pt x="453810" y="232108"/>
                    </a:cubicBezTo>
                    <a:cubicBezTo>
                      <a:pt x="447460" y="250452"/>
                      <a:pt x="456279" y="252216"/>
                      <a:pt x="445343" y="257508"/>
                    </a:cubicBezTo>
                    <a:cubicBezTo>
                      <a:pt x="434407" y="262800"/>
                      <a:pt x="388193" y="263858"/>
                      <a:pt x="388193" y="263858"/>
                    </a:cubicBezTo>
                    <a:cubicBezTo>
                      <a:pt x="356443" y="266680"/>
                      <a:pt x="262957" y="279381"/>
                      <a:pt x="254843" y="274442"/>
                    </a:cubicBezTo>
                    <a:cubicBezTo>
                      <a:pt x="246729" y="269503"/>
                      <a:pt x="322577" y="243750"/>
                      <a:pt x="339510" y="234225"/>
                    </a:cubicBezTo>
                    <a:cubicBezTo>
                      <a:pt x="356443" y="224700"/>
                      <a:pt x="359265" y="227522"/>
                      <a:pt x="356443" y="217292"/>
                    </a:cubicBezTo>
                    <a:cubicBezTo>
                      <a:pt x="353621" y="207062"/>
                      <a:pt x="338452" y="201770"/>
                      <a:pt x="322577" y="172842"/>
                    </a:cubicBezTo>
                    <a:cubicBezTo>
                      <a:pt x="306702" y="143914"/>
                      <a:pt x="272835" y="67714"/>
                      <a:pt x="261193" y="43725"/>
                    </a:cubicBezTo>
                    <a:cubicBezTo>
                      <a:pt x="249551" y="19736"/>
                      <a:pt x="268602" y="24675"/>
                      <a:pt x="252727" y="28908"/>
                    </a:cubicBezTo>
                    <a:cubicBezTo>
                      <a:pt x="236852" y="33141"/>
                      <a:pt x="189226" y="59953"/>
                      <a:pt x="165943" y="69125"/>
                    </a:cubicBezTo>
                    <a:cubicBezTo>
                      <a:pt x="142660" y="78297"/>
                      <a:pt x="103149" y="83942"/>
                      <a:pt x="100327" y="10299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8" name="グループ化 347">
              <a:extLst>
                <a:ext uri="{FF2B5EF4-FFF2-40B4-BE49-F238E27FC236}">
                  <a16:creationId xmlns:a16="http://schemas.microsoft.com/office/drawing/2014/main" id="{55BF9683-D4E6-4C2B-ACA6-11CD1CFD514A}"/>
                </a:ext>
              </a:extLst>
            </p:cNvPr>
            <p:cNvGrpSpPr/>
            <p:nvPr/>
          </p:nvGrpSpPr>
          <p:grpSpPr>
            <a:xfrm rot="21199907">
              <a:off x="6227876" y="6576335"/>
              <a:ext cx="910938" cy="892457"/>
              <a:chOff x="5966621" y="1897342"/>
              <a:chExt cx="1161280" cy="1137720"/>
            </a:xfrm>
          </p:grpSpPr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15286FC2-03CA-4A88-A226-3EC33B0D178E}"/>
                  </a:ext>
                </a:extLst>
              </p:cNvPr>
              <p:cNvSpPr/>
              <p:nvPr/>
            </p:nvSpPr>
            <p:spPr>
              <a:xfrm>
                <a:off x="5966621" y="1897342"/>
                <a:ext cx="1161280" cy="233042"/>
              </a:xfrm>
              <a:custGeom>
                <a:avLst/>
                <a:gdLst>
                  <a:gd name="connsiteX0" fmla="*/ 480746 w 1161280"/>
                  <a:gd name="connsiteY0" fmla="*/ 1308 h 233042"/>
                  <a:gd name="connsiteX1" fmla="*/ 484979 w 1161280"/>
                  <a:gd name="connsiteY1" fmla="*/ 52108 h 233042"/>
                  <a:gd name="connsiteX2" fmla="*/ 487096 w 1161280"/>
                  <a:gd name="connsiteY2" fmla="*/ 79625 h 233042"/>
                  <a:gd name="connsiteX3" fmla="*/ 324112 w 1161280"/>
                  <a:gd name="connsiteY3" fmla="*/ 69041 h 233042"/>
                  <a:gd name="connsiteX4" fmla="*/ 36246 w 1161280"/>
                  <a:gd name="connsiteY4" fmla="*/ 71158 h 233042"/>
                  <a:gd name="connsiteX5" fmla="*/ 19312 w 1161280"/>
                  <a:gd name="connsiteY5" fmla="*/ 174875 h 233042"/>
                  <a:gd name="connsiteX6" fmla="*/ 34129 w 1161280"/>
                  <a:gd name="connsiteY6" fmla="*/ 221441 h 233042"/>
                  <a:gd name="connsiteX7" fmla="*/ 419362 w 1161280"/>
                  <a:gd name="connsiteY7" fmla="*/ 227791 h 233042"/>
                  <a:gd name="connsiteX8" fmla="*/ 1105162 w 1161280"/>
                  <a:gd name="connsiteY8" fmla="*/ 225675 h 233042"/>
                  <a:gd name="connsiteX9" fmla="*/ 1122096 w 1161280"/>
                  <a:gd name="connsiteY9" fmla="*/ 138891 h 233042"/>
                  <a:gd name="connsiteX10" fmla="*/ 1122096 w 1161280"/>
                  <a:gd name="connsiteY10" fmla="*/ 54225 h 233042"/>
                  <a:gd name="connsiteX11" fmla="*/ 861746 w 1161280"/>
                  <a:gd name="connsiteY11" fmla="*/ 56341 h 233042"/>
                  <a:gd name="connsiteX12" fmla="*/ 686062 w 1161280"/>
                  <a:gd name="connsiteY12" fmla="*/ 77508 h 233042"/>
                  <a:gd name="connsiteX13" fmla="*/ 669129 w 1161280"/>
                  <a:gd name="connsiteY13" fmla="*/ 20358 h 233042"/>
                  <a:gd name="connsiteX14" fmla="*/ 480746 w 1161280"/>
                  <a:gd name="connsiteY14" fmla="*/ 1308 h 23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1280" h="233042">
                    <a:moveTo>
                      <a:pt x="480746" y="1308"/>
                    </a:moveTo>
                    <a:cubicBezTo>
                      <a:pt x="450054" y="6600"/>
                      <a:pt x="483921" y="39055"/>
                      <a:pt x="484979" y="52108"/>
                    </a:cubicBezTo>
                    <a:cubicBezTo>
                      <a:pt x="486037" y="65161"/>
                      <a:pt x="513907" y="76803"/>
                      <a:pt x="487096" y="79625"/>
                    </a:cubicBezTo>
                    <a:cubicBezTo>
                      <a:pt x="460285" y="82447"/>
                      <a:pt x="399254" y="70452"/>
                      <a:pt x="324112" y="69041"/>
                    </a:cubicBezTo>
                    <a:cubicBezTo>
                      <a:pt x="248970" y="67630"/>
                      <a:pt x="87046" y="53519"/>
                      <a:pt x="36246" y="71158"/>
                    </a:cubicBezTo>
                    <a:cubicBezTo>
                      <a:pt x="-14554" y="88797"/>
                      <a:pt x="19665" y="149828"/>
                      <a:pt x="19312" y="174875"/>
                    </a:cubicBezTo>
                    <a:cubicBezTo>
                      <a:pt x="18959" y="199922"/>
                      <a:pt x="-32546" y="212622"/>
                      <a:pt x="34129" y="221441"/>
                    </a:cubicBezTo>
                    <a:cubicBezTo>
                      <a:pt x="100804" y="230260"/>
                      <a:pt x="419362" y="227791"/>
                      <a:pt x="419362" y="227791"/>
                    </a:cubicBezTo>
                    <a:cubicBezTo>
                      <a:pt x="597867" y="228497"/>
                      <a:pt x="988040" y="240492"/>
                      <a:pt x="1105162" y="225675"/>
                    </a:cubicBezTo>
                    <a:cubicBezTo>
                      <a:pt x="1222284" y="210858"/>
                      <a:pt x="1119274" y="167466"/>
                      <a:pt x="1122096" y="138891"/>
                    </a:cubicBezTo>
                    <a:cubicBezTo>
                      <a:pt x="1124918" y="110316"/>
                      <a:pt x="1165488" y="67983"/>
                      <a:pt x="1122096" y="54225"/>
                    </a:cubicBezTo>
                    <a:cubicBezTo>
                      <a:pt x="1078704" y="40467"/>
                      <a:pt x="934418" y="52461"/>
                      <a:pt x="861746" y="56341"/>
                    </a:cubicBezTo>
                    <a:cubicBezTo>
                      <a:pt x="789074" y="60221"/>
                      <a:pt x="718165" y="83505"/>
                      <a:pt x="686062" y="77508"/>
                    </a:cubicBezTo>
                    <a:cubicBezTo>
                      <a:pt x="653959" y="71511"/>
                      <a:pt x="699468" y="33058"/>
                      <a:pt x="669129" y="20358"/>
                    </a:cubicBezTo>
                    <a:cubicBezTo>
                      <a:pt x="638790" y="7658"/>
                      <a:pt x="511438" y="-3984"/>
                      <a:pt x="480746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9CBB5550-781C-46F4-8E22-B3C82AF94106}"/>
                  </a:ext>
                </a:extLst>
              </p:cNvPr>
              <p:cNvSpPr/>
              <p:nvPr/>
            </p:nvSpPr>
            <p:spPr>
              <a:xfrm>
                <a:off x="6180867" y="2165350"/>
                <a:ext cx="745110" cy="295334"/>
              </a:xfrm>
              <a:custGeom>
                <a:avLst/>
                <a:gdLst>
                  <a:gd name="connsiteX0" fmla="*/ 14616 w 745110"/>
                  <a:gd name="connsiteY0" fmla="*/ 0 h 295334"/>
                  <a:gd name="connsiteX1" fmla="*/ 14616 w 745110"/>
                  <a:gd name="connsiteY1" fmla="*/ 91017 h 295334"/>
                  <a:gd name="connsiteX2" fmla="*/ 20966 w 745110"/>
                  <a:gd name="connsiteY2" fmla="*/ 279400 h 295334"/>
                  <a:gd name="connsiteX3" fmla="*/ 277083 w 745110"/>
                  <a:gd name="connsiteY3" fmla="*/ 281517 h 295334"/>
                  <a:gd name="connsiteX4" fmla="*/ 719466 w 745110"/>
                  <a:gd name="connsiteY4" fmla="*/ 279400 h 295334"/>
                  <a:gd name="connsiteX5" fmla="*/ 691950 w 745110"/>
                  <a:gd name="connsiteY5" fmla="*/ 74083 h 295334"/>
                  <a:gd name="connsiteX6" fmla="*/ 691950 w 745110"/>
                  <a:gd name="connsiteY6" fmla="*/ 12700 h 295334"/>
                  <a:gd name="connsiteX7" fmla="*/ 425250 w 745110"/>
                  <a:gd name="connsiteY7" fmla="*/ 10583 h 295334"/>
                  <a:gd name="connsiteX8" fmla="*/ 14616 w 745110"/>
                  <a:gd name="connsiteY8" fmla="*/ 0 h 29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10" h="295334">
                    <a:moveTo>
                      <a:pt x="14616" y="0"/>
                    </a:moveTo>
                    <a:cubicBezTo>
                      <a:pt x="14087" y="22225"/>
                      <a:pt x="13558" y="44450"/>
                      <a:pt x="14616" y="91017"/>
                    </a:cubicBezTo>
                    <a:cubicBezTo>
                      <a:pt x="15674" y="137584"/>
                      <a:pt x="-22778" y="247650"/>
                      <a:pt x="20966" y="279400"/>
                    </a:cubicBezTo>
                    <a:cubicBezTo>
                      <a:pt x="64710" y="311150"/>
                      <a:pt x="277083" y="281517"/>
                      <a:pt x="277083" y="281517"/>
                    </a:cubicBezTo>
                    <a:cubicBezTo>
                      <a:pt x="393500" y="281517"/>
                      <a:pt x="650322" y="313972"/>
                      <a:pt x="719466" y="279400"/>
                    </a:cubicBezTo>
                    <a:cubicBezTo>
                      <a:pt x="788611" y="244828"/>
                      <a:pt x="696536" y="118533"/>
                      <a:pt x="691950" y="74083"/>
                    </a:cubicBezTo>
                    <a:cubicBezTo>
                      <a:pt x="687364" y="29633"/>
                      <a:pt x="736400" y="23283"/>
                      <a:pt x="691950" y="12700"/>
                    </a:cubicBezTo>
                    <a:cubicBezTo>
                      <a:pt x="647500" y="2117"/>
                      <a:pt x="425250" y="10583"/>
                      <a:pt x="425250" y="10583"/>
                    </a:cubicBezTo>
                    <a:lnTo>
                      <a:pt x="14616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8454815F-54BC-4FE2-B47A-81BF130D6662}"/>
                  </a:ext>
                </a:extLst>
              </p:cNvPr>
              <p:cNvSpPr/>
              <p:nvPr/>
            </p:nvSpPr>
            <p:spPr>
              <a:xfrm>
                <a:off x="6380084" y="2273940"/>
                <a:ext cx="369271" cy="65145"/>
              </a:xfrm>
              <a:custGeom>
                <a:avLst/>
                <a:gdLst>
                  <a:gd name="connsiteX0" fmla="*/ 5899 w 369271"/>
                  <a:gd name="connsiteY0" fmla="*/ 7827 h 65145"/>
                  <a:gd name="connsiteX1" fmla="*/ 333983 w 369271"/>
                  <a:gd name="connsiteY1" fmla="*/ 3593 h 65145"/>
                  <a:gd name="connsiteX2" fmla="*/ 355149 w 369271"/>
                  <a:gd name="connsiteY2" fmla="*/ 45927 h 65145"/>
                  <a:gd name="connsiteX3" fmla="*/ 289533 w 369271"/>
                  <a:gd name="connsiteY3" fmla="*/ 64977 h 65145"/>
                  <a:gd name="connsiteX4" fmla="*/ 135016 w 369271"/>
                  <a:gd name="connsiteY4" fmla="*/ 52277 h 65145"/>
                  <a:gd name="connsiteX5" fmla="*/ 5899 w 369271"/>
                  <a:gd name="connsiteY5" fmla="*/ 7827 h 6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271" h="65145">
                    <a:moveTo>
                      <a:pt x="5899" y="7827"/>
                    </a:moveTo>
                    <a:cubicBezTo>
                      <a:pt x="39060" y="-287"/>
                      <a:pt x="275775" y="-2757"/>
                      <a:pt x="333983" y="3593"/>
                    </a:cubicBezTo>
                    <a:cubicBezTo>
                      <a:pt x="392191" y="9943"/>
                      <a:pt x="362557" y="35696"/>
                      <a:pt x="355149" y="45927"/>
                    </a:cubicBezTo>
                    <a:cubicBezTo>
                      <a:pt x="347741" y="56158"/>
                      <a:pt x="326222" y="63919"/>
                      <a:pt x="289533" y="64977"/>
                    </a:cubicBezTo>
                    <a:cubicBezTo>
                      <a:pt x="252844" y="66035"/>
                      <a:pt x="181935" y="62155"/>
                      <a:pt x="135016" y="52277"/>
                    </a:cubicBezTo>
                    <a:cubicBezTo>
                      <a:pt x="88097" y="42399"/>
                      <a:pt x="-27262" y="15941"/>
                      <a:pt x="5899" y="782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0937122B-8A10-4542-82C1-A2E60AA60AAC}"/>
                  </a:ext>
                </a:extLst>
              </p:cNvPr>
              <p:cNvSpPr/>
              <p:nvPr/>
            </p:nvSpPr>
            <p:spPr>
              <a:xfrm>
                <a:off x="6045128" y="2445366"/>
                <a:ext cx="1031743" cy="589696"/>
              </a:xfrm>
              <a:custGeom>
                <a:avLst/>
                <a:gdLst>
                  <a:gd name="connsiteX0" fmla="*/ 14889 w 1031743"/>
                  <a:gd name="connsiteY0" fmla="*/ 553951 h 589696"/>
                  <a:gd name="connsiteX1" fmla="*/ 8539 w 1031743"/>
                  <a:gd name="connsiteY1" fmla="*/ 403667 h 589696"/>
                  <a:gd name="connsiteX2" fmla="*/ 27589 w 1031743"/>
                  <a:gd name="connsiteY2" fmla="*/ 24784 h 589696"/>
                  <a:gd name="connsiteX3" fmla="*/ 76272 w 1031743"/>
                  <a:gd name="connsiteY3" fmla="*/ 35367 h 589696"/>
                  <a:gd name="connsiteX4" fmla="*/ 969505 w 1031743"/>
                  <a:gd name="connsiteY4" fmla="*/ 33251 h 589696"/>
                  <a:gd name="connsiteX5" fmla="*/ 958922 w 1031743"/>
                  <a:gd name="connsiteY5" fmla="*/ 45951 h 589696"/>
                  <a:gd name="connsiteX6" fmla="*/ 984322 w 1031743"/>
                  <a:gd name="connsiteY6" fmla="*/ 247034 h 589696"/>
                  <a:gd name="connsiteX7" fmla="*/ 982205 w 1031743"/>
                  <a:gd name="connsiteY7" fmla="*/ 435417 h 589696"/>
                  <a:gd name="connsiteX8" fmla="*/ 958922 w 1031743"/>
                  <a:gd name="connsiteY8" fmla="*/ 541251 h 589696"/>
                  <a:gd name="connsiteX9" fmla="*/ 791705 w 1031743"/>
                  <a:gd name="connsiteY9" fmla="*/ 587817 h 589696"/>
                  <a:gd name="connsiteX10" fmla="*/ 709155 w 1031743"/>
                  <a:gd name="connsiteY10" fmla="*/ 481984 h 589696"/>
                  <a:gd name="connsiteX11" fmla="*/ 480555 w 1031743"/>
                  <a:gd name="connsiteY11" fmla="*/ 462934 h 589696"/>
                  <a:gd name="connsiteX12" fmla="*/ 425522 w 1031743"/>
                  <a:gd name="connsiteY12" fmla="*/ 471401 h 589696"/>
                  <a:gd name="connsiteX13" fmla="*/ 425522 w 1031743"/>
                  <a:gd name="connsiteY13" fmla="*/ 513734 h 589696"/>
                  <a:gd name="connsiteX14" fmla="*/ 351439 w 1031743"/>
                  <a:gd name="connsiteY14" fmla="*/ 505267 h 589696"/>
                  <a:gd name="connsiteX15" fmla="*/ 268889 w 1031743"/>
                  <a:gd name="connsiteY15" fmla="*/ 513734 h 589696"/>
                  <a:gd name="connsiteX16" fmla="*/ 266772 w 1031743"/>
                  <a:gd name="connsiteY16" fmla="*/ 486217 h 589696"/>
                  <a:gd name="connsiteX17" fmla="*/ 268889 w 1031743"/>
                  <a:gd name="connsiteY17" fmla="*/ 217401 h 589696"/>
                  <a:gd name="connsiteX18" fmla="*/ 465739 w 1031743"/>
                  <a:gd name="connsiteY18" fmla="*/ 208934 h 589696"/>
                  <a:gd name="connsiteX19" fmla="*/ 719739 w 1031743"/>
                  <a:gd name="connsiteY19" fmla="*/ 200467 h 589696"/>
                  <a:gd name="connsiteX20" fmla="*/ 719739 w 1031743"/>
                  <a:gd name="connsiteY20" fmla="*/ 274551 h 589696"/>
                  <a:gd name="connsiteX21" fmla="*/ 728205 w 1031743"/>
                  <a:gd name="connsiteY21" fmla="*/ 384617 h 589696"/>
                  <a:gd name="connsiteX22" fmla="*/ 766305 w 1031743"/>
                  <a:gd name="connsiteY22" fmla="*/ 384617 h 589696"/>
                  <a:gd name="connsiteX23" fmla="*/ 814989 w 1031743"/>
                  <a:gd name="connsiteY23" fmla="*/ 340167 h 589696"/>
                  <a:gd name="connsiteX24" fmla="*/ 814989 w 1031743"/>
                  <a:gd name="connsiteY24" fmla="*/ 230101 h 589696"/>
                  <a:gd name="connsiteX25" fmla="*/ 793822 w 1031743"/>
                  <a:gd name="connsiteY25" fmla="*/ 168717 h 589696"/>
                  <a:gd name="connsiteX26" fmla="*/ 605439 w 1031743"/>
                  <a:gd name="connsiteY26" fmla="*/ 189884 h 589696"/>
                  <a:gd name="connsiteX27" fmla="*/ 163055 w 1031743"/>
                  <a:gd name="connsiteY27" fmla="*/ 177184 h 589696"/>
                  <a:gd name="connsiteX28" fmla="*/ 182105 w 1031743"/>
                  <a:gd name="connsiteY28" fmla="*/ 272434 h 589696"/>
                  <a:gd name="connsiteX29" fmla="*/ 186339 w 1031743"/>
                  <a:gd name="connsiteY29" fmla="*/ 475634 h 589696"/>
                  <a:gd name="connsiteX30" fmla="*/ 175755 w 1031743"/>
                  <a:gd name="connsiteY30" fmla="*/ 549717 h 589696"/>
                  <a:gd name="connsiteX31" fmla="*/ 14889 w 1031743"/>
                  <a:gd name="connsiteY31" fmla="*/ 553951 h 58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31743" h="589696">
                    <a:moveTo>
                      <a:pt x="14889" y="553951"/>
                    </a:moveTo>
                    <a:cubicBezTo>
                      <a:pt x="-12980" y="529609"/>
                      <a:pt x="6422" y="491861"/>
                      <a:pt x="8539" y="403667"/>
                    </a:cubicBezTo>
                    <a:cubicBezTo>
                      <a:pt x="10656" y="315473"/>
                      <a:pt x="16300" y="86167"/>
                      <a:pt x="27589" y="24784"/>
                    </a:cubicBezTo>
                    <a:cubicBezTo>
                      <a:pt x="38878" y="-36599"/>
                      <a:pt x="76272" y="35367"/>
                      <a:pt x="76272" y="35367"/>
                    </a:cubicBezTo>
                    <a:lnTo>
                      <a:pt x="969505" y="33251"/>
                    </a:lnTo>
                    <a:cubicBezTo>
                      <a:pt x="1116613" y="35015"/>
                      <a:pt x="956453" y="10320"/>
                      <a:pt x="958922" y="45951"/>
                    </a:cubicBezTo>
                    <a:cubicBezTo>
                      <a:pt x="961392" y="81581"/>
                      <a:pt x="980442" y="182123"/>
                      <a:pt x="984322" y="247034"/>
                    </a:cubicBezTo>
                    <a:cubicBezTo>
                      <a:pt x="988202" y="311945"/>
                      <a:pt x="986438" y="386381"/>
                      <a:pt x="982205" y="435417"/>
                    </a:cubicBezTo>
                    <a:cubicBezTo>
                      <a:pt x="977972" y="484453"/>
                      <a:pt x="990672" y="515851"/>
                      <a:pt x="958922" y="541251"/>
                    </a:cubicBezTo>
                    <a:cubicBezTo>
                      <a:pt x="927172" y="566651"/>
                      <a:pt x="833333" y="597695"/>
                      <a:pt x="791705" y="587817"/>
                    </a:cubicBezTo>
                    <a:cubicBezTo>
                      <a:pt x="750077" y="577939"/>
                      <a:pt x="761013" y="502798"/>
                      <a:pt x="709155" y="481984"/>
                    </a:cubicBezTo>
                    <a:cubicBezTo>
                      <a:pt x="657297" y="461170"/>
                      <a:pt x="527827" y="464698"/>
                      <a:pt x="480555" y="462934"/>
                    </a:cubicBezTo>
                    <a:cubicBezTo>
                      <a:pt x="433283" y="461170"/>
                      <a:pt x="434694" y="462934"/>
                      <a:pt x="425522" y="471401"/>
                    </a:cubicBezTo>
                    <a:cubicBezTo>
                      <a:pt x="416350" y="479868"/>
                      <a:pt x="437869" y="508090"/>
                      <a:pt x="425522" y="513734"/>
                    </a:cubicBezTo>
                    <a:cubicBezTo>
                      <a:pt x="413175" y="519378"/>
                      <a:pt x="377544" y="505267"/>
                      <a:pt x="351439" y="505267"/>
                    </a:cubicBezTo>
                    <a:cubicBezTo>
                      <a:pt x="325334" y="505267"/>
                      <a:pt x="283000" y="516909"/>
                      <a:pt x="268889" y="513734"/>
                    </a:cubicBezTo>
                    <a:cubicBezTo>
                      <a:pt x="254778" y="510559"/>
                      <a:pt x="266772" y="535606"/>
                      <a:pt x="266772" y="486217"/>
                    </a:cubicBezTo>
                    <a:cubicBezTo>
                      <a:pt x="266772" y="436828"/>
                      <a:pt x="235728" y="263615"/>
                      <a:pt x="268889" y="217401"/>
                    </a:cubicBezTo>
                    <a:cubicBezTo>
                      <a:pt x="302050" y="171187"/>
                      <a:pt x="465739" y="208934"/>
                      <a:pt x="465739" y="208934"/>
                    </a:cubicBezTo>
                    <a:cubicBezTo>
                      <a:pt x="540881" y="206112"/>
                      <a:pt x="677406" y="189531"/>
                      <a:pt x="719739" y="200467"/>
                    </a:cubicBezTo>
                    <a:cubicBezTo>
                      <a:pt x="762072" y="211403"/>
                      <a:pt x="718328" y="243859"/>
                      <a:pt x="719739" y="274551"/>
                    </a:cubicBezTo>
                    <a:cubicBezTo>
                      <a:pt x="721150" y="305243"/>
                      <a:pt x="720444" y="366273"/>
                      <a:pt x="728205" y="384617"/>
                    </a:cubicBezTo>
                    <a:cubicBezTo>
                      <a:pt x="735966" y="402961"/>
                      <a:pt x="751841" y="392025"/>
                      <a:pt x="766305" y="384617"/>
                    </a:cubicBezTo>
                    <a:cubicBezTo>
                      <a:pt x="780769" y="377209"/>
                      <a:pt x="806875" y="365920"/>
                      <a:pt x="814989" y="340167"/>
                    </a:cubicBezTo>
                    <a:cubicBezTo>
                      <a:pt x="823103" y="314414"/>
                      <a:pt x="818517" y="258676"/>
                      <a:pt x="814989" y="230101"/>
                    </a:cubicBezTo>
                    <a:cubicBezTo>
                      <a:pt x="811461" y="201526"/>
                      <a:pt x="828747" y="175420"/>
                      <a:pt x="793822" y="168717"/>
                    </a:cubicBezTo>
                    <a:cubicBezTo>
                      <a:pt x="758897" y="162014"/>
                      <a:pt x="710567" y="188473"/>
                      <a:pt x="605439" y="189884"/>
                    </a:cubicBezTo>
                    <a:cubicBezTo>
                      <a:pt x="500311" y="191295"/>
                      <a:pt x="233611" y="163426"/>
                      <a:pt x="163055" y="177184"/>
                    </a:cubicBezTo>
                    <a:cubicBezTo>
                      <a:pt x="92499" y="190942"/>
                      <a:pt x="178224" y="222692"/>
                      <a:pt x="182105" y="272434"/>
                    </a:cubicBezTo>
                    <a:cubicBezTo>
                      <a:pt x="185986" y="322176"/>
                      <a:pt x="187397" y="429420"/>
                      <a:pt x="186339" y="475634"/>
                    </a:cubicBezTo>
                    <a:cubicBezTo>
                      <a:pt x="185281" y="521848"/>
                      <a:pt x="205036" y="537017"/>
                      <a:pt x="175755" y="549717"/>
                    </a:cubicBezTo>
                    <a:cubicBezTo>
                      <a:pt x="146474" y="562417"/>
                      <a:pt x="42758" y="578293"/>
                      <a:pt x="14889" y="5539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32786FD6-D890-4F1E-93BA-61EE60E32360}"/>
                  </a:ext>
                </a:extLst>
              </p:cNvPr>
              <p:cNvSpPr/>
              <p:nvPr/>
            </p:nvSpPr>
            <p:spPr>
              <a:xfrm>
                <a:off x="6411328" y="2722470"/>
                <a:ext cx="226589" cy="109633"/>
              </a:xfrm>
              <a:custGeom>
                <a:avLst/>
                <a:gdLst>
                  <a:gd name="connsiteX0" fmla="*/ 12755 w 226589"/>
                  <a:gd name="connsiteY0" fmla="*/ 3797 h 109633"/>
                  <a:gd name="connsiteX1" fmla="*/ 31805 w 226589"/>
                  <a:gd name="connsiteY1" fmla="*/ 63063 h 109633"/>
                  <a:gd name="connsiteX2" fmla="*/ 224422 w 226589"/>
                  <a:gd name="connsiteY2" fmla="*/ 109630 h 109633"/>
                  <a:gd name="connsiteX3" fmla="*/ 139755 w 226589"/>
                  <a:gd name="connsiteY3" fmla="*/ 65180 h 109633"/>
                  <a:gd name="connsiteX4" fmla="*/ 207489 w 226589"/>
                  <a:gd name="connsiteY4" fmla="*/ 22847 h 109633"/>
                  <a:gd name="connsiteX5" fmla="*/ 160922 w 226589"/>
                  <a:gd name="connsiteY5" fmla="*/ 8030 h 109633"/>
                  <a:gd name="connsiteX6" fmla="*/ 12755 w 226589"/>
                  <a:gd name="connsiteY6" fmla="*/ 3797 h 10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589" h="109633">
                    <a:moveTo>
                      <a:pt x="12755" y="3797"/>
                    </a:moveTo>
                    <a:cubicBezTo>
                      <a:pt x="-8764" y="12969"/>
                      <a:pt x="-3473" y="45424"/>
                      <a:pt x="31805" y="63063"/>
                    </a:cubicBezTo>
                    <a:cubicBezTo>
                      <a:pt x="67083" y="80702"/>
                      <a:pt x="206430" y="109277"/>
                      <a:pt x="224422" y="109630"/>
                    </a:cubicBezTo>
                    <a:cubicBezTo>
                      <a:pt x="242414" y="109983"/>
                      <a:pt x="142577" y="79644"/>
                      <a:pt x="139755" y="65180"/>
                    </a:cubicBezTo>
                    <a:cubicBezTo>
                      <a:pt x="136933" y="50716"/>
                      <a:pt x="203961" y="32372"/>
                      <a:pt x="207489" y="22847"/>
                    </a:cubicBezTo>
                    <a:cubicBezTo>
                      <a:pt x="211017" y="13322"/>
                      <a:pt x="189144" y="11558"/>
                      <a:pt x="160922" y="8030"/>
                    </a:cubicBezTo>
                    <a:cubicBezTo>
                      <a:pt x="132700" y="4502"/>
                      <a:pt x="34274" y="-5375"/>
                      <a:pt x="12755" y="379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4" name="グループ化 353">
              <a:extLst>
                <a:ext uri="{FF2B5EF4-FFF2-40B4-BE49-F238E27FC236}">
                  <a16:creationId xmlns:a16="http://schemas.microsoft.com/office/drawing/2014/main" id="{813B5365-3C9C-4B76-B40B-B47713B744EA}"/>
                </a:ext>
              </a:extLst>
            </p:cNvPr>
            <p:cNvGrpSpPr/>
            <p:nvPr/>
          </p:nvGrpSpPr>
          <p:grpSpPr>
            <a:xfrm rot="20925480">
              <a:off x="7149415" y="6398948"/>
              <a:ext cx="979027" cy="951018"/>
              <a:chOff x="8510804" y="3453026"/>
              <a:chExt cx="1159949" cy="1126764"/>
            </a:xfrm>
          </p:grpSpPr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A6F62D58-CB3A-43F3-ACB0-EDA6A360F350}"/>
                  </a:ext>
                </a:extLst>
              </p:cNvPr>
              <p:cNvSpPr/>
              <p:nvPr/>
            </p:nvSpPr>
            <p:spPr>
              <a:xfrm>
                <a:off x="8510804" y="3453026"/>
                <a:ext cx="1159949" cy="1126764"/>
              </a:xfrm>
              <a:custGeom>
                <a:avLst/>
                <a:gdLst>
                  <a:gd name="connsiteX0" fmla="*/ 29946 w 1159949"/>
                  <a:gd name="connsiteY0" fmla="*/ 242674 h 1126764"/>
                  <a:gd name="connsiteX1" fmla="*/ 26771 w 1159949"/>
                  <a:gd name="connsiteY1" fmla="*/ 296649 h 1126764"/>
                  <a:gd name="connsiteX2" fmla="*/ 58521 w 1159949"/>
                  <a:gd name="connsiteY2" fmla="*/ 369674 h 1126764"/>
                  <a:gd name="connsiteX3" fmla="*/ 137896 w 1159949"/>
                  <a:gd name="connsiteY3" fmla="*/ 369674 h 1126764"/>
                  <a:gd name="connsiteX4" fmla="*/ 160121 w 1159949"/>
                  <a:gd name="connsiteY4" fmla="*/ 369674 h 1126764"/>
                  <a:gd name="connsiteX5" fmla="*/ 83921 w 1159949"/>
                  <a:gd name="connsiteY5" fmla="*/ 525249 h 1126764"/>
                  <a:gd name="connsiteX6" fmla="*/ 7721 w 1159949"/>
                  <a:gd name="connsiteY6" fmla="*/ 658599 h 1126764"/>
                  <a:gd name="connsiteX7" fmla="*/ 14071 w 1159949"/>
                  <a:gd name="connsiteY7" fmla="*/ 814174 h 1126764"/>
                  <a:gd name="connsiteX8" fmla="*/ 109321 w 1159949"/>
                  <a:gd name="connsiteY8" fmla="*/ 804649 h 1126764"/>
                  <a:gd name="connsiteX9" fmla="*/ 153771 w 1159949"/>
                  <a:gd name="connsiteY9" fmla="*/ 757024 h 1126764"/>
                  <a:gd name="connsiteX10" fmla="*/ 160121 w 1159949"/>
                  <a:gd name="connsiteY10" fmla="*/ 982449 h 1126764"/>
                  <a:gd name="connsiteX11" fmla="*/ 236321 w 1159949"/>
                  <a:gd name="connsiteY11" fmla="*/ 1109449 h 1126764"/>
                  <a:gd name="connsiteX12" fmla="*/ 318871 w 1159949"/>
                  <a:gd name="connsiteY12" fmla="*/ 1077699 h 1126764"/>
                  <a:gd name="connsiteX13" fmla="*/ 363321 w 1159949"/>
                  <a:gd name="connsiteY13" fmla="*/ 674474 h 1126764"/>
                  <a:gd name="connsiteX14" fmla="*/ 410946 w 1159949"/>
                  <a:gd name="connsiteY14" fmla="*/ 683999 h 1126764"/>
                  <a:gd name="connsiteX15" fmla="*/ 461746 w 1159949"/>
                  <a:gd name="connsiteY15" fmla="*/ 636374 h 1126764"/>
                  <a:gd name="connsiteX16" fmla="*/ 515721 w 1159949"/>
                  <a:gd name="connsiteY16" fmla="*/ 664949 h 1126764"/>
                  <a:gd name="connsiteX17" fmla="*/ 550646 w 1159949"/>
                  <a:gd name="connsiteY17" fmla="*/ 645899 h 1126764"/>
                  <a:gd name="connsiteX18" fmla="*/ 614146 w 1159949"/>
                  <a:gd name="connsiteY18" fmla="*/ 741149 h 1126764"/>
                  <a:gd name="connsiteX19" fmla="*/ 668121 w 1159949"/>
                  <a:gd name="connsiteY19" fmla="*/ 858624 h 1126764"/>
                  <a:gd name="connsiteX20" fmla="*/ 566521 w 1159949"/>
                  <a:gd name="connsiteY20" fmla="*/ 899899 h 1126764"/>
                  <a:gd name="connsiteX21" fmla="*/ 426821 w 1159949"/>
                  <a:gd name="connsiteY21" fmla="*/ 947524 h 1126764"/>
                  <a:gd name="connsiteX22" fmla="*/ 487146 w 1159949"/>
                  <a:gd name="connsiteY22" fmla="*/ 1096749 h 1126764"/>
                  <a:gd name="connsiteX23" fmla="*/ 623671 w 1159949"/>
                  <a:gd name="connsiteY23" fmla="*/ 1055474 h 1126764"/>
                  <a:gd name="connsiteX24" fmla="*/ 820521 w 1159949"/>
                  <a:gd name="connsiteY24" fmla="*/ 972924 h 1126764"/>
                  <a:gd name="connsiteX25" fmla="*/ 982446 w 1159949"/>
                  <a:gd name="connsiteY25" fmla="*/ 1074524 h 1126764"/>
                  <a:gd name="connsiteX26" fmla="*/ 1103096 w 1159949"/>
                  <a:gd name="connsiteY26" fmla="*/ 1039599 h 1126764"/>
                  <a:gd name="connsiteX27" fmla="*/ 1134846 w 1159949"/>
                  <a:gd name="connsiteY27" fmla="*/ 982449 h 1126764"/>
                  <a:gd name="connsiteX28" fmla="*/ 995146 w 1159949"/>
                  <a:gd name="connsiteY28" fmla="*/ 918949 h 1126764"/>
                  <a:gd name="connsiteX29" fmla="*/ 934821 w 1159949"/>
                  <a:gd name="connsiteY29" fmla="*/ 849099 h 1126764"/>
                  <a:gd name="connsiteX30" fmla="*/ 979271 w 1159949"/>
                  <a:gd name="connsiteY30" fmla="*/ 674474 h 1126764"/>
                  <a:gd name="connsiteX31" fmla="*/ 1020546 w 1159949"/>
                  <a:gd name="connsiteY31" fmla="*/ 639549 h 1126764"/>
                  <a:gd name="connsiteX32" fmla="*/ 1084046 w 1159949"/>
                  <a:gd name="connsiteY32" fmla="*/ 645899 h 1126764"/>
                  <a:gd name="connsiteX33" fmla="*/ 1138021 w 1159949"/>
                  <a:gd name="connsiteY33" fmla="*/ 541124 h 1126764"/>
                  <a:gd name="connsiteX34" fmla="*/ 985621 w 1159949"/>
                  <a:gd name="connsiteY34" fmla="*/ 420474 h 1126764"/>
                  <a:gd name="connsiteX35" fmla="*/ 931646 w 1159949"/>
                  <a:gd name="connsiteY35" fmla="*/ 322049 h 1126764"/>
                  <a:gd name="connsiteX36" fmla="*/ 1023721 w 1159949"/>
                  <a:gd name="connsiteY36" fmla="*/ 290299 h 1126764"/>
                  <a:gd name="connsiteX37" fmla="*/ 1122146 w 1159949"/>
                  <a:gd name="connsiteY37" fmla="*/ 242674 h 1126764"/>
                  <a:gd name="connsiteX38" fmla="*/ 1141196 w 1159949"/>
                  <a:gd name="connsiteY38" fmla="*/ 163299 h 1126764"/>
                  <a:gd name="connsiteX39" fmla="*/ 861796 w 1159949"/>
                  <a:gd name="connsiteY39" fmla="*/ 137899 h 1126764"/>
                  <a:gd name="connsiteX40" fmla="*/ 845921 w 1159949"/>
                  <a:gd name="connsiteY40" fmla="*/ 52174 h 1126764"/>
                  <a:gd name="connsiteX41" fmla="*/ 817346 w 1159949"/>
                  <a:gd name="connsiteY41" fmla="*/ 10899 h 1126764"/>
                  <a:gd name="connsiteX42" fmla="*/ 636371 w 1159949"/>
                  <a:gd name="connsiteY42" fmla="*/ 10899 h 1126764"/>
                  <a:gd name="connsiteX43" fmla="*/ 671296 w 1159949"/>
                  <a:gd name="connsiteY43" fmla="*/ 134724 h 1126764"/>
                  <a:gd name="connsiteX44" fmla="*/ 544296 w 1159949"/>
                  <a:gd name="connsiteY44" fmla="*/ 153774 h 1126764"/>
                  <a:gd name="connsiteX45" fmla="*/ 401421 w 1159949"/>
                  <a:gd name="connsiteY45" fmla="*/ 147424 h 1126764"/>
                  <a:gd name="connsiteX46" fmla="*/ 404596 w 1159949"/>
                  <a:gd name="connsiteY46" fmla="*/ 233149 h 1126764"/>
                  <a:gd name="connsiteX47" fmla="*/ 341096 w 1159949"/>
                  <a:gd name="connsiteY47" fmla="*/ 226799 h 1126764"/>
                  <a:gd name="connsiteX48" fmla="*/ 331571 w 1159949"/>
                  <a:gd name="connsiteY48" fmla="*/ 122024 h 1126764"/>
                  <a:gd name="connsiteX49" fmla="*/ 331571 w 1159949"/>
                  <a:gd name="connsiteY49" fmla="*/ 26774 h 1126764"/>
                  <a:gd name="connsiteX50" fmla="*/ 220446 w 1159949"/>
                  <a:gd name="connsiteY50" fmla="*/ 17249 h 1126764"/>
                  <a:gd name="connsiteX51" fmla="*/ 185521 w 1159949"/>
                  <a:gd name="connsiteY51" fmla="*/ 17249 h 1126764"/>
                  <a:gd name="connsiteX52" fmla="*/ 185521 w 1159949"/>
                  <a:gd name="connsiteY52" fmla="*/ 195049 h 1126764"/>
                  <a:gd name="connsiteX53" fmla="*/ 134721 w 1159949"/>
                  <a:gd name="connsiteY53" fmla="*/ 233149 h 1126764"/>
                  <a:gd name="connsiteX54" fmla="*/ 29946 w 1159949"/>
                  <a:gd name="connsiteY54" fmla="*/ 242674 h 112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59949" h="1126764">
                    <a:moveTo>
                      <a:pt x="29946" y="242674"/>
                    </a:moveTo>
                    <a:cubicBezTo>
                      <a:pt x="11954" y="253257"/>
                      <a:pt x="22009" y="275482"/>
                      <a:pt x="26771" y="296649"/>
                    </a:cubicBezTo>
                    <a:cubicBezTo>
                      <a:pt x="31533" y="317816"/>
                      <a:pt x="40000" y="357503"/>
                      <a:pt x="58521" y="369674"/>
                    </a:cubicBezTo>
                    <a:cubicBezTo>
                      <a:pt x="77042" y="381845"/>
                      <a:pt x="137896" y="369674"/>
                      <a:pt x="137896" y="369674"/>
                    </a:cubicBezTo>
                    <a:cubicBezTo>
                      <a:pt x="154829" y="369674"/>
                      <a:pt x="169117" y="343745"/>
                      <a:pt x="160121" y="369674"/>
                    </a:cubicBezTo>
                    <a:cubicBezTo>
                      <a:pt x="151125" y="395603"/>
                      <a:pt x="109321" y="477095"/>
                      <a:pt x="83921" y="525249"/>
                    </a:cubicBezTo>
                    <a:cubicBezTo>
                      <a:pt x="58521" y="573403"/>
                      <a:pt x="19363" y="610445"/>
                      <a:pt x="7721" y="658599"/>
                    </a:cubicBezTo>
                    <a:cubicBezTo>
                      <a:pt x="-3921" y="706753"/>
                      <a:pt x="-2862" y="789832"/>
                      <a:pt x="14071" y="814174"/>
                    </a:cubicBezTo>
                    <a:cubicBezTo>
                      <a:pt x="31004" y="838516"/>
                      <a:pt x="86038" y="814174"/>
                      <a:pt x="109321" y="804649"/>
                    </a:cubicBezTo>
                    <a:cubicBezTo>
                      <a:pt x="132604" y="795124"/>
                      <a:pt x="145304" y="727391"/>
                      <a:pt x="153771" y="757024"/>
                    </a:cubicBezTo>
                    <a:cubicBezTo>
                      <a:pt x="162238" y="786657"/>
                      <a:pt x="146363" y="923712"/>
                      <a:pt x="160121" y="982449"/>
                    </a:cubicBezTo>
                    <a:cubicBezTo>
                      <a:pt x="173879" y="1041187"/>
                      <a:pt x="209863" y="1093574"/>
                      <a:pt x="236321" y="1109449"/>
                    </a:cubicBezTo>
                    <a:cubicBezTo>
                      <a:pt x="262779" y="1125324"/>
                      <a:pt x="297704" y="1150195"/>
                      <a:pt x="318871" y="1077699"/>
                    </a:cubicBezTo>
                    <a:cubicBezTo>
                      <a:pt x="340038" y="1005203"/>
                      <a:pt x="347975" y="740091"/>
                      <a:pt x="363321" y="674474"/>
                    </a:cubicBezTo>
                    <a:cubicBezTo>
                      <a:pt x="378667" y="608857"/>
                      <a:pt x="394542" y="690349"/>
                      <a:pt x="410946" y="683999"/>
                    </a:cubicBezTo>
                    <a:cubicBezTo>
                      <a:pt x="427350" y="677649"/>
                      <a:pt x="444284" y="639549"/>
                      <a:pt x="461746" y="636374"/>
                    </a:cubicBezTo>
                    <a:cubicBezTo>
                      <a:pt x="479209" y="633199"/>
                      <a:pt x="500904" y="663362"/>
                      <a:pt x="515721" y="664949"/>
                    </a:cubicBezTo>
                    <a:cubicBezTo>
                      <a:pt x="530538" y="666536"/>
                      <a:pt x="534242" y="633199"/>
                      <a:pt x="550646" y="645899"/>
                    </a:cubicBezTo>
                    <a:cubicBezTo>
                      <a:pt x="567050" y="658599"/>
                      <a:pt x="594567" y="705695"/>
                      <a:pt x="614146" y="741149"/>
                    </a:cubicBezTo>
                    <a:cubicBezTo>
                      <a:pt x="633725" y="776603"/>
                      <a:pt x="676059" y="832166"/>
                      <a:pt x="668121" y="858624"/>
                    </a:cubicBezTo>
                    <a:cubicBezTo>
                      <a:pt x="660183" y="885082"/>
                      <a:pt x="606738" y="885082"/>
                      <a:pt x="566521" y="899899"/>
                    </a:cubicBezTo>
                    <a:cubicBezTo>
                      <a:pt x="526304" y="914716"/>
                      <a:pt x="440050" y="914716"/>
                      <a:pt x="426821" y="947524"/>
                    </a:cubicBezTo>
                    <a:cubicBezTo>
                      <a:pt x="413592" y="980332"/>
                      <a:pt x="454338" y="1078757"/>
                      <a:pt x="487146" y="1096749"/>
                    </a:cubicBezTo>
                    <a:cubicBezTo>
                      <a:pt x="519954" y="1114741"/>
                      <a:pt x="568109" y="1076112"/>
                      <a:pt x="623671" y="1055474"/>
                    </a:cubicBezTo>
                    <a:cubicBezTo>
                      <a:pt x="679234" y="1034837"/>
                      <a:pt x="760725" y="969749"/>
                      <a:pt x="820521" y="972924"/>
                    </a:cubicBezTo>
                    <a:cubicBezTo>
                      <a:pt x="880317" y="976099"/>
                      <a:pt x="935350" y="1063412"/>
                      <a:pt x="982446" y="1074524"/>
                    </a:cubicBezTo>
                    <a:cubicBezTo>
                      <a:pt x="1029542" y="1085636"/>
                      <a:pt x="1077696" y="1054945"/>
                      <a:pt x="1103096" y="1039599"/>
                    </a:cubicBezTo>
                    <a:cubicBezTo>
                      <a:pt x="1128496" y="1024253"/>
                      <a:pt x="1152838" y="1002557"/>
                      <a:pt x="1134846" y="982449"/>
                    </a:cubicBezTo>
                    <a:cubicBezTo>
                      <a:pt x="1116854" y="962341"/>
                      <a:pt x="1028483" y="941174"/>
                      <a:pt x="995146" y="918949"/>
                    </a:cubicBezTo>
                    <a:cubicBezTo>
                      <a:pt x="961809" y="896724"/>
                      <a:pt x="937467" y="889845"/>
                      <a:pt x="934821" y="849099"/>
                    </a:cubicBezTo>
                    <a:cubicBezTo>
                      <a:pt x="932175" y="808353"/>
                      <a:pt x="964984" y="709399"/>
                      <a:pt x="979271" y="674474"/>
                    </a:cubicBezTo>
                    <a:cubicBezTo>
                      <a:pt x="993559" y="639549"/>
                      <a:pt x="1003083" y="644312"/>
                      <a:pt x="1020546" y="639549"/>
                    </a:cubicBezTo>
                    <a:cubicBezTo>
                      <a:pt x="1038009" y="634786"/>
                      <a:pt x="1064467" y="662303"/>
                      <a:pt x="1084046" y="645899"/>
                    </a:cubicBezTo>
                    <a:cubicBezTo>
                      <a:pt x="1103625" y="629495"/>
                      <a:pt x="1154425" y="578695"/>
                      <a:pt x="1138021" y="541124"/>
                    </a:cubicBezTo>
                    <a:cubicBezTo>
                      <a:pt x="1121617" y="503553"/>
                      <a:pt x="1020017" y="456986"/>
                      <a:pt x="985621" y="420474"/>
                    </a:cubicBezTo>
                    <a:cubicBezTo>
                      <a:pt x="951225" y="383962"/>
                      <a:pt x="925296" y="343745"/>
                      <a:pt x="931646" y="322049"/>
                    </a:cubicBezTo>
                    <a:cubicBezTo>
                      <a:pt x="937996" y="300353"/>
                      <a:pt x="991971" y="303528"/>
                      <a:pt x="1023721" y="290299"/>
                    </a:cubicBezTo>
                    <a:cubicBezTo>
                      <a:pt x="1055471" y="277070"/>
                      <a:pt x="1102567" y="263841"/>
                      <a:pt x="1122146" y="242674"/>
                    </a:cubicBezTo>
                    <a:cubicBezTo>
                      <a:pt x="1141725" y="221507"/>
                      <a:pt x="1184588" y="180761"/>
                      <a:pt x="1141196" y="163299"/>
                    </a:cubicBezTo>
                    <a:cubicBezTo>
                      <a:pt x="1097804" y="145837"/>
                      <a:pt x="911009" y="156420"/>
                      <a:pt x="861796" y="137899"/>
                    </a:cubicBezTo>
                    <a:cubicBezTo>
                      <a:pt x="812583" y="119378"/>
                      <a:pt x="853329" y="73341"/>
                      <a:pt x="845921" y="52174"/>
                    </a:cubicBezTo>
                    <a:cubicBezTo>
                      <a:pt x="838513" y="31007"/>
                      <a:pt x="852271" y="17778"/>
                      <a:pt x="817346" y="10899"/>
                    </a:cubicBezTo>
                    <a:cubicBezTo>
                      <a:pt x="782421" y="4020"/>
                      <a:pt x="660713" y="-9738"/>
                      <a:pt x="636371" y="10899"/>
                    </a:cubicBezTo>
                    <a:cubicBezTo>
                      <a:pt x="612029" y="31536"/>
                      <a:pt x="686642" y="110912"/>
                      <a:pt x="671296" y="134724"/>
                    </a:cubicBezTo>
                    <a:cubicBezTo>
                      <a:pt x="655950" y="158536"/>
                      <a:pt x="589275" y="151657"/>
                      <a:pt x="544296" y="153774"/>
                    </a:cubicBezTo>
                    <a:cubicBezTo>
                      <a:pt x="499317" y="155891"/>
                      <a:pt x="424704" y="134195"/>
                      <a:pt x="401421" y="147424"/>
                    </a:cubicBezTo>
                    <a:cubicBezTo>
                      <a:pt x="378138" y="160653"/>
                      <a:pt x="414650" y="219920"/>
                      <a:pt x="404596" y="233149"/>
                    </a:cubicBezTo>
                    <a:cubicBezTo>
                      <a:pt x="394542" y="246378"/>
                      <a:pt x="353267" y="245320"/>
                      <a:pt x="341096" y="226799"/>
                    </a:cubicBezTo>
                    <a:cubicBezTo>
                      <a:pt x="328925" y="208278"/>
                      <a:pt x="333158" y="155361"/>
                      <a:pt x="331571" y="122024"/>
                    </a:cubicBezTo>
                    <a:cubicBezTo>
                      <a:pt x="329984" y="88687"/>
                      <a:pt x="350092" y="44236"/>
                      <a:pt x="331571" y="26774"/>
                    </a:cubicBezTo>
                    <a:cubicBezTo>
                      <a:pt x="313050" y="9311"/>
                      <a:pt x="244788" y="18836"/>
                      <a:pt x="220446" y="17249"/>
                    </a:cubicBezTo>
                    <a:cubicBezTo>
                      <a:pt x="196104" y="15661"/>
                      <a:pt x="191342" y="-12384"/>
                      <a:pt x="185521" y="17249"/>
                    </a:cubicBezTo>
                    <a:cubicBezTo>
                      <a:pt x="179700" y="46882"/>
                      <a:pt x="193988" y="159066"/>
                      <a:pt x="185521" y="195049"/>
                    </a:cubicBezTo>
                    <a:cubicBezTo>
                      <a:pt x="177054" y="231032"/>
                      <a:pt x="162767" y="226270"/>
                      <a:pt x="134721" y="233149"/>
                    </a:cubicBezTo>
                    <a:cubicBezTo>
                      <a:pt x="106675" y="240028"/>
                      <a:pt x="47938" y="232091"/>
                      <a:pt x="29946" y="2426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E5118CE6-1099-49CC-BEB8-8C9E5A1DAC49}"/>
                  </a:ext>
                </a:extLst>
              </p:cNvPr>
              <p:cNvSpPr/>
              <p:nvPr/>
            </p:nvSpPr>
            <p:spPr>
              <a:xfrm>
                <a:off x="8854729" y="3741875"/>
                <a:ext cx="587836" cy="425204"/>
              </a:xfrm>
              <a:custGeom>
                <a:avLst/>
                <a:gdLst>
                  <a:gd name="connsiteX0" fmla="*/ 3521 w 587836"/>
                  <a:gd name="connsiteY0" fmla="*/ 90350 h 425204"/>
                  <a:gd name="connsiteX1" fmla="*/ 32096 w 587836"/>
                  <a:gd name="connsiteY1" fmla="*/ 163375 h 425204"/>
                  <a:gd name="connsiteX2" fmla="*/ 76546 w 587836"/>
                  <a:gd name="connsiteY2" fmla="*/ 233225 h 425204"/>
                  <a:gd name="connsiteX3" fmla="*/ 162271 w 587836"/>
                  <a:gd name="connsiteY3" fmla="*/ 157025 h 425204"/>
                  <a:gd name="connsiteX4" fmla="*/ 241646 w 587836"/>
                  <a:gd name="connsiteY4" fmla="*/ 39550 h 425204"/>
                  <a:gd name="connsiteX5" fmla="*/ 301971 w 587836"/>
                  <a:gd name="connsiteY5" fmla="*/ 52250 h 425204"/>
                  <a:gd name="connsiteX6" fmla="*/ 368646 w 587836"/>
                  <a:gd name="connsiteY6" fmla="*/ 87175 h 425204"/>
                  <a:gd name="connsiteX7" fmla="*/ 340071 w 587836"/>
                  <a:gd name="connsiteY7" fmla="*/ 160200 h 425204"/>
                  <a:gd name="connsiteX8" fmla="*/ 257521 w 587836"/>
                  <a:gd name="connsiteY8" fmla="*/ 249100 h 425204"/>
                  <a:gd name="connsiteX9" fmla="*/ 336896 w 587836"/>
                  <a:gd name="connsiteY9" fmla="*/ 274500 h 425204"/>
                  <a:gd name="connsiteX10" fmla="*/ 416271 w 587836"/>
                  <a:gd name="connsiteY10" fmla="*/ 369750 h 425204"/>
                  <a:gd name="connsiteX11" fmla="*/ 444846 w 587836"/>
                  <a:gd name="connsiteY11" fmla="*/ 423725 h 425204"/>
                  <a:gd name="connsiteX12" fmla="*/ 495646 w 587836"/>
                  <a:gd name="connsiteY12" fmla="*/ 312600 h 425204"/>
                  <a:gd name="connsiteX13" fmla="*/ 530571 w 587836"/>
                  <a:gd name="connsiteY13" fmla="*/ 258625 h 425204"/>
                  <a:gd name="connsiteX14" fmla="*/ 587721 w 587836"/>
                  <a:gd name="connsiteY14" fmla="*/ 252275 h 425204"/>
                  <a:gd name="connsiteX15" fmla="*/ 543271 w 587836"/>
                  <a:gd name="connsiteY15" fmla="*/ 198300 h 425204"/>
                  <a:gd name="connsiteX16" fmla="*/ 473421 w 587836"/>
                  <a:gd name="connsiteY16" fmla="*/ 90350 h 425204"/>
                  <a:gd name="connsiteX17" fmla="*/ 530571 w 587836"/>
                  <a:gd name="connsiteY17" fmla="*/ 64950 h 425204"/>
                  <a:gd name="connsiteX18" fmla="*/ 571846 w 587836"/>
                  <a:gd name="connsiteY18" fmla="*/ 17325 h 425204"/>
                  <a:gd name="connsiteX19" fmla="*/ 451196 w 587836"/>
                  <a:gd name="connsiteY19" fmla="*/ 14150 h 425204"/>
                  <a:gd name="connsiteX20" fmla="*/ 127346 w 587836"/>
                  <a:gd name="connsiteY20" fmla="*/ 1450 h 425204"/>
                  <a:gd name="connsiteX21" fmla="*/ 114646 w 587836"/>
                  <a:gd name="connsiteY21" fmla="*/ 52250 h 425204"/>
                  <a:gd name="connsiteX22" fmla="*/ 3521 w 587836"/>
                  <a:gd name="connsiteY22" fmla="*/ 90350 h 42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7836" h="425204">
                    <a:moveTo>
                      <a:pt x="3521" y="90350"/>
                    </a:moveTo>
                    <a:cubicBezTo>
                      <a:pt x="-10237" y="108871"/>
                      <a:pt x="19925" y="139563"/>
                      <a:pt x="32096" y="163375"/>
                    </a:cubicBezTo>
                    <a:cubicBezTo>
                      <a:pt x="44267" y="187188"/>
                      <a:pt x="54850" y="234283"/>
                      <a:pt x="76546" y="233225"/>
                    </a:cubicBezTo>
                    <a:cubicBezTo>
                      <a:pt x="98242" y="232167"/>
                      <a:pt x="134754" y="189304"/>
                      <a:pt x="162271" y="157025"/>
                    </a:cubicBezTo>
                    <a:cubicBezTo>
                      <a:pt x="189788" y="124746"/>
                      <a:pt x="218363" y="57012"/>
                      <a:pt x="241646" y="39550"/>
                    </a:cubicBezTo>
                    <a:cubicBezTo>
                      <a:pt x="264929" y="22087"/>
                      <a:pt x="280804" y="44312"/>
                      <a:pt x="301971" y="52250"/>
                    </a:cubicBezTo>
                    <a:cubicBezTo>
                      <a:pt x="323138" y="60187"/>
                      <a:pt x="362296" y="69183"/>
                      <a:pt x="368646" y="87175"/>
                    </a:cubicBezTo>
                    <a:cubicBezTo>
                      <a:pt x="374996" y="105167"/>
                      <a:pt x="358592" y="133213"/>
                      <a:pt x="340071" y="160200"/>
                    </a:cubicBezTo>
                    <a:cubicBezTo>
                      <a:pt x="321550" y="187187"/>
                      <a:pt x="258050" y="230050"/>
                      <a:pt x="257521" y="249100"/>
                    </a:cubicBezTo>
                    <a:cubicBezTo>
                      <a:pt x="256992" y="268150"/>
                      <a:pt x="310438" y="254392"/>
                      <a:pt x="336896" y="274500"/>
                    </a:cubicBezTo>
                    <a:cubicBezTo>
                      <a:pt x="363354" y="294608"/>
                      <a:pt x="398279" y="344879"/>
                      <a:pt x="416271" y="369750"/>
                    </a:cubicBezTo>
                    <a:cubicBezTo>
                      <a:pt x="434263" y="394621"/>
                      <a:pt x="431617" y="433250"/>
                      <a:pt x="444846" y="423725"/>
                    </a:cubicBezTo>
                    <a:cubicBezTo>
                      <a:pt x="458075" y="414200"/>
                      <a:pt x="481359" y="340117"/>
                      <a:pt x="495646" y="312600"/>
                    </a:cubicBezTo>
                    <a:cubicBezTo>
                      <a:pt x="509934" y="285083"/>
                      <a:pt x="515225" y="268679"/>
                      <a:pt x="530571" y="258625"/>
                    </a:cubicBezTo>
                    <a:cubicBezTo>
                      <a:pt x="545917" y="248571"/>
                      <a:pt x="585604" y="262329"/>
                      <a:pt x="587721" y="252275"/>
                    </a:cubicBezTo>
                    <a:cubicBezTo>
                      <a:pt x="589838" y="242221"/>
                      <a:pt x="562321" y="225287"/>
                      <a:pt x="543271" y="198300"/>
                    </a:cubicBezTo>
                    <a:cubicBezTo>
                      <a:pt x="524221" y="171313"/>
                      <a:pt x="475538" y="112575"/>
                      <a:pt x="473421" y="90350"/>
                    </a:cubicBezTo>
                    <a:cubicBezTo>
                      <a:pt x="471304" y="68125"/>
                      <a:pt x="514167" y="77121"/>
                      <a:pt x="530571" y="64950"/>
                    </a:cubicBezTo>
                    <a:cubicBezTo>
                      <a:pt x="546975" y="52779"/>
                      <a:pt x="585075" y="25792"/>
                      <a:pt x="571846" y="17325"/>
                    </a:cubicBezTo>
                    <a:cubicBezTo>
                      <a:pt x="558617" y="8858"/>
                      <a:pt x="451196" y="14150"/>
                      <a:pt x="451196" y="14150"/>
                    </a:cubicBezTo>
                    <a:cubicBezTo>
                      <a:pt x="377113" y="11504"/>
                      <a:pt x="183438" y="-4900"/>
                      <a:pt x="127346" y="1450"/>
                    </a:cubicBezTo>
                    <a:cubicBezTo>
                      <a:pt x="71254" y="7800"/>
                      <a:pt x="132109" y="39021"/>
                      <a:pt x="114646" y="52250"/>
                    </a:cubicBezTo>
                    <a:cubicBezTo>
                      <a:pt x="97184" y="65479"/>
                      <a:pt x="17279" y="71829"/>
                      <a:pt x="3521" y="9035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屋内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9BDD164A-5416-4645-BCA0-FA553DCBB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7" name="額縁">
            <a:extLst>
              <a:ext uri="{FF2B5EF4-FFF2-40B4-BE49-F238E27FC236}">
                <a16:creationId xmlns:a16="http://schemas.microsoft.com/office/drawing/2014/main" id="{2D793100-1F23-4970-8A96-10F628259DF6}"/>
              </a:ext>
            </a:extLst>
          </p:cNvPr>
          <p:cNvSpPr/>
          <p:nvPr/>
        </p:nvSpPr>
        <p:spPr>
          <a:xfrm>
            <a:off x="2661971" y="0"/>
            <a:ext cx="6858000" cy="6858000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A6F33AAF-774C-410F-B3EF-9B4E4B51E07B}"/>
              </a:ext>
            </a:extLst>
          </p:cNvPr>
          <p:cNvSpPr/>
          <p:nvPr/>
        </p:nvSpPr>
        <p:spPr>
          <a:xfrm>
            <a:off x="4295835" y="3882496"/>
            <a:ext cx="3565660" cy="2223100"/>
          </a:xfrm>
          <a:custGeom>
            <a:avLst/>
            <a:gdLst>
              <a:gd name="connsiteX0" fmla="*/ 839198 w 3565660"/>
              <a:gd name="connsiteY0" fmla="*/ 881 h 2254143"/>
              <a:gd name="connsiteX1" fmla="*/ 856132 w 3565660"/>
              <a:gd name="connsiteY1" fmla="*/ 288748 h 2254143"/>
              <a:gd name="connsiteX2" fmla="*/ 873065 w 3565660"/>
              <a:gd name="connsiteY2" fmla="*/ 555448 h 2254143"/>
              <a:gd name="connsiteX3" fmla="*/ 792632 w 3565660"/>
              <a:gd name="connsiteY3" fmla="*/ 796748 h 2254143"/>
              <a:gd name="connsiteX4" fmla="*/ 623298 w 3565660"/>
              <a:gd name="connsiteY4" fmla="*/ 1088848 h 2254143"/>
              <a:gd name="connsiteX5" fmla="*/ 420098 w 3565660"/>
              <a:gd name="connsiteY5" fmla="*/ 1287815 h 2254143"/>
              <a:gd name="connsiteX6" fmla="*/ 72965 w 3565660"/>
              <a:gd name="connsiteY6" fmla="*/ 1507948 h 2254143"/>
              <a:gd name="connsiteX7" fmla="*/ 17932 w 3565660"/>
              <a:gd name="connsiteY7" fmla="*/ 1685748 h 2254143"/>
              <a:gd name="connsiteX8" fmla="*/ 305798 w 3565660"/>
              <a:gd name="connsiteY8" fmla="*/ 1999015 h 2254143"/>
              <a:gd name="connsiteX9" fmla="*/ 932332 w 3565660"/>
              <a:gd name="connsiteY9" fmla="*/ 2231848 h 2254143"/>
              <a:gd name="connsiteX10" fmla="*/ 2028765 w 3565660"/>
              <a:gd name="connsiteY10" fmla="*/ 2231848 h 2254143"/>
              <a:gd name="connsiteX11" fmla="*/ 2871198 w 3565660"/>
              <a:gd name="connsiteY11" fmla="*/ 2117548 h 2254143"/>
              <a:gd name="connsiteX12" fmla="*/ 3425765 w 3565660"/>
              <a:gd name="connsiteY12" fmla="*/ 1842381 h 2254143"/>
              <a:gd name="connsiteX13" fmla="*/ 3565465 w 3565660"/>
              <a:gd name="connsiteY13" fmla="*/ 1533348 h 2254143"/>
              <a:gd name="connsiteX14" fmla="*/ 3408832 w 3565660"/>
              <a:gd name="connsiteY14" fmla="*/ 1304748 h 2254143"/>
              <a:gd name="connsiteX15" fmla="*/ 2845798 w 3565660"/>
              <a:gd name="connsiteY15" fmla="*/ 1042281 h 2254143"/>
              <a:gd name="connsiteX16" fmla="*/ 2625665 w 3565660"/>
              <a:gd name="connsiteY16" fmla="*/ 750181 h 2254143"/>
              <a:gd name="connsiteX17" fmla="*/ 2583332 w 3565660"/>
              <a:gd name="connsiteY17" fmla="*/ 487715 h 2254143"/>
              <a:gd name="connsiteX18" fmla="*/ 2621432 w 3565660"/>
              <a:gd name="connsiteY18" fmla="*/ 136348 h 2254143"/>
              <a:gd name="connsiteX19" fmla="*/ 1863665 w 3565660"/>
              <a:gd name="connsiteY19" fmla="*/ 254881 h 2254143"/>
              <a:gd name="connsiteX20" fmla="*/ 1203265 w 3565660"/>
              <a:gd name="connsiteY20" fmla="*/ 199848 h 2254143"/>
              <a:gd name="connsiteX21" fmla="*/ 839198 w 3565660"/>
              <a:gd name="connsiteY21" fmla="*/ 881 h 2254143"/>
              <a:gd name="connsiteX0" fmla="*/ 1863665 w 3565660"/>
              <a:gd name="connsiteY0" fmla="*/ 254881 h 2254143"/>
              <a:gd name="connsiteX1" fmla="*/ 1203265 w 3565660"/>
              <a:gd name="connsiteY1" fmla="*/ 199848 h 2254143"/>
              <a:gd name="connsiteX2" fmla="*/ 839198 w 3565660"/>
              <a:gd name="connsiteY2" fmla="*/ 881 h 2254143"/>
              <a:gd name="connsiteX3" fmla="*/ 856132 w 3565660"/>
              <a:gd name="connsiteY3" fmla="*/ 288748 h 2254143"/>
              <a:gd name="connsiteX4" fmla="*/ 873065 w 3565660"/>
              <a:gd name="connsiteY4" fmla="*/ 555448 h 2254143"/>
              <a:gd name="connsiteX5" fmla="*/ 792632 w 3565660"/>
              <a:gd name="connsiteY5" fmla="*/ 796748 h 2254143"/>
              <a:gd name="connsiteX6" fmla="*/ 623298 w 3565660"/>
              <a:gd name="connsiteY6" fmla="*/ 1088848 h 2254143"/>
              <a:gd name="connsiteX7" fmla="*/ 420098 w 3565660"/>
              <a:gd name="connsiteY7" fmla="*/ 1287815 h 2254143"/>
              <a:gd name="connsiteX8" fmla="*/ 72965 w 3565660"/>
              <a:gd name="connsiteY8" fmla="*/ 1507948 h 2254143"/>
              <a:gd name="connsiteX9" fmla="*/ 17932 w 3565660"/>
              <a:gd name="connsiteY9" fmla="*/ 1685748 h 2254143"/>
              <a:gd name="connsiteX10" fmla="*/ 305798 w 3565660"/>
              <a:gd name="connsiteY10" fmla="*/ 1999015 h 2254143"/>
              <a:gd name="connsiteX11" fmla="*/ 932332 w 3565660"/>
              <a:gd name="connsiteY11" fmla="*/ 2231848 h 2254143"/>
              <a:gd name="connsiteX12" fmla="*/ 2028765 w 3565660"/>
              <a:gd name="connsiteY12" fmla="*/ 2231848 h 2254143"/>
              <a:gd name="connsiteX13" fmla="*/ 2871198 w 3565660"/>
              <a:gd name="connsiteY13" fmla="*/ 2117548 h 2254143"/>
              <a:gd name="connsiteX14" fmla="*/ 3425765 w 3565660"/>
              <a:gd name="connsiteY14" fmla="*/ 1842381 h 2254143"/>
              <a:gd name="connsiteX15" fmla="*/ 3565465 w 3565660"/>
              <a:gd name="connsiteY15" fmla="*/ 1533348 h 2254143"/>
              <a:gd name="connsiteX16" fmla="*/ 3408832 w 3565660"/>
              <a:gd name="connsiteY16" fmla="*/ 1304748 h 2254143"/>
              <a:gd name="connsiteX17" fmla="*/ 2845798 w 3565660"/>
              <a:gd name="connsiteY17" fmla="*/ 1042281 h 2254143"/>
              <a:gd name="connsiteX18" fmla="*/ 2625665 w 3565660"/>
              <a:gd name="connsiteY18" fmla="*/ 750181 h 2254143"/>
              <a:gd name="connsiteX19" fmla="*/ 2583332 w 3565660"/>
              <a:gd name="connsiteY19" fmla="*/ 487715 h 2254143"/>
              <a:gd name="connsiteX20" fmla="*/ 2621432 w 3565660"/>
              <a:gd name="connsiteY20" fmla="*/ 136348 h 2254143"/>
              <a:gd name="connsiteX21" fmla="*/ 1955105 w 3565660"/>
              <a:gd name="connsiteY21" fmla="*/ 346321 h 2254143"/>
              <a:gd name="connsiteX0" fmla="*/ 1863665 w 3565660"/>
              <a:gd name="connsiteY0" fmla="*/ 254881 h 2254143"/>
              <a:gd name="connsiteX1" fmla="*/ 1203265 w 3565660"/>
              <a:gd name="connsiteY1" fmla="*/ 199848 h 2254143"/>
              <a:gd name="connsiteX2" fmla="*/ 839198 w 3565660"/>
              <a:gd name="connsiteY2" fmla="*/ 881 h 2254143"/>
              <a:gd name="connsiteX3" fmla="*/ 856132 w 3565660"/>
              <a:gd name="connsiteY3" fmla="*/ 288748 h 2254143"/>
              <a:gd name="connsiteX4" fmla="*/ 873065 w 3565660"/>
              <a:gd name="connsiteY4" fmla="*/ 555448 h 2254143"/>
              <a:gd name="connsiteX5" fmla="*/ 792632 w 3565660"/>
              <a:gd name="connsiteY5" fmla="*/ 796748 h 2254143"/>
              <a:gd name="connsiteX6" fmla="*/ 623298 w 3565660"/>
              <a:gd name="connsiteY6" fmla="*/ 1088848 h 2254143"/>
              <a:gd name="connsiteX7" fmla="*/ 420098 w 3565660"/>
              <a:gd name="connsiteY7" fmla="*/ 1287815 h 2254143"/>
              <a:gd name="connsiteX8" fmla="*/ 72965 w 3565660"/>
              <a:gd name="connsiteY8" fmla="*/ 1507948 h 2254143"/>
              <a:gd name="connsiteX9" fmla="*/ 17932 w 3565660"/>
              <a:gd name="connsiteY9" fmla="*/ 1685748 h 2254143"/>
              <a:gd name="connsiteX10" fmla="*/ 305798 w 3565660"/>
              <a:gd name="connsiteY10" fmla="*/ 1999015 h 2254143"/>
              <a:gd name="connsiteX11" fmla="*/ 932332 w 3565660"/>
              <a:gd name="connsiteY11" fmla="*/ 2231848 h 2254143"/>
              <a:gd name="connsiteX12" fmla="*/ 2028765 w 3565660"/>
              <a:gd name="connsiteY12" fmla="*/ 2231848 h 2254143"/>
              <a:gd name="connsiteX13" fmla="*/ 2871198 w 3565660"/>
              <a:gd name="connsiteY13" fmla="*/ 2117548 h 2254143"/>
              <a:gd name="connsiteX14" fmla="*/ 3425765 w 3565660"/>
              <a:gd name="connsiteY14" fmla="*/ 1842381 h 2254143"/>
              <a:gd name="connsiteX15" fmla="*/ 3565465 w 3565660"/>
              <a:gd name="connsiteY15" fmla="*/ 1533348 h 2254143"/>
              <a:gd name="connsiteX16" fmla="*/ 3408832 w 3565660"/>
              <a:gd name="connsiteY16" fmla="*/ 1304748 h 2254143"/>
              <a:gd name="connsiteX17" fmla="*/ 2845798 w 3565660"/>
              <a:gd name="connsiteY17" fmla="*/ 1042281 h 2254143"/>
              <a:gd name="connsiteX18" fmla="*/ 2625665 w 3565660"/>
              <a:gd name="connsiteY18" fmla="*/ 750181 h 2254143"/>
              <a:gd name="connsiteX19" fmla="*/ 2583332 w 3565660"/>
              <a:gd name="connsiteY19" fmla="*/ 487715 h 2254143"/>
              <a:gd name="connsiteX20" fmla="*/ 2621432 w 3565660"/>
              <a:gd name="connsiteY20" fmla="*/ 136348 h 2254143"/>
              <a:gd name="connsiteX0" fmla="*/ 1203265 w 3565660"/>
              <a:gd name="connsiteY0" fmla="*/ 199848 h 2254143"/>
              <a:gd name="connsiteX1" fmla="*/ 839198 w 3565660"/>
              <a:gd name="connsiteY1" fmla="*/ 881 h 2254143"/>
              <a:gd name="connsiteX2" fmla="*/ 856132 w 3565660"/>
              <a:gd name="connsiteY2" fmla="*/ 288748 h 2254143"/>
              <a:gd name="connsiteX3" fmla="*/ 873065 w 3565660"/>
              <a:gd name="connsiteY3" fmla="*/ 555448 h 2254143"/>
              <a:gd name="connsiteX4" fmla="*/ 792632 w 3565660"/>
              <a:gd name="connsiteY4" fmla="*/ 796748 h 2254143"/>
              <a:gd name="connsiteX5" fmla="*/ 623298 w 3565660"/>
              <a:gd name="connsiteY5" fmla="*/ 1088848 h 2254143"/>
              <a:gd name="connsiteX6" fmla="*/ 420098 w 3565660"/>
              <a:gd name="connsiteY6" fmla="*/ 1287815 h 2254143"/>
              <a:gd name="connsiteX7" fmla="*/ 72965 w 3565660"/>
              <a:gd name="connsiteY7" fmla="*/ 1507948 h 2254143"/>
              <a:gd name="connsiteX8" fmla="*/ 17932 w 3565660"/>
              <a:gd name="connsiteY8" fmla="*/ 1685748 h 2254143"/>
              <a:gd name="connsiteX9" fmla="*/ 305798 w 3565660"/>
              <a:gd name="connsiteY9" fmla="*/ 1999015 h 2254143"/>
              <a:gd name="connsiteX10" fmla="*/ 932332 w 3565660"/>
              <a:gd name="connsiteY10" fmla="*/ 2231848 h 2254143"/>
              <a:gd name="connsiteX11" fmla="*/ 2028765 w 3565660"/>
              <a:gd name="connsiteY11" fmla="*/ 2231848 h 2254143"/>
              <a:gd name="connsiteX12" fmla="*/ 2871198 w 3565660"/>
              <a:gd name="connsiteY12" fmla="*/ 2117548 h 2254143"/>
              <a:gd name="connsiteX13" fmla="*/ 3425765 w 3565660"/>
              <a:gd name="connsiteY13" fmla="*/ 1842381 h 2254143"/>
              <a:gd name="connsiteX14" fmla="*/ 3565465 w 3565660"/>
              <a:gd name="connsiteY14" fmla="*/ 1533348 h 2254143"/>
              <a:gd name="connsiteX15" fmla="*/ 3408832 w 3565660"/>
              <a:gd name="connsiteY15" fmla="*/ 1304748 h 2254143"/>
              <a:gd name="connsiteX16" fmla="*/ 2845798 w 3565660"/>
              <a:gd name="connsiteY16" fmla="*/ 1042281 h 2254143"/>
              <a:gd name="connsiteX17" fmla="*/ 2625665 w 3565660"/>
              <a:gd name="connsiteY17" fmla="*/ 750181 h 2254143"/>
              <a:gd name="connsiteX18" fmla="*/ 2583332 w 3565660"/>
              <a:gd name="connsiteY18" fmla="*/ 487715 h 2254143"/>
              <a:gd name="connsiteX19" fmla="*/ 2621432 w 3565660"/>
              <a:gd name="connsiteY19" fmla="*/ 136348 h 2254143"/>
              <a:gd name="connsiteX0" fmla="*/ 839198 w 3565660"/>
              <a:gd name="connsiteY0" fmla="*/ 0 h 2253262"/>
              <a:gd name="connsiteX1" fmla="*/ 856132 w 3565660"/>
              <a:gd name="connsiteY1" fmla="*/ 287867 h 2253262"/>
              <a:gd name="connsiteX2" fmla="*/ 873065 w 3565660"/>
              <a:gd name="connsiteY2" fmla="*/ 554567 h 2253262"/>
              <a:gd name="connsiteX3" fmla="*/ 792632 w 3565660"/>
              <a:gd name="connsiteY3" fmla="*/ 795867 h 2253262"/>
              <a:gd name="connsiteX4" fmla="*/ 623298 w 3565660"/>
              <a:gd name="connsiteY4" fmla="*/ 1087967 h 2253262"/>
              <a:gd name="connsiteX5" fmla="*/ 420098 w 3565660"/>
              <a:gd name="connsiteY5" fmla="*/ 1286934 h 2253262"/>
              <a:gd name="connsiteX6" fmla="*/ 72965 w 3565660"/>
              <a:gd name="connsiteY6" fmla="*/ 1507067 h 2253262"/>
              <a:gd name="connsiteX7" fmla="*/ 17932 w 3565660"/>
              <a:gd name="connsiteY7" fmla="*/ 1684867 h 2253262"/>
              <a:gd name="connsiteX8" fmla="*/ 305798 w 3565660"/>
              <a:gd name="connsiteY8" fmla="*/ 1998134 h 2253262"/>
              <a:gd name="connsiteX9" fmla="*/ 932332 w 3565660"/>
              <a:gd name="connsiteY9" fmla="*/ 2230967 h 2253262"/>
              <a:gd name="connsiteX10" fmla="*/ 2028765 w 3565660"/>
              <a:gd name="connsiteY10" fmla="*/ 2230967 h 2253262"/>
              <a:gd name="connsiteX11" fmla="*/ 2871198 w 3565660"/>
              <a:gd name="connsiteY11" fmla="*/ 2116667 h 2253262"/>
              <a:gd name="connsiteX12" fmla="*/ 3425765 w 3565660"/>
              <a:gd name="connsiteY12" fmla="*/ 1841500 h 2253262"/>
              <a:gd name="connsiteX13" fmla="*/ 3565465 w 3565660"/>
              <a:gd name="connsiteY13" fmla="*/ 1532467 h 2253262"/>
              <a:gd name="connsiteX14" fmla="*/ 3408832 w 3565660"/>
              <a:gd name="connsiteY14" fmla="*/ 1303867 h 2253262"/>
              <a:gd name="connsiteX15" fmla="*/ 2845798 w 3565660"/>
              <a:gd name="connsiteY15" fmla="*/ 1041400 h 2253262"/>
              <a:gd name="connsiteX16" fmla="*/ 2625665 w 3565660"/>
              <a:gd name="connsiteY16" fmla="*/ 749300 h 2253262"/>
              <a:gd name="connsiteX17" fmla="*/ 2583332 w 3565660"/>
              <a:gd name="connsiteY17" fmla="*/ 486834 h 2253262"/>
              <a:gd name="connsiteX18" fmla="*/ 2621432 w 3565660"/>
              <a:gd name="connsiteY18" fmla="*/ 135467 h 2253262"/>
              <a:gd name="connsiteX0" fmla="*/ 856131 w 3565660"/>
              <a:gd name="connsiteY0" fmla="*/ 0 h 2253262"/>
              <a:gd name="connsiteX1" fmla="*/ 856132 w 3565660"/>
              <a:gd name="connsiteY1" fmla="*/ 287867 h 2253262"/>
              <a:gd name="connsiteX2" fmla="*/ 873065 w 3565660"/>
              <a:gd name="connsiteY2" fmla="*/ 554567 h 2253262"/>
              <a:gd name="connsiteX3" fmla="*/ 792632 w 3565660"/>
              <a:gd name="connsiteY3" fmla="*/ 795867 h 2253262"/>
              <a:gd name="connsiteX4" fmla="*/ 623298 w 3565660"/>
              <a:gd name="connsiteY4" fmla="*/ 1087967 h 2253262"/>
              <a:gd name="connsiteX5" fmla="*/ 420098 w 3565660"/>
              <a:gd name="connsiteY5" fmla="*/ 1286934 h 2253262"/>
              <a:gd name="connsiteX6" fmla="*/ 72965 w 3565660"/>
              <a:gd name="connsiteY6" fmla="*/ 1507067 h 2253262"/>
              <a:gd name="connsiteX7" fmla="*/ 17932 w 3565660"/>
              <a:gd name="connsiteY7" fmla="*/ 1684867 h 2253262"/>
              <a:gd name="connsiteX8" fmla="*/ 305798 w 3565660"/>
              <a:gd name="connsiteY8" fmla="*/ 1998134 h 2253262"/>
              <a:gd name="connsiteX9" fmla="*/ 932332 w 3565660"/>
              <a:gd name="connsiteY9" fmla="*/ 2230967 h 2253262"/>
              <a:gd name="connsiteX10" fmla="*/ 2028765 w 3565660"/>
              <a:gd name="connsiteY10" fmla="*/ 2230967 h 2253262"/>
              <a:gd name="connsiteX11" fmla="*/ 2871198 w 3565660"/>
              <a:gd name="connsiteY11" fmla="*/ 2116667 h 2253262"/>
              <a:gd name="connsiteX12" fmla="*/ 3425765 w 3565660"/>
              <a:gd name="connsiteY12" fmla="*/ 1841500 h 2253262"/>
              <a:gd name="connsiteX13" fmla="*/ 3565465 w 3565660"/>
              <a:gd name="connsiteY13" fmla="*/ 1532467 h 2253262"/>
              <a:gd name="connsiteX14" fmla="*/ 3408832 w 3565660"/>
              <a:gd name="connsiteY14" fmla="*/ 1303867 h 2253262"/>
              <a:gd name="connsiteX15" fmla="*/ 2845798 w 3565660"/>
              <a:gd name="connsiteY15" fmla="*/ 1041400 h 2253262"/>
              <a:gd name="connsiteX16" fmla="*/ 2625665 w 3565660"/>
              <a:gd name="connsiteY16" fmla="*/ 749300 h 2253262"/>
              <a:gd name="connsiteX17" fmla="*/ 2583332 w 3565660"/>
              <a:gd name="connsiteY17" fmla="*/ 486834 h 2253262"/>
              <a:gd name="connsiteX18" fmla="*/ 2621432 w 3565660"/>
              <a:gd name="connsiteY18" fmla="*/ 135467 h 2253262"/>
              <a:gd name="connsiteX0" fmla="*/ 856131 w 3565660"/>
              <a:gd name="connsiteY0" fmla="*/ 0 h 2253262"/>
              <a:gd name="connsiteX1" fmla="*/ 856132 w 3565660"/>
              <a:gd name="connsiteY1" fmla="*/ 287867 h 2253262"/>
              <a:gd name="connsiteX2" fmla="*/ 873065 w 3565660"/>
              <a:gd name="connsiteY2" fmla="*/ 554567 h 2253262"/>
              <a:gd name="connsiteX3" fmla="*/ 792632 w 3565660"/>
              <a:gd name="connsiteY3" fmla="*/ 795867 h 2253262"/>
              <a:gd name="connsiteX4" fmla="*/ 623298 w 3565660"/>
              <a:gd name="connsiteY4" fmla="*/ 1087967 h 2253262"/>
              <a:gd name="connsiteX5" fmla="*/ 420098 w 3565660"/>
              <a:gd name="connsiteY5" fmla="*/ 1286934 h 2253262"/>
              <a:gd name="connsiteX6" fmla="*/ 72965 w 3565660"/>
              <a:gd name="connsiteY6" fmla="*/ 1507067 h 2253262"/>
              <a:gd name="connsiteX7" fmla="*/ 17932 w 3565660"/>
              <a:gd name="connsiteY7" fmla="*/ 1684867 h 2253262"/>
              <a:gd name="connsiteX8" fmla="*/ 305798 w 3565660"/>
              <a:gd name="connsiteY8" fmla="*/ 1998134 h 2253262"/>
              <a:gd name="connsiteX9" fmla="*/ 932332 w 3565660"/>
              <a:gd name="connsiteY9" fmla="*/ 2230967 h 2253262"/>
              <a:gd name="connsiteX10" fmla="*/ 2028765 w 3565660"/>
              <a:gd name="connsiteY10" fmla="*/ 2230967 h 2253262"/>
              <a:gd name="connsiteX11" fmla="*/ 2871198 w 3565660"/>
              <a:gd name="connsiteY11" fmla="*/ 2116667 h 2253262"/>
              <a:gd name="connsiteX12" fmla="*/ 3425765 w 3565660"/>
              <a:gd name="connsiteY12" fmla="*/ 1841500 h 2253262"/>
              <a:gd name="connsiteX13" fmla="*/ 3565465 w 3565660"/>
              <a:gd name="connsiteY13" fmla="*/ 1532467 h 2253262"/>
              <a:gd name="connsiteX14" fmla="*/ 3408832 w 3565660"/>
              <a:gd name="connsiteY14" fmla="*/ 1303867 h 2253262"/>
              <a:gd name="connsiteX15" fmla="*/ 2845798 w 3565660"/>
              <a:gd name="connsiteY15" fmla="*/ 1041400 h 2253262"/>
              <a:gd name="connsiteX16" fmla="*/ 2625665 w 3565660"/>
              <a:gd name="connsiteY16" fmla="*/ 749300 h 2253262"/>
              <a:gd name="connsiteX17" fmla="*/ 2583332 w 3565660"/>
              <a:gd name="connsiteY17" fmla="*/ 486834 h 2253262"/>
              <a:gd name="connsiteX18" fmla="*/ 2574866 w 3565660"/>
              <a:gd name="connsiteY18" fmla="*/ 135467 h 2253262"/>
              <a:gd name="connsiteX0" fmla="*/ 856131 w 3565660"/>
              <a:gd name="connsiteY0" fmla="*/ 0 h 2253262"/>
              <a:gd name="connsiteX1" fmla="*/ 856132 w 3565660"/>
              <a:gd name="connsiteY1" fmla="*/ 287867 h 2253262"/>
              <a:gd name="connsiteX2" fmla="*/ 873065 w 3565660"/>
              <a:gd name="connsiteY2" fmla="*/ 554567 h 2253262"/>
              <a:gd name="connsiteX3" fmla="*/ 792632 w 3565660"/>
              <a:gd name="connsiteY3" fmla="*/ 795867 h 2253262"/>
              <a:gd name="connsiteX4" fmla="*/ 623298 w 3565660"/>
              <a:gd name="connsiteY4" fmla="*/ 1087967 h 2253262"/>
              <a:gd name="connsiteX5" fmla="*/ 420098 w 3565660"/>
              <a:gd name="connsiteY5" fmla="*/ 1286934 h 2253262"/>
              <a:gd name="connsiteX6" fmla="*/ 72965 w 3565660"/>
              <a:gd name="connsiteY6" fmla="*/ 1507067 h 2253262"/>
              <a:gd name="connsiteX7" fmla="*/ 17932 w 3565660"/>
              <a:gd name="connsiteY7" fmla="*/ 1684867 h 2253262"/>
              <a:gd name="connsiteX8" fmla="*/ 305798 w 3565660"/>
              <a:gd name="connsiteY8" fmla="*/ 1998134 h 2253262"/>
              <a:gd name="connsiteX9" fmla="*/ 932332 w 3565660"/>
              <a:gd name="connsiteY9" fmla="*/ 2230967 h 2253262"/>
              <a:gd name="connsiteX10" fmla="*/ 2028765 w 3565660"/>
              <a:gd name="connsiteY10" fmla="*/ 2230967 h 2253262"/>
              <a:gd name="connsiteX11" fmla="*/ 2871198 w 3565660"/>
              <a:gd name="connsiteY11" fmla="*/ 2116667 h 2253262"/>
              <a:gd name="connsiteX12" fmla="*/ 3425765 w 3565660"/>
              <a:gd name="connsiteY12" fmla="*/ 1841500 h 2253262"/>
              <a:gd name="connsiteX13" fmla="*/ 3565465 w 3565660"/>
              <a:gd name="connsiteY13" fmla="*/ 1532467 h 2253262"/>
              <a:gd name="connsiteX14" fmla="*/ 3408832 w 3565660"/>
              <a:gd name="connsiteY14" fmla="*/ 1303867 h 2253262"/>
              <a:gd name="connsiteX15" fmla="*/ 2845798 w 3565660"/>
              <a:gd name="connsiteY15" fmla="*/ 1041400 h 2253262"/>
              <a:gd name="connsiteX16" fmla="*/ 2625665 w 3565660"/>
              <a:gd name="connsiteY16" fmla="*/ 749300 h 2253262"/>
              <a:gd name="connsiteX17" fmla="*/ 2583332 w 3565660"/>
              <a:gd name="connsiteY17" fmla="*/ 486834 h 2253262"/>
              <a:gd name="connsiteX18" fmla="*/ 2587566 w 3565660"/>
              <a:gd name="connsiteY18" fmla="*/ 160867 h 2253262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587566 w 3565660"/>
              <a:gd name="connsiteY18" fmla="*/ 130705 h 2223100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587566 w 3565660"/>
              <a:gd name="connsiteY18" fmla="*/ 130705 h 2223100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593916 w 3565660"/>
              <a:gd name="connsiteY18" fmla="*/ 140230 h 2223100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593916 w 3565660"/>
              <a:gd name="connsiteY18" fmla="*/ 140230 h 2223100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593916 w 3565660"/>
              <a:gd name="connsiteY18" fmla="*/ 140230 h 2223100"/>
              <a:gd name="connsiteX0" fmla="*/ 862481 w 3565660"/>
              <a:gd name="connsiteY0" fmla="*/ 0 h 2223100"/>
              <a:gd name="connsiteX1" fmla="*/ 856132 w 3565660"/>
              <a:gd name="connsiteY1" fmla="*/ 257705 h 2223100"/>
              <a:gd name="connsiteX2" fmla="*/ 873065 w 3565660"/>
              <a:gd name="connsiteY2" fmla="*/ 524405 h 2223100"/>
              <a:gd name="connsiteX3" fmla="*/ 792632 w 3565660"/>
              <a:gd name="connsiteY3" fmla="*/ 765705 h 2223100"/>
              <a:gd name="connsiteX4" fmla="*/ 623298 w 3565660"/>
              <a:gd name="connsiteY4" fmla="*/ 1057805 h 2223100"/>
              <a:gd name="connsiteX5" fmla="*/ 420098 w 3565660"/>
              <a:gd name="connsiteY5" fmla="*/ 1256772 h 2223100"/>
              <a:gd name="connsiteX6" fmla="*/ 72965 w 3565660"/>
              <a:gd name="connsiteY6" fmla="*/ 1476905 h 2223100"/>
              <a:gd name="connsiteX7" fmla="*/ 17932 w 3565660"/>
              <a:gd name="connsiteY7" fmla="*/ 1654705 h 2223100"/>
              <a:gd name="connsiteX8" fmla="*/ 305798 w 3565660"/>
              <a:gd name="connsiteY8" fmla="*/ 1967972 h 2223100"/>
              <a:gd name="connsiteX9" fmla="*/ 932332 w 3565660"/>
              <a:gd name="connsiteY9" fmla="*/ 2200805 h 2223100"/>
              <a:gd name="connsiteX10" fmla="*/ 2028765 w 3565660"/>
              <a:gd name="connsiteY10" fmla="*/ 2200805 h 2223100"/>
              <a:gd name="connsiteX11" fmla="*/ 2871198 w 3565660"/>
              <a:gd name="connsiteY11" fmla="*/ 2086505 h 2223100"/>
              <a:gd name="connsiteX12" fmla="*/ 3425765 w 3565660"/>
              <a:gd name="connsiteY12" fmla="*/ 1811338 h 2223100"/>
              <a:gd name="connsiteX13" fmla="*/ 3565465 w 3565660"/>
              <a:gd name="connsiteY13" fmla="*/ 1502305 h 2223100"/>
              <a:gd name="connsiteX14" fmla="*/ 3408832 w 3565660"/>
              <a:gd name="connsiteY14" fmla="*/ 1273705 h 2223100"/>
              <a:gd name="connsiteX15" fmla="*/ 2845798 w 3565660"/>
              <a:gd name="connsiteY15" fmla="*/ 1011238 h 2223100"/>
              <a:gd name="connsiteX16" fmla="*/ 2625665 w 3565660"/>
              <a:gd name="connsiteY16" fmla="*/ 719138 h 2223100"/>
              <a:gd name="connsiteX17" fmla="*/ 2583332 w 3565660"/>
              <a:gd name="connsiteY17" fmla="*/ 456672 h 2223100"/>
              <a:gd name="connsiteX18" fmla="*/ 2621433 w 3565660"/>
              <a:gd name="connsiteY18" fmla="*/ 140230 h 222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65660" h="2223100">
                <a:moveTo>
                  <a:pt x="862481" y="0"/>
                </a:moveTo>
                <a:cubicBezTo>
                  <a:pt x="869714" y="33867"/>
                  <a:pt x="854368" y="170304"/>
                  <a:pt x="856132" y="257705"/>
                </a:cubicBezTo>
                <a:cubicBezTo>
                  <a:pt x="857896" y="345106"/>
                  <a:pt x="883648" y="439738"/>
                  <a:pt x="873065" y="524405"/>
                </a:cubicBezTo>
                <a:cubicBezTo>
                  <a:pt x="862482" y="609072"/>
                  <a:pt x="834260" y="676805"/>
                  <a:pt x="792632" y="765705"/>
                </a:cubicBezTo>
                <a:cubicBezTo>
                  <a:pt x="751004" y="854605"/>
                  <a:pt x="685387" y="975961"/>
                  <a:pt x="623298" y="1057805"/>
                </a:cubicBezTo>
                <a:cubicBezTo>
                  <a:pt x="561209" y="1139650"/>
                  <a:pt x="511820" y="1186922"/>
                  <a:pt x="420098" y="1256772"/>
                </a:cubicBezTo>
                <a:cubicBezTo>
                  <a:pt x="328376" y="1326622"/>
                  <a:pt x="139993" y="1410583"/>
                  <a:pt x="72965" y="1476905"/>
                </a:cubicBezTo>
                <a:cubicBezTo>
                  <a:pt x="5937" y="1543227"/>
                  <a:pt x="-20873" y="1572861"/>
                  <a:pt x="17932" y="1654705"/>
                </a:cubicBezTo>
                <a:cubicBezTo>
                  <a:pt x="56737" y="1736549"/>
                  <a:pt x="153398" y="1876955"/>
                  <a:pt x="305798" y="1967972"/>
                </a:cubicBezTo>
                <a:cubicBezTo>
                  <a:pt x="458198" y="2058989"/>
                  <a:pt x="645171" y="2162000"/>
                  <a:pt x="932332" y="2200805"/>
                </a:cubicBezTo>
                <a:cubicBezTo>
                  <a:pt x="1219493" y="2239610"/>
                  <a:pt x="1705621" y="2219855"/>
                  <a:pt x="2028765" y="2200805"/>
                </a:cubicBezTo>
                <a:cubicBezTo>
                  <a:pt x="2351909" y="2181755"/>
                  <a:pt x="2638365" y="2151416"/>
                  <a:pt x="2871198" y="2086505"/>
                </a:cubicBezTo>
                <a:cubicBezTo>
                  <a:pt x="3104031" y="2021594"/>
                  <a:pt x="3310054" y="1908705"/>
                  <a:pt x="3425765" y="1811338"/>
                </a:cubicBezTo>
                <a:cubicBezTo>
                  <a:pt x="3541476" y="1713971"/>
                  <a:pt x="3568287" y="1591910"/>
                  <a:pt x="3565465" y="1502305"/>
                </a:cubicBezTo>
                <a:cubicBezTo>
                  <a:pt x="3562643" y="1412700"/>
                  <a:pt x="3528777" y="1355550"/>
                  <a:pt x="3408832" y="1273705"/>
                </a:cubicBezTo>
                <a:cubicBezTo>
                  <a:pt x="3288888" y="1191861"/>
                  <a:pt x="2976326" y="1103666"/>
                  <a:pt x="2845798" y="1011238"/>
                </a:cubicBezTo>
                <a:cubicBezTo>
                  <a:pt x="2715270" y="918810"/>
                  <a:pt x="2669409" y="811566"/>
                  <a:pt x="2625665" y="719138"/>
                </a:cubicBezTo>
                <a:cubicBezTo>
                  <a:pt x="2581921" y="626710"/>
                  <a:pt x="2584037" y="553157"/>
                  <a:pt x="2583332" y="456672"/>
                </a:cubicBezTo>
                <a:cubicBezTo>
                  <a:pt x="2582627" y="360187"/>
                  <a:pt x="2620199" y="259998"/>
                  <a:pt x="2621433" y="14023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5E5781DF-FDB4-45B4-9478-2C0CDB17E8B7}"/>
              </a:ext>
            </a:extLst>
          </p:cNvPr>
          <p:cNvSpPr/>
          <p:nvPr/>
        </p:nvSpPr>
        <p:spPr>
          <a:xfrm>
            <a:off x="4851400" y="970175"/>
            <a:ext cx="1667933" cy="2056658"/>
          </a:xfrm>
          <a:custGeom>
            <a:avLst/>
            <a:gdLst>
              <a:gd name="connsiteX0" fmla="*/ 1667933 w 1667933"/>
              <a:gd name="connsiteY0" fmla="*/ 168592 h 2056658"/>
              <a:gd name="connsiteX1" fmla="*/ 1473200 w 1667933"/>
              <a:gd name="connsiteY1" fmla="*/ 62758 h 2056658"/>
              <a:gd name="connsiteX2" fmla="*/ 1126067 w 1667933"/>
              <a:gd name="connsiteY2" fmla="*/ 3492 h 2056658"/>
              <a:gd name="connsiteX3" fmla="*/ 584200 w 1667933"/>
              <a:gd name="connsiteY3" fmla="*/ 164358 h 2056658"/>
              <a:gd name="connsiteX4" fmla="*/ 186267 w 1667933"/>
              <a:gd name="connsiteY4" fmla="*/ 503025 h 2056658"/>
              <a:gd name="connsiteX5" fmla="*/ 232833 w 1667933"/>
              <a:gd name="connsiteY5" fmla="*/ 604625 h 2056658"/>
              <a:gd name="connsiteX6" fmla="*/ 186267 w 1667933"/>
              <a:gd name="connsiteY6" fmla="*/ 761258 h 2056658"/>
              <a:gd name="connsiteX7" fmla="*/ 67733 w 1667933"/>
              <a:gd name="connsiteY7" fmla="*/ 1036425 h 2056658"/>
              <a:gd name="connsiteX8" fmla="*/ 50800 w 1667933"/>
              <a:gd name="connsiteY8" fmla="*/ 1218458 h 2056658"/>
              <a:gd name="connsiteX9" fmla="*/ 0 w 1667933"/>
              <a:gd name="connsiteY9" fmla="*/ 1527492 h 2056658"/>
              <a:gd name="connsiteX10" fmla="*/ 50800 w 1667933"/>
              <a:gd name="connsiteY10" fmla="*/ 1671425 h 2056658"/>
              <a:gd name="connsiteX11" fmla="*/ 50800 w 1667933"/>
              <a:gd name="connsiteY11" fmla="*/ 1950825 h 2056658"/>
              <a:gd name="connsiteX12" fmla="*/ 38100 w 1667933"/>
              <a:gd name="connsiteY12" fmla="*/ 2056658 h 20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933" h="2056658">
                <a:moveTo>
                  <a:pt x="1667933" y="168592"/>
                </a:moveTo>
                <a:cubicBezTo>
                  <a:pt x="1615722" y="129433"/>
                  <a:pt x="1563511" y="90275"/>
                  <a:pt x="1473200" y="62758"/>
                </a:cubicBezTo>
                <a:cubicBezTo>
                  <a:pt x="1382889" y="35241"/>
                  <a:pt x="1274234" y="-13441"/>
                  <a:pt x="1126067" y="3492"/>
                </a:cubicBezTo>
                <a:cubicBezTo>
                  <a:pt x="977900" y="20425"/>
                  <a:pt x="740833" y="81102"/>
                  <a:pt x="584200" y="164358"/>
                </a:cubicBezTo>
                <a:cubicBezTo>
                  <a:pt x="427567" y="247614"/>
                  <a:pt x="244828" y="429647"/>
                  <a:pt x="186267" y="503025"/>
                </a:cubicBezTo>
                <a:cubicBezTo>
                  <a:pt x="127706" y="576403"/>
                  <a:pt x="232833" y="561586"/>
                  <a:pt x="232833" y="604625"/>
                </a:cubicBezTo>
                <a:cubicBezTo>
                  <a:pt x="232833" y="647664"/>
                  <a:pt x="213784" y="689291"/>
                  <a:pt x="186267" y="761258"/>
                </a:cubicBezTo>
                <a:cubicBezTo>
                  <a:pt x="158750" y="833225"/>
                  <a:pt x="90311" y="960225"/>
                  <a:pt x="67733" y="1036425"/>
                </a:cubicBezTo>
                <a:cubicBezTo>
                  <a:pt x="45155" y="1112625"/>
                  <a:pt x="62089" y="1136614"/>
                  <a:pt x="50800" y="1218458"/>
                </a:cubicBezTo>
                <a:cubicBezTo>
                  <a:pt x="39511" y="1300302"/>
                  <a:pt x="0" y="1451998"/>
                  <a:pt x="0" y="1527492"/>
                </a:cubicBezTo>
                <a:cubicBezTo>
                  <a:pt x="0" y="1602986"/>
                  <a:pt x="42333" y="1600870"/>
                  <a:pt x="50800" y="1671425"/>
                </a:cubicBezTo>
                <a:cubicBezTo>
                  <a:pt x="59267" y="1741981"/>
                  <a:pt x="52917" y="1886620"/>
                  <a:pt x="50800" y="1950825"/>
                </a:cubicBezTo>
                <a:cubicBezTo>
                  <a:pt x="48683" y="2015030"/>
                  <a:pt x="43391" y="2035844"/>
                  <a:pt x="38100" y="205665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95F1AFB5-E05B-4981-9257-0EADCEAF870A}"/>
              </a:ext>
            </a:extLst>
          </p:cNvPr>
          <p:cNvSpPr/>
          <p:nvPr/>
        </p:nvSpPr>
        <p:spPr>
          <a:xfrm>
            <a:off x="4897967" y="3022600"/>
            <a:ext cx="2036233" cy="1428294"/>
          </a:xfrm>
          <a:custGeom>
            <a:avLst/>
            <a:gdLst>
              <a:gd name="connsiteX0" fmla="*/ 0 w 2036233"/>
              <a:gd name="connsiteY0" fmla="*/ 0 h 1428294"/>
              <a:gd name="connsiteX1" fmla="*/ 190500 w 2036233"/>
              <a:gd name="connsiteY1" fmla="*/ 749300 h 1428294"/>
              <a:gd name="connsiteX2" fmla="*/ 723900 w 2036233"/>
              <a:gd name="connsiteY2" fmla="*/ 1270000 h 1428294"/>
              <a:gd name="connsiteX3" fmla="*/ 1198033 w 2036233"/>
              <a:gd name="connsiteY3" fmla="*/ 1413933 h 1428294"/>
              <a:gd name="connsiteX4" fmla="*/ 2036233 w 2036233"/>
              <a:gd name="connsiteY4" fmla="*/ 977900 h 14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233" h="1428294">
                <a:moveTo>
                  <a:pt x="0" y="0"/>
                </a:moveTo>
                <a:cubicBezTo>
                  <a:pt x="34925" y="268816"/>
                  <a:pt x="69850" y="537633"/>
                  <a:pt x="190500" y="749300"/>
                </a:cubicBezTo>
                <a:cubicBezTo>
                  <a:pt x="311150" y="960967"/>
                  <a:pt x="555978" y="1159228"/>
                  <a:pt x="723900" y="1270000"/>
                </a:cubicBezTo>
                <a:cubicBezTo>
                  <a:pt x="891822" y="1380772"/>
                  <a:pt x="979311" y="1462616"/>
                  <a:pt x="1198033" y="1413933"/>
                </a:cubicBezTo>
                <a:cubicBezTo>
                  <a:pt x="1416755" y="1365250"/>
                  <a:pt x="1726494" y="1171575"/>
                  <a:pt x="2036233" y="977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2ADF820-07B8-485B-8C34-667AFB937571}"/>
              </a:ext>
            </a:extLst>
          </p:cNvPr>
          <p:cNvSpPr/>
          <p:nvPr/>
        </p:nvSpPr>
        <p:spPr>
          <a:xfrm>
            <a:off x="6523567" y="1051687"/>
            <a:ext cx="1001350" cy="1712680"/>
          </a:xfrm>
          <a:custGeom>
            <a:avLst/>
            <a:gdLst>
              <a:gd name="connsiteX0" fmla="*/ 0 w 1001350"/>
              <a:gd name="connsiteY0" fmla="*/ 78613 h 1712680"/>
              <a:gd name="connsiteX1" fmla="*/ 228600 w 1001350"/>
              <a:gd name="connsiteY1" fmla="*/ 2413 h 1712680"/>
              <a:gd name="connsiteX2" fmla="*/ 495300 w 1001350"/>
              <a:gd name="connsiteY2" fmla="*/ 159046 h 1712680"/>
              <a:gd name="connsiteX3" fmla="*/ 927100 w 1001350"/>
              <a:gd name="connsiteY3" fmla="*/ 548513 h 1712680"/>
              <a:gd name="connsiteX4" fmla="*/ 982133 w 1001350"/>
              <a:gd name="connsiteY4" fmla="*/ 671280 h 1712680"/>
              <a:gd name="connsiteX5" fmla="*/ 927100 w 1001350"/>
              <a:gd name="connsiteY5" fmla="*/ 912580 h 1712680"/>
              <a:gd name="connsiteX6" fmla="*/ 994833 w 1001350"/>
              <a:gd name="connsiteY6" fmla="*/ 1124246 h 1712680"/>
              <a:gd name="connsiteX7" fmla="*/ 994833 w 1001350"/>
              <a:gd name="connsiteY7" fmla="*/ 1230080 h 1712680"/>
              <a:gd name="connsiteX8" fmla="*/ 960966 w 1001350"/>
              <a:gd name="connsiteY8" fmla="*/ 1357080 h 1712680"/>
              <a:gd name="connsiteX9" fmla="*/ 956733 w 1001350"/>
              <a:gd name="connsiteY9" fmla="*/ 1479846 h 1712680"/>
              <a:gd name="connsiteX10" fmla="*/ 914400 w 1001350"/>
              <a:gd name="connsiteY10" fmla="*/ 1712680 h 17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350" h="1712680">
                <a:moveTo>
                  <a:pt x="0" y="78613"/>
                </a:moveTo>
                <a:cubicBezTo>
                  <a:pt x="73025" y="33810"/>
                  <a:pt x="146050" y="-10993"/>
                  <a:pt x="228600" y="2413"/>
                </a:cubicBezTo>
                <a:cubicBezTo>
                  <a:pt x="311150" y="15819"/>
                  <a:pt x="378883" y="68029"/>
                  <a:pt x="495300" y="159046"/>
                </a:cubicBezTo>
                <a:cubicBezTo>
                  <a:pt x="611717" y="250063"/>
                  <a:pt x="845961" y="463141"/>
                  <a:pt x="927100" y="548513"/>
                </a:cubicBezTo>
                <a:cubicBezTo>
                  <a:pt x="1008239" y="633885"/>
                  <a:pt x="982133" y="610602"/>
                  <a:pt x="982133" y="671280"/>
                </a:cubicBezTo>
                <a:cubicBezTo>
                  <a:pt x="982133" y="731958"/>
                  <a:pt x="924983" y="837086"/>
                  <a:pt x="927100" y="912580"/>
                </a:cubicBezTo>
                <a:cubicBezTo>
                  <a:pt x="929217" y="988074"/>
                  <a:pt x="983544" y="1071329"/>
                  <a:pt x="994833" y="1124246"/>
                </a:cubicBezTo>
                <a:cubicBezTo>
                  <a:pt x="1006122" y="1177163"/>
                  <a:pt x="1000477" y="1191274"/>
                  <a:pt x="994833" y="1230080"/>
                </a:cubicBezTo>
                <a:cubicBezTo>
                  <a:pt x="989189" y="1268886"/>
                  <a:pt x="967316" y="1315452"/>
                  <a:pt x="960966" y="1357080"/>
                </a:cubicBezTo>
                <a:cubicBezTo>
                  <a:pt x="954616" y="1398708"/>
                  <a:pt x="964494" y="1420579"/>
                  <a:pt x="956733" y="1479846"/>
                </a:cubicBezTo>
                <a:cubicBezTo>
                  <a:pt x="948972" y="1539113"/>
                  <a:pt x="931686" y="1625896"/>
                  <a:pt x="914400" y="171268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6FD9FEC2-A2E0-4666-9065-99DCCC22AF22}"/>
              </a:ext>
            </a:extLst>
          </p:cNvPr>
          <p:cNvSpPr/>
          <p:nvPr/>
        </p:nvSpPr>
        <p:spPr>
          <a:xfrm>
            <a:off x="6934200" y="2738967"/>
            <a:ext cx="516467" cy="1253066"/>
          </a:xfrm>
          <a:custGeom>
            <a:avLst/>
            <a:gdLst>
              <a:gd name="connsiteX0" fmla="*/ 516467 w 516467"/>
              <a:gd name="connsiteY0" fmla="*/ 0 h 1253066"/>
              <a:gd name="connsiteX1" fmla="*/ 368300 w 516467"/>
              <a:gd name="connsiteY1" fmla="*/ 554566 h 1253066"/>
              <a:gd name="connsiteX2" fmla="*/ 152400 w 516467"/>
              <a:gd name="connsiteY2" fmla="*/ 1037166 h 1253066"/>
              <a:gd name="connsiteX3" fmla="*/ 0 w 516467"/>
              <a:gd name="connsiteY3" fmla="*/ 1253066 h 125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67" h="1253066">
                <a:moveTo>
                  <a:pt x="516467" y="0"/>
                </a:moveTo>
                <a:cubicBezTo>
                  <a:pt x="472722" y="190852"/>
                  <a:pt x="428978" y="381705"/>
                  <a:pt x="368300" y="554566"/>
                </a:cubicBezTo>
                <a:cubicBezTo>
                  <a:pt x="307622" y="727427"/>
                  <a:pt x="213783" y="920749"/>
                  <a:pt x="152400" y="1037166"/>
                </a:cubicBezTo>
                <a:cubicBezTo>
                  <a:pt x="91017" y="1153583"/>
                  <a:pt x="45508" y="1203324"/>
                  <a:pt x="0" y="125306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95271890-2AAB-4D23-A388-E91BBC6A8B25}"/>
              </a:ext>
            </a:extLst>
          </p:cNvPr>
          <p:cNvSpPr/>
          <p:nvPr/>
        </p:nvSpPr>
        <p:spPr>
          <a:xfrm>
            <a:off x="5537200" y="2237389"/>
            <a:ext cx="223950" cy="183868"/>
          </a:xfrm>
          <a:custGeom>
            <a:avLst/>
            <a:gdLst>
              <a:gd name="connsiteX0" fmla="*/ 215900 w 223950"/>
              <a:gd name="connsiteY0" fmla="*/ 32764 h 175957"/>
              <a:gd name="connsiteX1" fmla="*/ 214313 w 223950"/>
              <a:gd name="connsiteY1" fmla="*/ 102614 h 175957"/>
              <a:gd name="connsiteX2" fmla="*/ 130175 w 223950"/>
              <a:gd name="connsiteY2" fmla="*/ 175639 h 175957"/>
              <a:gd name="connsiteX3" fmla="*/ 25400 w 223950"/>
              <a:gd name="connsiteY3" fmla="*/ 128014 h 175957"/>
              <a:gd name="connsiteX4" fmla="*/ 12700 w 223950"/>
              <a:gd name="connsiteY4" fmla="*/ 99439 h 175957"/>
              <a:gd name="connsiteX5" fmla="*/ 0 w 223950"/>
              <a:gd name="connsiteY5" fmla="*/ 66101 h 175957"/>
              <a:gd name="connsiteX6" fmla="*/ 12700 w 223950"/>
              <a:gd name="connsiteY6" fmla="*/ 21651 h 175957"/>
              <a:gd name="connsiteX7" fmla="*/ 15875 w 223950"/>
              <a:gd name="connsiteY7" fmla="*/ 2601 h 175957"/>
              <a:gd name="connsiteX8" fmla="*/ 93663 w 223950"/>
              <a:gd name="connsiteY8" fmla="*/ 1014 h 175957"/>
              <a:gd name="connsiteX9" fmla="*/ 158750 w 223950"/>
              <a:gd name="connsiteY9" fmla="*/ 10539 h 175957"/>
              <a:gd name="connsiteX10" fmla="*/ 215900 w 223950"/>
              <a:gd name="connsiteY10" fmla="*/ 32764 h 1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950" h="175957">
                <a:moveTo>
                  <a:pt x="215900" y="32764"/>
                </a:moveTo>
                <a:cubicBezTo>
                  <a:pt x="225160" y="48110"/>
                  <a:pt x="228600" y="78802"/>
                  <a:pt x="214313" y="102614"/>
                </a:cubicBezTo>
                <a:cubicBezTo>
                  <a:pt x="200026" y="126426"/>
                  <a:pt x="161660" y="171406"/>
                  <a:pt x="130175" y="175639"/>
                </a:cubicBezTo>
                <a:cubicBezTo>
                  <a:pt x="98690" y="179872"/>
                  <a:pt x="44979" y="140714"/>
                  <a:pt x="25400" y="128014"/>
                </a:cubicBezTo>
                <a:cubicBezTo>
                  <a:pt x="5821" y="115314"/>
                  <a:pt x="16933" y="109758"/>
                  <a:pt x="12700" y="99439"/>
                </a:cubicBezTo>
                <a:cubicBezTo>
                  <a:pt x="8467" y="89120"/>
                  <a:pt x="0" y="79066"/>
                  <a:pt x="0" y="66101"/>
                </a:cubicBezTo>
                <a:cubicBezTo>
                  <a:pt x="0" y="53136"/>
                  <a:pt x="10054" y="32234"/>
                  <a:pt x="12700" y="21651"/>
                </a:cubicBezTo>
                <a:cubicBezTo>
                  <a:pt x="15346" y="11068"/>
                  <a:pt x="2381" y="6040"/>
                  <a:pt x="15875" y="2601"/>
                </a:cubicBezTo>
                <a:cubicBezTo>
                  <a:pt x="29369" y="-838"/>
                  <a:pt x="69851" y="-309"/>
                  <a:pt x="93663" y="1014"/>
                </a:cubicBezTo>
                <a:cubicBezTo>
                  <a:pt x="117475" y="2337"/>
                  <a:pt x="143140" y="6306"/>
                  <a:pt x="158750" y="10539"/>
                </a:cubicBezTo>
                <a:cubicBezTo>
                  <a:pt x="174360" y="14772"/>
                  <a:pt x="206640" y="17418"/>
                  <a:pt x="215900" y="3276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月 175">
            <a:extLst>
              <a:ext uri="{FF2B5EF4-FFF2-40B4-BE49-F238E27FC236}">
                <a16:creationId xmlns:a16="http://schemas.microsoft.com/office/drawing/2014/main" id="{640E395F-B911-4120-B96C-323B66E139C9}"/>
              </a:ext>
            </a:extLst>
          </p:cNvPr>
          <p:cNvSpPr/>
          <p:nvPr/>
        </p:nvSpPr>
        <p:spPr>
          <a:xfrm rot="13709071">
            <a:off x="5643409" y="2307109"/>
            <a:ext cx="45719" cy="96837"/>
          </a:xfrm>
          <a:prstGeom prst="moon">
            <a:avLst>
              <a:gd name="adj" fmla="val 70835"/>
            </a:avLst>
          </a:prstGeom>
          <a:solidFill>
            <a:schemeClr val="bg1"/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E948AB6-58E0-4ADC-999C-ACAA4A5123C1}"/>
              </a:ext>
            </a:extLst>
          </p:cNvPr>
          <p:cNvSpPr/>
          <p:nvPr/>
        </p:nvSpPr>
        <p:spPr>
          <a:xfrm>
            <a:off x="5405261" y="2308620"/>
            <a:ext cx="114069" cy="50785"/>
          </a:xfrm>
          <a:custGeom>
            <a:avLst/>
            <a:gdLst>
              <a:gd name="connsiteX0" fmla="*/ 112889 w 114069"/>
              <a:gd name="connsiteY0" fmla="*/ 50405 h 50785"/>
              <a:gd name="connsiteX1" fmla="*/ 62089 w 114069"/>
              <a:gd name="connsiteY1" fmla="*/ 15480 h 50785"/>
              <a:gd name="connsiteX2" fmla="*/ 39864 w 114069"/>
              <a:gd name="connsiteY2" fmla="*/ 7543 h 50785"/>
              <a:gd name="connsiteX3" fmla="*/ 6527 w 114069"/>
              <a:gd name="connsiteY3" fmla="*/ 1193 h 50785"/>
              <a:gd name="connsiteX4" fmla="*/ 6527 w 114069"/>
              <a:gd name="connsiteY4" fmla="*/ 32943 h 50785"/>
              <a:gd name="connsiteX5" fmla="*/ 112889 w 114069"/>
              <a:gd name="connsiteY5" fmla="*/ 50405 h 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69" h="50785">
                <a:moveTo>
                  <a:pt x="112889" y="50405"/>
                </a:moveTo>
                <a:cubicBezTo>
                  <a:pt x="122149" y="47495"/>
                  <a:pt x="74260" y="22624"/>
                  <a:pt x="62089" y="15480"/>
                </a:cubicBezTo>
                <a:cubicBezTo>
                  <a:pt x="49918" y="8336"/>
                  <a:pt x="49124" y="9924"/>
                  <a:pt x="39864" y="7543"/>
                </a:cubicBezTo>
                <a:cubicBezTo>
                  <a:pt x="30604" y="5162"/>
                  <a:pt x="12083" y="-3040"/>
                  <a:pt x="6527" y="1193"/>
                </a:cubicBezTo>
                <a:cubicBezTo>
                  <a:pt x="971" y="5426"/>
                  <a:pt x="-4850" y="27122"/>
                  <a:pt x="6527" y="32943"/>
                </a:cubicBezTo>
                <a:cubicBezTo>
                  <a:pt x="17904" y="38764"/>
                  <a:pt x="103629" y="53315"/>
                  <a:pt x="112889" y="5040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543F2C2-68E2-4CE0-94B5-17ACAADDE71B}"/>
              </a:ext>
            </a:extLst>
          </p:cNvPr>
          <p:cNvSpPr/>
          <p:nvPr/>
        </p:nvSpPr>
        <p:spPr>
          <a:xfrm>
            <a:off x="5407011" y="2226909"/>
            <a:ext cx="133522" cy="93255"/>
          </a:xfrm>
          <a:custGeom>
            <a:avLst/>
            <a:gdLst>
              <a:gd name="connsiteX0" fmla="*/ 133364 w 133522"/>
              <a:gd name="connsiteY0" fmla="*/ 13054 h 93255"/>
              <a:gd name="connsiteX1" fmla="*/ 71452 w 133522"/>
              <a:gd name="connsiteY1" fmla="*/ 54329 h 93255"/>
              <a:gd name="connsiteX2" fmla="*/ 63514 w 133522"/>
              <a:gd name="connsiteY2" fmla="*/ 92429 h 93255"/>
              <a:gd name="connsiteX3" fmla="*/ 25414 w 133522"/>
              <a:gd name="connsiteY3" fmla="*/ 79729 h 93255"/>
              <a:gd name="connsiteX4" fmla="*/ 14 w 133522"/>
              <a:gd name="connsiteY4" fmla="*/ 70204 h 93255"/>
              <a:gd name="connsiteX5" fmla="*/ 22239 w 133522"/>
              <a:gd name="connsiteY5" fmla="*/ 35279 h 93255"/>
              <a:gd name="connsiteX6" fmla="*/ 50814 w 133522"/>
              <a:gd name="connsiteY6" fmla="*/ 3529 h 93255"/>
              <a:gd name="connsiteX7" fmla="*/ 133364 w 133522"/>
              <a:gd name="connsiteY7" fmla="*/ 13054 h 9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22" h="93255">
                <a:moveTo>
                  <a:pt x="133364" y="13054"/>
                </a:moveTo>
                <a:cubicBezTo>
                  <a:pt x="136804" y="21521"/>
                  <a:pt x="83094" y="41100"/>
                  <a:pt x="71452" y="54329"/>
                </a:cubicBezTo>
                <a:cubicBezTo>
                  <a:pt x="59810" y="67558"/>
                  <a:pt x="71187" y="88196"/>
                  <a:pt x="63514" y="92429"/>
                </a:cubicBezTo>
                <a:cubicBezTo>
                  <a:pt x="55841" y="96662"/>
                  <a:pt x="35997" y="83433"/>
                  <a:pt x="25414" y="79729"/>
                </a:cubicBezTo>
                <a:cubicBezTo>
                  <a:pt x="14831" y="76025"/>
                  <a:pt x="543" y="77612"/>
                  <a:pt x="14" y="70204"/>
                </a:cubicBezTo>
                <a:cubicBezTo>
                  <a:pt x="-515" y="62796"/>
                  <a:pt x="13772" y="46391"/>
                  <a:pt x="22239" y="35279"/>
                </a:cubicBezTo>
                <a:cubicBezTo>
                  <a:pt x="30706" y="24167"/>
                  <a:pt x="36791" y="12525"/>
                  <a:pt x="50814" y="3529"/>
                </a:cubicBezTo>
                <a:cubicBezTo>
                  <a:pt x="64837" y="-5467"/>
                  <a:pt x="129924" y="4587"/>
                  <a:pt x="133364" y="13054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4E055032-E73E-4D07-8A27-A325CA58AF2F}"/>
              </a:ext>
            </a:extLst>
          </p:cNvPr>
          <p:cNvSpPr/>
          <p:nvPr/>
        </p:nvSpPr>
        <p:spPr>
          <a:xfrm>
            <a:off x="5307011" y="2284243"/>
            <a:ext cx="111466" cy="75130"/>
          </a:xfrm>
          <a:custGeom>
            <a:avLst/>
            <a:gdLst>
              <a:gd name="connsiteX0" fmla="*/ 100014 w 111466"/>
              <a:gd name="connsiteY0" fmla="*/ 170 h 75130"/>
              <a:gd name="connsiteX1" fmla="*/ 2 w 111466"/>
              <a:gd name="connsiteY1" fmla="*/ 73195 h 75130"/>
              <a:gd name="connsiteX2" fmla="*/ 96839 w 111466"/>
              <a:gd name="connsiteY2" fmla="*/ 52557 h 75130"/>
              <a:gd name="connsiteX3" fmla="*/ 100014 w 111466"/>
              <a:gd name="connsiteY3" fmla="*/ 170 h 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" h="75130">
                <a:moveTo>
                  <a:pt x="100014" y="170"/>
                </a:moveTo>
                <a:cubicBezTo>
                  <a:pt x="83875" y="3610"/>
                  <a:pt x="531" y="64464"/>
                  <a:pt x="2" y="73195"/>
                </a:cubicBezTo>
                <a:cubicBezTo>
                  <a:pt x="-527" y="81926"/>
                  <a:pt x="78318" y="58642"/>
                  <a:pt x="96839" y="52557"/>
                </a:cubicBezTo>
                <a:cubicBezTo>
                  <a:pt x="115360" y="46472"/>
                  <a:pt x="116153" y="-3270"/>
                  <a:pt x="100014" y="17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7E6EBC24-A529-4CE7-9EC7-8A3D6B90DFD2}"/>
              </a:ext>
            </a:extLst>
          </p:cNvPr>
          <p:cNvSpPr/>
          <p:nvPr/>
        </p:nvSpPr>
        <p:spPr>
          <a:xfrm>
            <a:off x="5429990" y="2451172"/>
            <a:ext cx="559705" cy="157364"/>
          </a:xfrm>
          <a:custGeom>
            <a:avLst/>
            <a:gdLst>
              <a:gd name="connsiteX0" fmla="*/ 554885 w 559705"/>
              <a:gd name="connsiteY0" fmla="*/ 80891 h 157364"/>
              <a:gd name="connsiteX1" fmla="*/ 488210 w 559705"/>
              <a:gd name="connsiteY1" fmla="*/ 117403 h 157364"/>
              <a:gd name="connsiteX2" fmla="*/ 356448 w 559705"/>
              <a:gd name="connsiteY2" fmla="*/ 144391 h 157364"/>
              <a:gd name="connsiteX3" fmla="*/ 251673 w 559705"/>
              <a:gd name="connsiteY3" fmla="*/ 157091 h 157364"/>
              <a:gd name="connsiteX4" fmla="*/ 50060 w 559705"/>
              <a:gd name="connsiteY4" fmla="*/ 133278 h 157364"/>
              <a:gd name="connsiteX5" fmla="*/ 2435 w 559705"/>
              <a:gd name="connsiteY5" fmla="*/ 114228 h 157364"/>
              <a:gd name="connsiteX6" fmla="*/ 15135 w 559705"/>
              <a:gd name="connsiteY6" fmla="*/ 3103 h 157364"/>
              <a:gd name="connsiteX7" fmla="*/ 84985 w 559705"/>
              <a:gd name="connsiteY7" fmla="*/ 28503 h 157364"/>
              <a:gd name="connsiteX8" fmla="*/ 208810 w 559705"/>
              <a:gd name="connsiteY8" fmla="*/ 72953 h 157364"/>
              <a:gd name="connsiteX9" fmla="*/ 359623 w 559705"/>
              <a:gd name="connsiteY9" fmla="*/ 96766 h 157364"/>
              <a:gd name="connsiteX10" fmla="*/ 554885 w 559705"/>
              <a:gd name="connsiteY10" fmla="*/ 80891 h 15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705" h="157364">
                <a:moveTo>
                  <a:pt x="554885" y="80891"/>
                </a:moveTo>
                <a:cubicBezTo>
                  <a:pt x="576316" y="84330"/>
                  <a:pt x="521283" y="106820"/>
                  <a:pt x="488210" y="117403"/>
                </a:cubicBezTo>
                <a:cubicBezTo>
                  <a:pt x="455137" y="127986"/>
                  <a:pt x="395871" y="137776"/>
                  <a:pt x="356448" y="144391"/>
                </a:cubicBezTo>
                <a:cubicBezTo>
                  <a:pt x="317025" y="151006"/>
                  <a:pt x="302738" y="158943"/>
                  <a:pt x="251673" y="157091"/>
                </a:cubicBezTo>
                <a:cubicBezTo>
                  <a:pt x="200608" y="155239"/>
                  <a:pt x="91600" y="140422"/>
                  <a:pt x="50060" y="133278"/>
                </a:cubicBezTo>
                <a:cubicBezTo>
                  <a:pt x="8520" y="126134"/>
                  <a:pt x="8256" y="135924"/>
                  <a:pt x="2435" y="114228"/>
                </a:cubicBezTo>
                <a:cubicBezTo>
                  <a:pt x="-3386" y="92532"/>
                  <a:pt x="1377" y="17391"/>
                  <a:pt x="15135" y="3103"/>
                </a:cubicBezTo>
                <a:cubicBezTo>
                  <a:pt x="28893" y="-11185"/>
                  <a:pt x="84985" y="28503"/>
                  <a:pt x="84985" y="28503"/>
                </a:cubicBezTo>
                <a:cubicBezTo>
                  <a:pt x="117264" y="40145"/>
                  <a:pt x="163037" y="61576"/>
                  <a:pt x="208810" y="72953"/>
                </a:cubicBezTo>
                <a:cubicBezTo>
                  <a:pt x="254583" y="84330"/>
                  <a:pt x="306706" y="92004"/>
                  <a:pt x="359623" y="96766"/>
                </a:cubicBezTo>
                <a:cubicBezTo>
                  <a:pt x="412540" y="101528"/>
                  <a:pt x="533454" y="77452"/>
                  <a:pt x="554885" y="8089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C212383-6528-4114-B50C-F42E67175E96}"/>
              </a:ext>
            </a:extLst>
          </p:cNvPr>
          <p:cNvSpPr/>
          <p:nvPr/>
        </p:nvSpPr>
        <p:spPr>
          <a:xfrm>
            <a:off x="5256849" y="1939630"/>
            <a:ext cx="541172" cy="178245"/>
          </a:xfrm>
          <a:custGeom>
            <a:avLst/>
            <a:gdLst>
              <a:gd name="connsiteX0" fmla="*/ 520064 w 541172"/>
              <a:gd name="connsiteY0" fmla="*/ 70145 h 178245"/>
              <a:gd name="connsiteX1" fmla="*/ 496251 w 541172"/>
              <a:gd name="connsiteY1" fmla="*/ 114595 h 178245"/>
              <a:gd name="connsiteX2" fmla="*/ 532764 w 541172"/>
              <a:gd name="connsiteY2" fmla="*/ 178095 h 178245"/>
              <a:gd name="connsiteX3" fmla="*/ 308926 w 541172"/>
              <a:gd name="connsiteY3" fmla="*/ 132058 h 178245"/>
              <a:gd name="connsiteX4" fmla="*/ 261301 w 541172"/>
              <a:gd name="connsiteY4" fmla="*/ 125708 h 178245"/>
              <a:gd name="connsiteX5" fmla="*/ 213676 w 541172"/>
              <a:gd name="connsiteY5" fmla="*/ 92370 h 178245"/>
              <a:gd name="connsiteX6" fmla="*/ 35876 w 541172"/>
              <a:gd name="connsiteY6" fmla="*/ 108245 h 178245"/>
              <a:gd name="connsiteX7" fmla="*/ 7301 w 541172"/>
              <a:gd name="connsiteY7" fmla="*/ 101895 h 178245"/>
              <a:gd name="connsiteX8" fmla="*/ 21589 w 541172"/>
              <a:gd name="connsiteY8" fmla="*/ 84433 h 178245"/>
              <a:gd name="connsiteX9" fmla="*/ 223201 w 541172"/>
              <a:gd name="connsiteY9" fmla="*/ 3470 h 178245"/>
              <a:gd name="connsiteX10" fmla="*/ 350201 w 541172"/>
              <a:gd name="connsiteY10" fmla="*/ 17758 h 178245"/>
              <a:gd name="connsiteX11" fmla="*/ 454976 w 541172"/>
              <a:gd name="connsiteY11" fmla="*/ 44745 h 178245"/>
              <a:gd name="connsiteX12" fmla="*/ 520064 w 541172"/>
              <a:gd name="connsiteY12" fmla="*/ 70145 h 17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172" h="178245">
                <a:moveTo>
                  <a:pt x="520064" y="70145"/>
                </a:moveTo>
                <a:cubicBezTo>
                  <a:pt x="526943" y="81787"/>
                  <a:pt x="494134" y="96603"/>
                  <a:pt x="496251" y="114595"/>
                </a:cubicBezTo>
                <a:cubicBezTo>
                  <a:pt x="498368" y="132587"/>
                  <a:pt x="563985" y="175185"/>
                  <a:pt x="532764" y="178095"/>
                </a:cubicBezTo>
                <a:cubicBezTo>
                  <a:pt x="501543" y="181006"/>
                  <a:pt x="354170" y="140789"/>
                  <a:pt x="308926" y="132058"/>
                </a:cubicBezTo>
                <a:cubicBezTo>
                  <a:pt x="263682" y="123327"/>
                  <a:pt x="277176" y="132323"/>
                  <a:pt x="261301" y="125708"/>
                </a:cubicBezTo>
                <a:cubicBezTo>
                  <a:pt x="245426" y="119093"/>
                  <a:pt x="251247" y="95281"/>
                  <a:pt x="213676" y="92370"/>
                </a:cubicBezTo>
                <a:cubicBezTo>
                  <a:pt x="176105" y="89460"/>
                  <a:pt x="70272" y="106658"/>
                  <a:pt x="35876" y="108245"/>
                </a:cubicBezTo>
                <a:cubicBezTo>
                  <a:pt x="1480" y="109833"/>
                  <a:pt x="9682" y="105864"/>
                  <a:pt x="7301" y="101895"/>
                </a:cubicBezTo>
                <a:cubicBezTo>
                  <a:pt x="4920" y="97926"/>
                  <a:pt x="-14394" y="100837"/>
                  <a:pt x="21589" y="84433"/>
                </a:cubicBezTo>
                <a:cubicBezTo>
                  <a:pt x="57572" y="68029"/>
                  <a:pt x="168432" y="14582"/>
                  <a:pt x="223201" y="3470"/>
                </a:cubicBezTo>
                <a:cubicBezTo>
                  <a:pt x="277970" y="-7642"/>
                  <a:pt x="311572" y="10879"/>
                  <a:pt x="350201" y="17758"/>
                </a:cubicBezTo>
                <a:cubicBezTo>
                  <a:pt x="388830" y="24637"/>
                  <a:pt x="429576" y="38660"/>
                  <a:pt x="454976" y="44745"/>
                </a:cubicBezTo>
                <a:cubicBezTo>
                  <a:pt x="480376" y="50830"/>
                  <a:pt x="513185" y="58503"/>
                  <a:pt x="520064" y="701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94005E4F-07F6-45FC-A1E1-59B19E222E7C}"/>
              </a:ext>
            </a:extLst>
          </p:cNvPr>
          <p:cNvSpPr/>
          <p:nvPr/>
        </p:nvSpPr>
        <p:spPr>
          <a:xfrm>
            <a:off x="5772725" y="2027489"/>
            <a:ext cx="345420" cy="216001"/>
          </a:xfrm>
          <a:custGeom>
            <a:avLst/>
            <a:gdLst>
              <a:gd name="connsiteX0" fmla="*/ 337563 w 345420"/>
              <a:gd name="connsiteY0" fmla="*/ 214061 h 216001"/>
              <a:gd name="connsiteX1" fmla="*/ 332800 w 345420"/>
              <a:gd name="connsiteY1" fmla="*/ 147386 h 216001"/>
              <a:gd name="connsiteX2" fmla="*/ 220088 w 345420"/>
              <a:gd name="connsiteY2" fmla="*/ 71186 h 216001"/>
              <a:gd name="connsiteX3" fmla="*/ 42288 w 345420"/>
              <a:gd name="connsiteY3" fmla="*/ 2924 h 216001"/>
              <a:gd name="connsiteX4" fmla="*/ 4188 w 345420"/>
              <a:gd name="connsiteY4" fmla="*/ 15624 h 216001"/>
              <a:gd name="connsiteX5" fmla="*/ 4188 w 345420"/>
              <a:gd name="connsiteY5" fmla="*/ 44199 h 216001"/>
              <a:gd name="connsiteX6" fmla="*/ 32763 w 345420"/>
              <a:gd name="connsiteY6" fmla="*/ 44199 h 216001"/>
              <a:gd name="connsiteX7" fmla="*/ 80388 w 345420"/>
              <a:gd name="connsiteY7" fmla="*/ 71186 h 216001"/>
              <a:gd name="connsiteX8" fmla="*/ 134363 w 345420"/>
              <a:gd name="connsiteY8" fmla="*/ 101349 h 216001"/>
              <a:gd name="connsiteX9" fmla="*/ 170875 w 345420"/>
              <a:gd name="connsiteY9" fmla="*/ 136274 h 216001"/>
              <a:gd name="connsiteX10" fmla="*/ 208975 w 345420"/>
              <a:gd name="connsiteY10" fmla="*/ 139449 h 216001"/>
              <a:gd name="connsiteX11" fmla="*/ 266125 w 345420"/>
              <a:gd name="connsiteY11" fmla="*/ 169611 h 216001"/>
              <a:gd name="connsiteX12" fmla="*/ 286763 w 345420"/>
              <a:gd name="connsiteY12" fmla="*/ 196599 h 216001"/>
              <a:gd name="connsiteX13" fmla="*/ 337563 w 345420"/>
              <a:gd name="connsiteY13" fmla="*/ 214061 h 2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420" h="216001">
                <a:moveTo>
                  <a:pt x="337563" y="214061"/>
                </a:moveTo>
                <a:cubicBezTo>
                  <a:pt x="345236" y="205859"/>
                  <a:pt x="352379" y="171198"/>
                  <a:pt x="332800" y="147386"/>
                </a:cubicBezTo>
                <a:cubicBezTo>
                  <a:pt x="313221" y="123574"/>
                  <a:pt x="268507" y="95263"/>
                  <a:pt x="220088" y="71186"/>
                </a:cubicBezTo>
                <a:cubicBezTo>
                  <a:pt x="171669" y="47109"/>
                  <a:pt x="78271" y="12184"/>
                  <a:pt x="42288" y="2924"/>
                </a:cubicBezTo>
                <a:cubicBezTo>
                  <a:pt x="6305" y="-6336"/>
                  <a:pt x="10538" y="8745"/>
                  <a:pt x="4188" y="15624"/>
                </a:cubicBezTo>
                <a:cubicBezTo>
                  <a:pt x="-2162" y="22503"/>
                  <a:pt x="-574" y="39437"/>
                  <a:pt x="4188" y="44199"/>
                </a:cubicBezTo>
                <a:cubicBezTo>
                  <a:pt x="8950" y="48961"/>
                  <a:pt x="20063" y="39701"/>
                  <a:pt x="32763" y="44199"/>
                </a:cubicBezTo>
                <a:cubicBezTo>
                  <a:pt x="45463" y="48697"/>
                  <a:pt x="80388" y="71186"/>
                  <a:pt x="80388" y="71186"/>
                </a:cubicBezTo>
                <a:cubicBezTo>
                  <a:pt x="97321" y="80711"/>
                  <a:pt x="119282" y="90501"/>
                  <a:pt x="134363" y="101349"/>
                </a:cubicBezTo>
                <a:cubicBezTo>
                  <a:pt x="149444" y="112197"/>
                  <a:pt x="158440" y="129924"/>
                  <a:pt x="170875" y="136274"/>
                </a:cubicBezTo>
                <a:cubicBezTo>
                  <a:pt x="183310" y="142624"/>
                  <a:pt x="193100" y="133893"/>
                  <a:pt x="208975" y="139449"/>
                </a:cubicBezTo>
                <a:cubicBezTo>
                  <a:pt x="224850" y="145005"/>
                  <a:pt x="253160" y="160086"/>
                  <a:pt x="266125" y="169611"/>
                </a:cubicBezTo>
                <a:cubicBezTo>
                  <a:pt x="279090" y="179136"/>
                  <a:pt x="277502" y="191043"/>
                  <a:pt x="286763" y="196599"/>
                </a:cubicBezTo>
                <a:cubicBezTo>
                  <a:pt x="296023" y="202155"/>
                  <a:pt x="329890" y="222263"/>
                  <a:pt x="337563" y="214061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25A79B90-837D-484B-9B78-432EDE471727}"/>
              </a:ext>
            </a:extLst>
          </p:cNvPr>
          <p:cNvSpPr/>
          <p:nvPr/>
        </p:nvSpPr>
        <p:spPr>
          <a:xfrm>
            <a:off x="6713908" y="2106739"/>
            <a:ext cx="637585" cy="231116"/>
          </a:xfrm>
          <a:custGeom>
            <a:avLst/>
            <a:gdLst>
              <a:gd name="connsiteX0" fmla="*/ 159 w 637585"/>
              <a:gd name="connsiteY0" fmla="*/ 84011 h 231116"/>
              <a:gd name="connsiteX1" fmla="*/ 122925 w 637585"/>
              <a:gd name="connsiteY1" fmla="*/ 103061 h 231116"/>
              <a:gd name="connsiteX2" fmla="*/ 294375 w 637585"/>
              <a:gd name="connsiteY2" fmla="*/ 103061 h 231116"/>
              <a:gd name="connsiteX3" fmla="*/ 438309 w 637585"/>
              <a:gd name="connsiteY3" fmla="*/ 145394 h 231116"/>
              <a:gd name="connsiteX4" fmla="*/ 535675 w 637585"/>
              <a:gd name="connsiteY4" fmla="*/ 177144 h 231116"/>
              <a:gd name="connsiteX5" fmla="*/ 584359 w 637585"/>
              <a:gd name="connsiteY5" fmla="*/ 172911 h 231116"/>
              <a:gd name="connsiteX6" fmla="*/ 637275 w 637585"/>
              <a:gd name="connsiteY6" fmla="*/ 230061 h 231116"/>
              <a:gd name="connsiteX7" fmla="*/ 558959 w 637585"/>
              <a:gd name="connsiteY7" fmla="*/ 115761 h 231116"/>
              <a:gd name="connsiteX8" fmla="*/ 398092 w 637585"/>
              <a:gd name="connsiteY8" fmla="*/ 12044 h 231116"/>
              <a:gd name="connsiteX9" fmla="*/ 220292 w 637585"/>
              <a:gd name="connsiteY9" fmla="*/ 1461 h 231116"/>
              <a:gd name="connsiteX10" fmla="*/ 127159 w 637585"/>
              <a:gd name="connsiteY10" fmla="*/ 5694 h 231116"/>
              <a:gd name="connsiteX11" fmla="*/ 97525 w 637585"/>
              <a:gd name="connsiteY11" fmla="*/ 43794 h 231116"/>
              <a:gd name="connsiteX12" fmla="*/ 159 w 637585"/>
              <a:gd name="connsiteY12" fmla="*/ 84011 h 2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585" h="231116">
                <a:moveTo>
                  <a:pt x="159" y="84011"/>
                </a:moveTo>
                <a:cubicBezTo>
                  <a:pt x="4392" y="93889"/>
                  <a:pt x="73889" y="99886"/>
                  <a:pt x="122925" y="103061"/>
                </a:cubicBezTo>
                <a:cubicBezTo>
                  <a:pt x="171961" y="106236"/>
                  <a:pt x="241811" y="96006"/>
                  <a:pt x="294375" y="103061"/>
                </a:cubicBezTo>
                <a:cubicBezTo>
                  <a:pt x="346939" y="110116"/>
                  <a:pt x="398092" y="133047"/>
                  <a:pt x="438309" y="145394"/>
                </a:cubicBezTo>
                <a:cubicBezTo>
                  <a:pt x="478526" y="157741"/>
                  <a:pt x="511333" y="172558"/>
                  <a:pt x="535675" y="177144"/>
                </a:cubicBezTo>
                <a:cubicBezTo>
                  <a:pt x="560017" y="181730"/>
                  <a:pt x="567426" y="164092"/>
                  <a:pt x="584359" y="172911"/>
                </a:cubicBezTo>
                <a:cubicBezTo>
                  <a:pt x="601292" y="181731"/>
                  <a:pt x="641508" y="239586"/>
                  <a:pt x="637275" y="230061"/>
                </a:cubicBezTo>
                <a:cubicBezTo>
                  <a:pt x="633042" y="220536"/>
                  <a:pt x="598823" y="152097"/>
                  <a:pt x="558959" y="115761"/>
                </a:cubicBezTo>
                <a:cubicBezTo>
                  <a:pt x="519095" y="79425"/>
                  <a:pt x="454537" y="31094"/>
                  <a:pt x="398092" y="12044"/>
                </a:cubicBezTo>
                <a:cubicBezTo>
                  <a:pt x="341648" y="-7006"/>
                  <a:pt x="265447" y="2519"/>
                  <a:pt x="220292" y="1461"/>
                </a:cubicBezTo>
                <a:cubicBezTo>
                  <a:pt x="175137" y="403"/>
                  <a:pt x="147620" y="-1361"/>
                  <a:pt x="127159" y="5694"/>
                </a:cubicBezTo>
                <a:cubicBezTo>
                  <a:pt x="106698" y="12749"/>
                  <a:pt x="117633" y="34974"/>
                  <a:pt x="97525" y="43794"/>
                </a:cubicBezTo>
                <a:cubicBezTo>
                  <a:pt x="77417" y="52613"/>
                  <a:pt x="-4074" y="74133"/>
                  <a:pt x="159" y="8401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F477DA32-C2C3-4FE1-8EB2-405FAFAF3940}"/>
              </a:ext>
            </a:extLst>
          </p:cNvPr>
          <p:cNvSpPr/>
          <p:nvPr/>
        </p:nvSpPr>
        <p:spPr>
          <a:xfrm>
            <a:off x="6558632" y="2113953"/>
            <a:ext cx="292684" cy="174688"/>
          </a:xfrm>
          <a:custGeom>
            <a:avLst/>
            <a:gdLst>
              <a:gd name="connsiteX0" fmla="*/ 254918 w 292684"/>
              <a:gd name="connsiteY0" fmla="*/ 95847 h 174688"/>
              <a:gd name="connsiteX1" fmla="*/ 204118 w 292684"/>
              <a:gd name="connsiteY1" fmla="*/ 119130 h 174688"/>
              <a:gd name="connsiteX2" fmla="*/ 113101 w 292684"/>
              <a:gd name="connsiteY2" fmla="*/ 142414 h 174688"/>
              <a:gd name="connsiteX3" fmla="*/ 49601 w 292684"/>
              <a:gd name="connsiteY3" fmla="*/ 174164 h 174688"/>
              <a:gd name="connsiteX4" fmla="*/ 7268 w 292684"/>
              <a:gd name="connsiteY4" fmla="*/ 157230 h 174688"/>
              <a:gd name="connsiteX5" fmla="*/ 3035 w 292684"/>
              <a:gd name="connsiteY5" fmla="*/ 95847 h 174688"/>
              <a:gd name="connsiteX6" fmla="*/ 39018 w 292684"/>
              <a:gd name="connsiteY6" fmla="*/ 59864 h 174688"/>
              <a:gd name="connsiteX7" fmla="*/ 146968 w 292684"/>
              <a:gd name="connsiteY7" fmla="*/ 21764 h 174688"/>
              <a:gd name="connsiteX8" fmla="*/ 216818 w 292684"/>
              <a:gd name="connsiteY8" fmla="*/ 11180 h 174688"/>
              <a:gd name="connsiteX9" fmla="*/ 290901 w 292684"/>
              <a:gd name="connsiteY9" fmla="*/ 2714 h 174688"/>
              <a:gd name="connsiteX10" fmla="*/ 254918 w 292684"/>
              <a:gd name="connsiteY10" fmla="*/ 95847 h 17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684" h="174688">
                <a:moveTo>
                  <a:pt x="254918" y="95847"/>
                </a:moveTo>
                <a:cubicBezTo>
                  <a:pt x="240454" y="115250"/>
                  <a:pt x="227754" y="111369"/>
                  <a:pt x="204118" y="119130"/>
                </a:cubicBezTo>
                <a:cubicBezTo>
                  <a:pt x="180482" y="126891"/>
                  <a:pt x="138854" y="133242"/>
                  <a:pt x="113101" y="142414"/>
                </a:cubicBezTo>
                <a:cubicBezTo>
                  <a:pt x="87348" y="151586"/>
                  <a:pt x="67240" y="171695"/>
                  <a:pt x="49601" y="174164"/>
                </a:cubicBezTo>
                <a:cubicBezTo>
                  <a:pt x="31962" y="176633"/>
                  <a:pt x="15029" y="170283"/>
                  <a:pt x="7268" y="157230"/>
                </a:cubicBezTo>
                <a:cubicBezTo>
                  <a:pt x="-493" y="144177"/>
                  <a:pt x="-2257" y="112075"/>
                  <a:pt x="3035" y="95847"/>
                </a:cubicBezTo>
                <a:cubicBezTo>
                  <a:pt x="8327" y="79619"/>
                  <a:pt x="15029" y="72211"/>
                  <a:pt x="39018" y="59864"/>
                </a:cubicBezTo>
                <a:cubicBezTo>
                  <a:pt x="63007" y="47517"/>
                  <a:pt x="117335" y="29878"/>
                  <a:pt x="146968" y="21764"/>
                </a:cubicBezTo>
                <a:cubicBezTo>
                  <a:pt x="176601" y="13650"/>
                  <a:pt x="192829" y="14355"/>
                  <a:pt x="216818" y="11180"/>
                </a:cubicBezTo>
                <a:cubicBezTo>
                  <a:pt x="240807" y="8005"/>
                  <a:pt x="281376" y="-5753"/>
                  <a:pt x="290901" y="2714"/>
                </a:cubicBezTo>
                <a:cubicBezTo>
                  <a:pt x="300426" y="11181"/>
                  <a:pt x="269382" y="76444"/>
                  <a:pt x="254918" y="95847"/>
                </a:cubicBezTo>
                <a:close/>
              </a:path>
            </a:pathLst>
          </a:custGeom>
          <a:solidFill>
            <a:srgbClr val="FF0000">
              <a:alpha val="66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5859BF72-FDC4-4756-A252-3C06D01C34DB}"/>
              </a:ext>
            </a:extLst>
          </p:cNvPr>
          <p:cNvSpPr/>
          <p:nvPr/>
        </p:nvSpPr>
        <p:spPr>
          <a:xfrm>
            <a:off x="6355326" y="2210839"/>
            <a:ext cx="252551" cy="1073250"/>
          </a:xfrm>
          <a:custGeom>
            <a:avLst/>
            <a:gdLst>
              <a:gd name="connsiteX0" fmla="*/ 248674 w 252551"/>
              <a:gd name="connsiteY0" fmla="*/ 79394 h 1073250"/>
              <a:gd name="connsiteX1" fmla="*/ 147074 w 252551"/>
              <a:gd name="connsiteY1" fmla="*/ 161944 h 1073250"/>
              <a:gd name="connsiteX2" fmla="*/ 111091 w 252551"/>
              <a:gd name="connsiteY2" fmla="*/ 284711 h 1073250"/>
              <a:gd name="connsiteX3" fmla="*/ 125907 w 252551"/>
              <a:gd name="connsiteY3" fmla="*/ 587394 h 1073250"/>
              <a:gd name="connsiteX4" fmla="*/ 136491 w 252551"/>
              <a:gd name="connsiteY4" fmla="*/ 701694 h 1073250"/>
              <a:gd name="connsiteX5" fmla="*/ 172474 w 252551"/>
              <a:gd name="connsiteY5" fmla="*/ 820228 h 1073250"/>
              <a:gd name="connsiteX6" fmla="*/ 195757 w 252551"/>
              <a:gd name="connsiteY6" fmla="*/ 864678 h 1073250"/>
              <a:gd name="connsiteX7" fmla="*/ 204224 w 252551"/>
              <a:gd name="connsiteY7" fmla="*/ 926061 h 1073250"/>
              <a:gd name="connsiteX8" fmla="*/ 189407 w 252551"/>
              <a:gd name="connsiteY8" fmla="*/ 991678 h 1073250"/>
              <a:gd name="connsiteX9" fmla="*/ 144957 w 252551"/>
              <a:gd name="connsiteY9" fmla="*/ 1048828 h 1073250"/>
              <a:gd name="connsiteX10" fmla="*/ 111091 w 252551"/>
              <a:gd name="connsiteY10" fmla="*/ 1069994 h 1073250"/>
              <a:gd name="connsiteX11" fmla="*/ 56057 w 252551"/>
              <a:gd name="connsiteY11" fmla="*/ 983211 h 1073250"/>
              <a:gd name="connsiteX12" fmla="*/ 17957 w 252551"/>
              <a:gd name="connsiteY12" fmla="*/ 782128 h 1073250"/>
              <a:gd name="connsiteX13" fmla="*/ 7374 w 252551"/>
              <a:gd name="connsiteY13" fmla="*/ 492144 h 1073250"/>
              <a:gd name="connsiteX14" fmla="*/ 3141 w 252551"/>
              <a:gd name="connsiteY14" fmla="*/ 329161 h 1073250"/>
              <a:gd name="connsiteX15" fmla="*/ 56057 w 252551"/>
              <a:gd name="connsiteY15" fmla="*/ 208511 h 1073250"/>
              <a:gd name="connsiteX16" fmla="*/ 125907 w 252551"/>
              <a:gd name="connsiteY16" fmla="*/ 100561 h 1073250"/>
              <a:gd name="connsiteX17" fmla="*/ 202107 w 252551"/>
              <a:gd name="connsiteY17" fmla="*/ 3194 h 1073250"/>
              <a:gd name="connsiteX18" fmla="*/ 229624 w 252551"/>
              <a:gd name="connsiteY18" fmla="*/ 26478 h 1073250"/>
              <a:gd name="connsiteX19" fmla="*/ 248674 w 252551"/>
              <a:gd name="connsiteY19" fmla="*/ 79394 h 10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2551" h="1073250">
                <a:moveTo>
                  <a:pt x="248674" y="79394"/>
                </a:moveTo>
                <a:cubicBezTo>
                  <a:pt x="234916" y="101972"/>
                  <a:pt x="170004" y="127725"/>
                  <a:pt x="147074" y="161944"/>
                </a:cubicBezTo>
                <a:cubicBezTo>
                  <a:pt x="124144" y="196163"/>
                  <a:pt x="114619" y="213803"/>
                  <a:pt x="111091" y="284711"/>
                </a:cubicBezTo>
                <a:cubicBezTo>
                  <a:pt x="107563" y="355619"/>
                  <a:pt x="121674" y="517897"/>
                  <a:pt x="125907" y="587394"/>
                </a:cubicBezTo>
                <a:cubicBezTo>
                  <a:pt x="130140" y="656891"/>
                  <a:pt x="128730" y="662888"/>
                  <a:pt x="136491" y="701694"/>
                </a:cubicBezTo>
                <a:cubicBezTo>
                  <a:pt x="144252" y="740500"/>
                  <a:pt x="162596" y="793064"/>
                  <a:pt x="172474" y="820228"/>
                </a:cubicBezTo>
                <a:cubicBezTo>
                  <a:pt x="182352" y="847392"/>
                  <a:pt x="190465" y="847039"/>
                  <a:pt x="195757" y="864678"/>
                </a:cubicBezTo>
                <a:cubicBezTo>
                  <a:pt x="201049" y="882317"/>
                  <a:pt x="205282" y="904894"/>
                  <a:pt x="204224" y="926061"/>
                </a:cubicBezTo>
                <a:cubicBezTo>
                  <a:pt x="203166" y="947228"/>
                  <a:pt x="199285" y="971217"/>
                  <a:pt x="189407" y="991678"/>
                </a:cubicBezTo>
                <a:cubicBezTo>
                  <a:pt x="179529" y="1012139"/>
                  <a:pt x="158010" y="1035775"/>
                  <a:pt x="144957" y="1048828"/>
                </a:cubicBezTo>
                <a:cubicBezTo>
                  <a:pt x="131904" y="1061881"/>
                  <a:pt x="125908" y="1080930"/>
                  <a:pt x="111091" y="1069994"/>
                </a:cubicBezTo>
                <a:cubicBezTo>
                  <a:pt x="96274" y="1059058"/>
                  <a:pt x="71579" y="1031189"/>
                  <a:pt x="56057" y="983211"/>
                </a:cubicBezTo>
                <a:cubicBezTo>
                  <a:pt x="40535" y="935233"/>
                  <a:pt x="26071" y="863972"/>
                  <a:pt x="17957" y="782128"/>
                </a:cubicBezTo>
                <a:cubicBezTo>
                  <a:pt x="9843" y="700284"/>
                  <a:pt x="9843" y="567638"/>
                  <a:pt x="7374" y="492144"/>
                </a:cubicBezTo>
                <a:cubicBezTo>
                  <a:pt x="4905" y="416650"/>
                  <a:pt x="-4973" y="376433"/>
                  <a:pt x="3141" y="329161"/>
                </a:cubicBezTo>
                <a:cubicBezTo>
                  <a:pt x="11255" y="281889"/>
                  <a:pt x="35596" y="246611"/>
                  <a:pt x="56057" y="208511"/>
                </a:cubicBezTo>
                <a:cubicBezTo>
                  <a:pt x="76518" y="170411"/>
                  <a:pt x="101565" y="134780"/>
                  <a:pt x="125907" y="100561"/>
                </a:cubicBezTo>
                <a:cubicBezTo>
                  <a:pt x="150249" y="66342"/>
                  <a:pt x="184821" y="15541"/>
                  <a:pt x="202107" y="3194"/>
                </a:cubicBezTo>
                <a:cubicBezTo>
                  <a:pt x="219393" y="-9153"/>
                  <a:pt x="223627" y="17659"/>
                  <a:pt x="229624" y="26478"/>
                </a:cubicBezTo>
                <a:cubicBezTo>
                  <a:pt x="235621" y="35297"/>
                  <a:pt x="262432" y="56816"/>
                  <a:pt x="248674" y="7939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8E25203A-2831-474E-8DA0-EE5F156C11DD}"/>
              </a:ext>
            </a:extLst>
          </p:cNvPr>
          <p:cNvSpPr/>
          <p:nvPr/>
        </p:nvSpPr>
        <p:spPr>
          <a:xfrm>
            <a:off x="5979241" y="2537838"/>
            <a:ext cx="138434" cy="225670"/>
          </a:xfrm>
          <a:custGeom>
            <a:avLst/>
            <a:gdLst>
              <a:gd name="connsiteX0" fmla="*/ 137926 w 138434"/>
              <a:gd name="connsiteY0" fmla="*/ 45 h 225670"/>
              <a:gd name="connsiteX1" fmla="*/ 76542 w 138434"/>
              <a:gd name="connsiteY1" fmla="*/ 107995 h 225670"/>
              <a:gd name="connsiteX2" fmla="*/ 25742 w 138434"/>
              <a:gd name="connsiteY2" fmla="*/ 218062 h 225670"/>
              <a:gd name="connsiteX3" fmla="*/ 342 w 138434"/>
              <a:gd name="connsiteY3" fmla="*/ 209595 h 225670"/>
              <a:gd name="connsiteX4" fmla="*/ 13042 w 138434"/>
              <a:gd name="connsiteY4" fmla="*/ 156679 h 225670"/>
              <a:gd name="connsiteX5" fmla="*/ 40559 w 138434"/>
              <a:gd name="connsiteY5" fmla="*/ 95295 h 225670"/>
              <a:gd name="connsiteX6" fmla="*/ 137926 w 138434"/>
              <a:gd name="connsiteY6" fmla="*/ 45 h 22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34" h="225670">
                <a:moveTo>
                  <a:pt x="137926" y="45"/>
                </a:moveTo>
                <a:cubicBezTo>
                  <a:pt x="143923" y="2162"/>
                  <a:pt x="95239" y="71659"/>
                  <a:pt x="76542" y="107995"/>
                </a:cubicBezTo>
                <a:cubicBezTo>
                  <a:pt x="57845" y="144331"/>
                  <a:pt x="38442" y="201129"/>
                  <a:pt x="25742" y="218062"/>
                </a:cubicBezTo>
                <a:cubicBezTo>
                  <a:pt x="13042" y="234995"/>
                  <a:pt x="2459" y="219825"/>
                  <a:pt x="342" y="209595"/>
                </a:cubicBezTo>
                <a:cubicBezTo>
                  <a:pt x="-1775" y="199365"/>
                  <a:pt x="6339" y="175729"/>
                  <a:pt x="13042" y="156679"/>
                </a:cubicBezTo>
                <a:cubicBezTo>
                  <a:pt x="19745" y="137629"/>
                  <a:pt x="22567" y="119637"/>
                  <a:pt x="40559" y="95295"/>
                </a:cubicBezTo>
                <a:cubicBezTo>
                  <a:pt x="58551" y="70953"/>
                  <a:pt x="131929" y="-2072"/>
                  <a:pt x="137926" y="4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2CEB3BCD-3AA5-4327-A88D-2FEA878B70E0}"/>
              </a:ext>
            </a:extLst>
          </p:cNvPr>
          <p:cNvSpPr/>
          <p:nvPr/>
        </p:nvSpPr>
        <p:spPr>
          <a:xfrm>
            <a:off x="5828951" y="3103007"/>
            <a:ext cx="141658" cy="176160"/>
          </a:xfrm>
          <a:custGeom>
            <a:avLst/>
            <a:gdLst>
              <a:gd name="connsiteX0" fmla="*/ 349 w 141658"/>
              <a:gd name="connsiteY0" fmla="*/ 26 h 176160"/>
              <a:gd name="connsiteX1" fmla="*/ 42682 w 141658"/>
              <a:gd name="connsiteY1" fmla="*/ 80460 h 176160"/>
              <a:gd name="connsiteX2" fmla="*/ 116766 w 141658"/>
              <a:gd name="connsiteY2" fmla="*/ 154543 h 176160"/>
              <a:gd name="connsiteX3" fmla="*/ 140049 w 141658"/>
              <a:gd name="connsiteY3" fmla="*/ 175710 h 176160"/>
              <a:gd name="connsiteX4" fmla="*/ 78666 w 141658"/>
              <a:gd name="connsiteY4" fmla="*/ 139726 h 176160"/>
              <a:gd name="connsiteX5" fmla="*/ 25749 w 141658"/>
              <a:gd name="connsiteY5" fmla="*/ 88926 h 176160"/>
              <a:gd name="connsiteX6" fmla="*/ 349 w 141658"/>
              <a:gd name="connsiteY6" fmla="*/ 26 h 17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58" h="176160">
                <a:moveTo>
                  <a:pt x="349" y="26"/>
                </a:moveTo>
                <a:cubicBezTo>
                  <a:pt x="3171" y="-1385"/>
                  <a:pt x="23279" y="54707"/>
                  <a:pt x="42682" y="80460"/>
                </a:cubicBezTo>
                <a:cubicBezTo>
                  <a:pt x="62085" y="106213"/>
                  <a:pt x="100538" y="138668"/>
                  <a:pt x="116766" y="154543"/>
                </a:cubicBezTo>
                <a:cubicBezTo>
                  <a:pt x="132994" y="170418"/>
                  <a:pt x="146399" y="178179"/>
                  <a:pt x="140049" y="175710"/>
                </a:cubicBezTo>
                <a:cubicBezTo>
                  <a:pt x="133699" y="173241"/>
                  <a:pt x="97716" y="154190"/>
                  <a:pt x="78666" y="139726"/>
                </a:cubicBezTo>
                <a:cubicBezTo>
                  <a:pt x="59616" y="125262"/>
                  <a:pt x="39155" y="107270"/>
                  <a:pt x="25749" y="88926"/>
                </a:cubicBezTo>
                <a:cubicBezTo>
                  <a:pt x="12343" y="70582"/>
                  <a:pt x="-2473" y="1437"/>
                  <a:pt x="349" y="2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7E55726-07B8-455B-ABF0-1CC000526321}"/>
              </a:ext>
            </a:extLst>
          </p:cNvPr>
          <p:cNvSpPr/>
          <p:nvPr/>
        </p:nvSpPr>
        <p:spPr>
          <a:xfrm>
            <a:off x="5488444" y="3075517"/>
            <a:ext cx="309106" cy="190811"/>
          </a:xfrm>
          <a:custGeom>
            <a:avLst/>
            <a:gdLst>
              <a:gd name="connsiteX0" fmla="*/ 309106 w 309106"/>
              <a:gd name="connsiteY0" fmla="*/ 0 h 190811"/>
              <a:gd name="connsiteX1" fmla="*/ 228673 w 309106"/>
              <a:gd name="connsiteY1" fmla="*/ 63500 h 190811"/>
              <a:gd name="connsiteX2" fmla="*/ 116489 w 309106"/>
              <a:gd name="connsiteY2" fmla="*/ 124883 h 190811"/>
              <a:gd name="connsiteX3" fmla="*/ 61456 w 309106"/>
              <a:gd name="connsiteY3" fmla="*/ 160866 h 190811"/>
              <a:gd name="connsiteX4" fmla="*/ 73 w 309106"/>
              <a:gd name="connsiteY4" fmla="*/ 190500 h 190811"/>
              <a:gd name="connsiteX5" fmla="*/ 74156 w 309106"/>
              <a:gd name="connsiteY5" fmla="*/ 141816 h 190811"/>
              <a:gd name="connsiteX6" fmla="*/ 182106 w 309106"/>
              <a:gd name="connsiteY6" fmla="*/ 80433 h 190811"/>
              <a:gd name="connsiteX7" fmla="*/ 309106 w 309106"/>
              <a:gd name="connsiteY7" fmla="*/ 0 h 19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6" h="190811">
                <a:moveTo>
                  <a:pt x="309106" y="0"/>
                </a:moveTo>
                <a:cubicBezTo>
                  <a:pt x="284941" y="21343"/>
                  <a:pt x="260776" y="42686"/>
                  <a:pt x="228673" y="63500"/>
                </a:cubicBezTo>
                <a:cubicBezTo>
                  <a:pt x="196570" y="84314"/>
                  <a:pt x="144358" y="108655"/>
                  <a:pt x="116489" y="124883"/>
                </a:cubicBezTo>
                <a:cubicBezTo>
                  <a:pt x="88619" y="141111"/>
                  <a:pt x="80859" y="149930"/>
                  <a:pt x="61456" y="160866"/>
                </a:cubicBezTo>
                <a:cubicBezTo>
                  <a:pt x="42053" y="171802"/>
                  <a:pt x="-2044" y="193675"/>
                  <a:pt x="73" y="190500"/>
                </a:cubicBezTo>
                <a:cubicBezTo>
                  <a:pt x="2190" y="187325"/>
                  <a:pt x="43817" y="160160"/>
                  <a:pt x="74156" y="141816"/>
                </a:cubicBezTo>
                <a:cubicBezTo>
                  <a:pt x="104495" y="123472"/>
                  <a:pt x="182106" y="80433"/>
                  <a:pt x="182106" y="80433"/>
                </a:cubicBezTo>
                <a:lnTo>
                  <a:pt x="309106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D6686E04-0A72-45D6-A081-5701838730E8}"/>
              </a:ext>
            </a:extLst>
          </p:cNvPr>
          <p:cNvSpPr/>
          <p:nvPr/>
        </p:nvSpPr>
        <p:spPr>
          <a:xfrm>
            <a:off x="6852898" y="2333983"/>
            <a:ext cx="346362" cy="246593"/>
          </a:xfrm>
          <a:custGeom>
            <a:avLst/>
            <a:gdLst>
              <a:gd name="connsiteX0" fmla="*/ 869 w 346362"/>
              <a:gd name="connsiteY0" fmla="*/ 700 h 246593"/>
              <a:gd name="connsiteX1" fmla="*/ 132102 w 346362"/>
              <a:gd name="connsiteY1" fmla="*/ 13400 h 246593"/>
              <a:gd name="connsiteX2" fmla="*/ 201952 w 346362"/>
              <a:gd name="connsiteY2" fmla="*/ 57850 h 246593"/>
              <a:gd name="connsiteX3" fmla="*/ 244285 w 346362"/>
              <a:gd name="connsiteY3" fmla="*/ 91717 h 246593"/>
              <a:gd name="connsiteX4" fmla="*/ 259102 w 346362"/>
              <a:gd name="connsiteY4" fmla="*/ 119234 h 246593"/>
              <a:gd name="connsiteX5" fmla="*/ 267569 w 346362"/>
              <a:gd name="connsiteY5" fmla="*/ 159450 h 246593"/>
              <a:gd name="connsiteX6" fmla="*/ 286619 w 346362"/>
              <a:gd name="connsiteY6" fmla="*/ 201784 h 246593"/>
              <a:gd name="connsiteX7" fmla="*/ 345885 w 346362"/>
              <a:gd name="connsiteY7" fmla="*/ 246234 h 246593"/>
              <a:gd name="connsiteX8" fmla="*/ 250635 w 346362"/>
              <a:gd name="connsiteY8" fmla="*/ 176384 h 246593"/>
              <a:gd name="connsiteX9" fmla="*/ 216769 w 346362"/>
              <a:gd name="connsiteY9" fmla="*/ 142517 h 246593"/>
              <a:gd name="connsiteX10" fmla="*/ 155385 w 346362"/>
              <a:gd name="connsiteY10" fmla="*/ 100184 h 246593"/>
              <a:gd name="connsiteX11" fmla="*/ 77069 w 346362"/>
              <a:gd name="connsiteY11" fmla="*/ 30334 h 246593"/>
              <a:gd name="connsiteX12" fmla="*/ 869 w 346362"/>
              <a:gd name="connsiteY12" fmla="*/ 700 h 24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362" h="246593">
                <a:moveTo>
                  <a:pt x="869" y="700"/>
                </a:moveTo>
                <a:cubicBezTo>
                  <a:pt x="10041" y="-2122"/>
                  <a:pt x="98588" y="3875"/>
                  <a:pt x="132102" y="13400"/>
                </a:cubicBezTo>
                <a:cubicBezTo>
                  <a:pt x="165616" y="22925"/>
                  <a:pt x="183255" y="44797"/>
                  <a:pt x="201952" y="57850"/>
                </a:cubicBezTo>
                <a:cubicBezTo>
                  <a:pt x="220649" y="70903"/>
                  <a:pt x="234760" y="81486"/>
                  <a:pt x="244285" y="91717"/>
                </a:cubicBezTo>
                <a:cubicBezTo>
                  <a:pt x="253810" y="101948"/>
                  <a:pt x="255221" y="107945"/>
                  <a:pt x="259102" y="119234"/>
                </a:cubicBezTo>
                <a:cubicBezTo>
                  <a:pt x="262983" y="130523"/>
                  <a:pt x="262983" y="145692"/>
                  <a:pt x="267569" y="159450"/>
                </a:cubicBezTo>
                <a:cubicBezTo>
                  <a:pt x="272155" y="173208"/>
                  <a:pt x="273566" y="187320"/>
                  <a:pt x="286619" y="201784"/>
                </a:cubicBezTo>
                <a:cubicBezTo>
                  <a:pt x="299672" y="216248"/>
                  <a:pt x="351882" y="250467"/>
                  <a:pt x="345885" y="246234"/>
                </a:cubicBezTo>
                <a:cubicBezTo>
                  <a:pt x="339888" y="242001"/>
                  <a:pt x="272154" y="193670"/>
                  <a:pt x="250635" y="176384"/>
                </a:cubicBezTo>
                <a:cubicBezTo>
                  <a:pt x="229116" y="159098"/>
                  <a:pt x="232644" y="155217"/>
                  <a:pt x="216769" y="142517"/>
                </a:cubicBezTo>
                <a:cubicBezTo>
                  <a:pt x="200894" y="129817"/>
                  <a:pt x="178668" y="118881"/>
                  <a:pt x="155385" y="100184"/>
                </a:cubicBezTo>
                <a:cubicBezTo>
                  <a:pt x="132102" y="81487"/>
                  <a:pt x="96472" y="45503"/>
                  <a:pt x="77069" y="30334"/>
                </a:cubicBezTo>
                <a:cubicBezTo>
                  <a:pt x="57666" y="15165"/>
                  <a:pt x="-8303" y="3522"/>
                  <a:pt x="869" y="70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BF74FEFE-C037-4C29-8179-43E9D6FA7688}"/>
              </a:ext>
            </a:extLst>
          </p:cNvPr>
          <p:cNvSpPr/>
          <p:nvPr/>
        </p:nvSpPr>
        <p:spPr>
          <a:xfrm>
            <a:off x="6558510" y="2334417"/>
            <a:ext cx="291375" cy="237680"/>
          </a:xfrm>
          <a:custGeom>
            <a:avLst/>
            <a:gdLst>
              <a:gd name="connsiteX0" fmla="*/ 291023 w 291375"/>
              <a:gd name="connsiteY0" fmla="*/ 266 h 237680"/>
              <a:gd name="connsiteX1" fmla="*/ 176723 w 291375"/>
              <a:gd name="connsiteY1" fmla="*/ 34133 h 237680"/>
              <a:gd name="connsiteX2" fmla="*/ 108990 w 291375"/>
              <a:gd name="connsiteY2" fmla="*/ 99750 h 237680"/>
              <a:gd name="connsiteX3" fmla="*/ 58190 w 291375"/>
              <a:gd name="connsiteY3" fmla="*/ 150550 h 237680"/>
              <a:gd name="connsiteX4" fmla="*/ 1040 w 291375"/>
              <a:gd name="connsiteY4" fmla="*/ 237333 h 237680"/>
              <a:gd name="connsiteX5" fmla="*/ 26440 w 291375"/>
              <a:gd name="connsiteY5" fmla="*/ 178066 h 237680"/>
              <a:gd name="connsiteX6" fmla="*/ 89940 w 291375"/>
              <a:gd name="connsiteY6" fmla="*/ 106100 h 237680"/>
              <a:gd name="connsiteX7" fmla="*/ 136507 w 291375"/>
              <a:gd name="connsiteY7" fmla="*/ 51066 h 237680"/>
              <a:gd name="connsiteX8" fmla="*/ 291023 w 291375"/>
              <a:gd name="connsiteY8" fmla="*/ 266 h 23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75" h="237680">
                <a:moveTo>
                  <a:pt x="291023" y="266"/>
                </a:moveTo>
                <a:cubicBezTo>
                  <a:pt x="297726" y="-2556"/>
                  <a:pt x="207062" y="17552"/>
                  <a:pt x="176723" y="34133"/>
                </a:cubicBezTo>
                <a:cubicBezTo>
                  <a:pt x="146384" y="50714"/>
                  <a:pt x="128745" y="80347"/>
                  <a:pt x="108990" y="99750"/>
                </a:cubicBezTo>
                <a:cubicBezTo>
                  <a:pt x="89234" y="119153"/>
                  <a:pt x="76182" y="127620"/>
                  <a:pt x="58190" y="150550"/>
                </a:cubicBezTo>
                <a:cubicBezTo>
                  <a:pt x="40198" y="173480"/>
                  <a:pt x="6332" y="232747"/>
                  <a:pt x="1040" y="237333"/>
                </a:cubicBezTo>
                <a:cubicBezTo>
                  <a:pt x="-4252" y="241919"/>
                  <a:pt x="11623" y="199938"/>
                  <a:pt x="26440" y="178066"/>
                </a:cubicBezTo>
                <a:cubicBezTo>
                  <a:pt x="41257" y="156194"/>
                  <a:pt x="71595" y="127267"/>
                  <a:pt x="89940" y="106100"/>
                </a:cubicBezTo>
                <a:cubicBezTo>
                  <a:pt x="108285" y="84933"/>
                  <a:pt x="104052" y="68705"/>
                  <a:pt x="136507" y="51066"/>
                </a:cubicBezTo>
                <a:cubicBezTo>
                  <a:pt x="168962" y="33427"/>
                  <a:pt x="284320" y="3088"/>
                  <a:pt x="291023" y="266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4363CBF2-4AB5-4391-B6A4-2D24B3B20AE8}"/>
              </a:ext>
            </a:extLst>
          </p:cNvPr>
          <p:cNvSpPr/>
          <p:nvPr/>
        </p:nvSpPr>
        <p:spPr>
          <a:xfrm>
            <a:off x="6703067" y="2338596"/>
            <a:ext cx="237842" cy="188749"/>
          </a:xfrm>
          <a:custGeom>
            <a:avLst/>
            <a:gdLst>
              <a:gd name="connsiteX0" fmla="*/ 235366 w 237842"/>
              <a:gd name="connsiteY0" fmla="*/ 42654 h 188749"/>
              <a:gd name="connsiteX1" fmla="*/ 216316 w 237842"/>
              <a:gd name="connsiteY1" fmla="*/ 123087 h 188749"/>
              <a:gd name="connsiteX2" fmla="*/ 186683 w 237842"/>
              <a:gd name="connsiteY2" fmla="*/ 176004 h 188749"/>
              <a:gd name="connsiteX3" fmla="*/ 163400 w 237842"/>
              <a:gd name="connsiteY3" fmla="*/ 188704 h 188749"/>
              <a:gd name="connsiteX4" fmla="*/ 114716 w 237842"/>
              <a:gd name="connsiteY4" fmla="*/ 180237 h 188749"/>
              <a:gd name="connsiteX5" fmla="*/ 55450 w 237842"/>
              <a:gd name="connsiteY5" fmla="*/ 180237 h 188749"/>
              <a:gd name="connsiteX6" fmla="*/ 8883 w 237842"/>
              <a:gd name="connsiteY6" fmla="*/ 129437 h 188749"/>
              <a:gd name="connsiteX7" fmla="*/ 416 w 237842"/>
              <a:gd name="connsiteY7" fmla="*/ 93454 h 188749"/>
              <a:gd name="connsiteX8" fmla="*/ 15233 w 237842"/>
              <a:gd name="connsiteY8" fmla="*/ 53237 h 188749"/>
              <a:gd name="connsiteX9" fmla="*/ 38516 w 237842"/>
              <a:gd name="connsiteY9" fmla="*/ 36304 h 188749"/>
              <a:gd name="connsiteX10" fmla="*/ 118950 w 237842"/>
              <a:gd name="connsiteY10" fmla="*/ 6671 h 188749"/>
              <a:gd name="connsiteX11" fmla="*/ 159166 w 237842"/>
              <a:gd name="connsiteY11" fmla="*/ 321 h 188749"/>
              <a:gd name="connsiteX12" fmla="*/ 235366 w 237842"/>
              <a:gd name="connsiteY12" fmla="*/ 42654 h 18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842" h="188749">
                <a:moveTo>
                  <a:pt x="235366" y="42654"/>
                </a:moveTo>
                <a:cubicBezTo>
                  <a:pt x="244891" y="63115"/>
                  <a:pt x="224430" y="100862"/>
                  <a:pt x="216316" y="123087"/>
                </a:cubicBezTo>
                <a:cubicBezTo>
                  <a:pt x="208202" y="145312"/>
                  <a:pt x="195502" y="165068"/>
                  <a:pt x="186683" y="176004"/>
                </a:cubicBezTo>
                <a:cubicBezTo>
                  <a:pt x="177864" y="186940"/>
                  <a:pt x="175394" y="187999"/>
                  <a:pt x="163400" y="188704"/>
                </a:cubicBezTo>
                <a:cubicBezTo>
                  <a:pt x="151406" y="189409"/>
                  <a:pt x="132708" y="181648"/>
                  <a:pt x="114716" y="180237"/>
                </a:cubicBezTo>
                <a:cubicBezTo>
                  <a:pt x="96724" y="178826"/>
                  <a:pt x="73089" y="188704"/>
                  <a:pt x="55450" y="180237"/>
                </a:cubicBezTo>
                <a:cubicBezTo>
                  <a:pt x="37811" y="171770"/>
                  <a:pt x="18055" y="143901"/>
                  <a:pt x="8883" y="129437"/>
                </a:cubicBezTo>
                <a:cubicBezTo>
                  <a:pt x="-289" y="114973"/>
                  <a:pt x="-642" y="106154"/>
                  <a:pt x="416" y="93454"/>
                </a:cubicBezTo>
                <a:cubicBezTo>
                  <a:pt x="1474" y="80754"/>
                  <a:pt x="8883" y="62762"/>
                  <a:pt x="15233" y="53237"/>
                </a:cubicBezTo>
                <a:cubicBezTo>
                  <a:pt x="21583" y="43712"/>
                  <a:pt x="21230" y="44065"/>
                  <a:pt x="38516" y="36304"/>
                </a:cubicBezTo>
                <a:cubicBezTo>
                  <a:pt x="55802" y="28543"/>
                  <a:pt x="98842" y="12668"/>
                  <a:pt x="118950" y="6671"/>
                </a:cubicBezTo>
                <a:cubicBezTo>
                  <a:pt x="139058" y="674"/>
                  <a:pt x="145055" y="-737"/>
                  <a:pt x="159166" y="321"/>
                </a:cubicBezTo>
                <a:cubicBezTo>
                  <a:pt x="173277" y="1379"/>
                  <a:pt x="225841" y="22193"/>
                  <a:pt x="235366" y="4265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月 191">
            <a:extLst>
              <a:ext uri="{FF2B5EF4-FFF2-40B4-BE49-F238E27FC236}">
                <a16:creationId xmlns:a16="http://schemas.microsoft.com/office/drawing/2014/main" id="{9E348DB9-BDFA-43BE-B22A-7DC20DC95930}"/>
              </a:ext>
            </a:extLst>
          </p:cNvPr>
          <p:cNvSpPr/>
          <p:nvPr/>
        </p:nvSpPr>
        <p:spPr>
          <a:xfrm rot="13709071">
            <a:off x="6822198" y="2410993"/>
            <a:ext cx="45719" cy="96837"/>
          </a:xfrm>
          <a:prstGeom prst="moon">
            <a:avLst>
              <a:gd name="adj" fmla="val 70835"/>
            </a:avLst>
          </a:prstGeom>
          <a:solidFill>
            <a:schemeClr val="bg1"/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925CEFEB-DD6C-4FB9-A79D-65D230E74349}"/>
              </a:ext>
            </a:extLst>
          </p:cNvPr>
          <p:cNvSpPr/>
          <p:nvPr/>
        </p:nvSpPr>
        <p:spPr>
          <a:xfrm>
            <a:off x="6893086" y="2507934"/>
            <a:ext cx="223149" cy="55382"/>
          </a:xfrm>
          <a:custGeom>
            <a:avLst/>
            <a:gdLst>
              <a:gd name="connsiteX0" fmla="*/ 223147 w 223149"/>
              <a:gd name="connsiteY0" fmla="*/ 8783 h 55382"/>
              <a:gd name="connsiteX1" fmla="*/ 170231 w 223149"/>
              <a:gd name="connsiteY1" fmla="*/ 27833 h 55382"/>
              <a:gd name="connsiteX2" fmla="*/ 104614 w 223149"/>
              <a:gd name="connsiteY2" fmla="*/ 48999 h 55382"/>
              <a:gd name="connsiteX3" fmla="*/ 47464 w 223149"/>
              <a:gd name="connsiteY3" fmla="*/ 55349 h 55382"/>
              <a:gd name="connsiteX4" fmla="*/ 897 w 223149"/>
              <a:gd name="connsiteY4" fmla="*/ 51116 h 55382"/>
              <a:gd name="connsiteX5" fmla="*/ 89797 w 223149"/>
              <a:gd name="connsiteY5" fmla="*/ 42649 h 55382"/>
              <a:gd name="connsiteX6" fmla="*/ 172347 w 223149"/>
              <a:gd name="connsiteY6" fmla="*/ 2433 h 55382"/>
              <a:gd name="connsiteX7" fmla="*/ 223147 w 223149"/>
              <a:gd name="connsiteY7" fmla="*/ 8783 h 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49" h="55382">
                <a:moveTo>
                  <a:pt x="223147" y="8783"/>
                </a:moveTo>
                <a:cubicBezTo>
                  <a:pt x="222794" y="13016"/>
                  <a:pt x="189986" y="21130"/>
                  <a:pt x="170231" y="27833"/>
                </a:cubicBezTo>
                <a:cubicBezTo>
                  <a:pt x="150476" y="34536"/>
                  <a:pt x="125075" y="44413"/>
                  <a:pt x="104614" y="48999"/>
                </a:cubicBezTo>
                <a:cubicBezTo>
                  <a:pt x="84153" y="53585"/>
                  <a:pt x="64750" y="54996"/>
                  <a:pt x="47464" y="55349"/>
                </a:cubicBezTo>
                <a:cubicBezTo>
                  <a:pt x="30178" y="55702"/>
                  <a:pt x="-6158" y="53233"/>
                  <a:pt x="897" y="51116"/>
                </a:cubicBezTo>
                <a:cubicBezTo>
                  <a:pt x="7952" y="48999"/>
                  <a:pt x="61222" y="50763"/>
                  <a:pt x="89797" y="42649"/>
                </a:cubicBezTo>
                <a:cubicBezTo>
                  <a:pt x="118372" y="34535"/>
                  <a:pt x="153650" y="9136"/>
                  <a:pt x="172347" y="2433"/>
                </a:cubicBezTo>
                <a:cubicBezTo>
                  <a:pt x="191044" y="-4270"/>
                  <a:pt x="223500" y="4550"/>
                  <a:pt x="223147" y="878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889CE69-707A-4A2F-90D8-F32E04B6911F}"/>
              </a:ext>
            </a:extLst>
          </p:cNvPr>
          <p:cNvSpPr/>
          <p:nvPr/>
        </p:nvSpPr>
        <p:spPr>
          <a:xfrm>
            <a:off x="6557174" y="2541098"/>
            <a:ext cx="346730" cy="63190"/>
          </a:xfrm>
          <a:custGeom>
            <a:avLst/>
            <a:gdLst>
              <a:gd name="connsiteX0" fmla="*/ 345276 w 346730"/>
              <a:gd name="connsiteY0" fmla="*/ 24302 h 63190"/>
              <a:gd name="connsiteX1" fmla="*/ 279659 w 346730"/>
              <a:gd name="connsiteY1" fmla="*/ 22185 h 63190"/>
              <a:gd name="connsiteX2" fmla="*/ 186526 w 346730"/>
              <a:gd name="connsiteY2" fmla="*/ 11602 h 63190"/>
              <a:gd name="connsiteX3" fmla="*/ 123026 w 346730"/>
              <a:gd name="connsiteY3" fmla="*/ 5252 h 63190"/>
              <a:gd name="connsiteX4" fmla="*/ 74343 w 346730"/>
              <a:gd name="connsiteY4" fmla="*/ 13719 h 63190"/>
              <a:gd name="connsiteX5" fmla="*/ 36243 w 346730"/>
              <a:gd name="connsiteY5" fmla="*/ 53935 h 63190"/>
              <a:gd name="connsiteX6" fmla="*/ 259 w 346730"/>
              <a:gd name="connsiteY6" fmla="*/ 60285 h 63190"/>
              <a:gd name="connsiteX7" fmla="*/ 55293 w 346730"/>
              <a:gd name="connsiteY7" fmla="*/ 15835 h 63190"/>
              <a:gd name="connsiteX8" fmla="*/ 131493 w 346730"/>
              <a:gd name="connsiteY8" fmla="*/ 1019 h 63190"/>
              <a:gd name="connsiteX9" fmla="*/ 216159 w 346730"/>
              <a:gd name="connsiteY9" fmla="*/ 3135 h 63190"/>
              <a:gd name="connsiteX10" fmla="*/ 345276 w 346730"/>
              <a:gd name="connsiteY10" fmla="*/ 24302 h 6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730" h="63190">
                <a:moveTo>
                  <a:pt x="345276" y="24302"/>
                </a:moveTo>
                <a:cubicBezTo>
                  <a:pt x="355859" y="27477"/>
                  <a:pt x="306117" y="24302"/>
                  <a:pt x="279659" y="22185"/>
                </a:cubicBezTo>
                <a:cubicBezTo>
                  <a:pt x="253201" y="20068"/>
                  <a:pt x="186526" y="11602"/>
                  <a:pt x="186526" y="11602"/>
                </a:cubicBezTo>
                <a:cubicBezTo>
                  <a:pt x="160421" y="8780"/>
                  <a:pt x="141723" y="4899"/>
                  <a:pt x="123026" y="5252"/>
                </a:cubicBezTo>
                <a:cubicBezTo>
                  <a:pt x="104329" y="5605"/>
                  <a:pt x="88807" y="5605"/>
                  <a:pt x="74343" y="13719"/>
                </a:cubicBezTo>
                <a:cubicBezTo>
                  <a:pt x="59879" y="21833"/>
                  <a:pt x="48590" y="46174"/>
                  <a:pt x="36243" y="53935"/>
                </a:cubicBezTo>
                <a:cubicBezTo>
                  <a:pt x="23896" y="61696"/>
                  <a:pt x="-2916" y="66635"/>
                  <a:pt x="259" y="60285"/>
                </a:cubicBezTo>
                <a:cubicBezTo>
                  <a:pt x="3434" y="53935"/>
                  <a:pt x="33421" y="25713"/>
                  <a:pt x="55293" y="15835"/>
                </a:cubicBezTo>
                <a:cubicBezTo>
                  <a:pt x="77165" y="5957"/>
                  <a:pt x="104682" y="3136"/>
                  <a:pt x="131493" y="1019"/>
                </a:cubicBezTo>
                <a:cubicBezTo>
                  <a:pt x="158304" y="-1098"/>
                  <a:pt x="182998" y="313"/>
                  <a:pt x="216159" y="3135"/>
                </a:cubicBezTo>
                <a:cubicBezTo>
                  <a:pt x="249320" y="5957"/>
                  <a:pt x="334693" y="21127"/>
                  <a:pt x="345276" y="2430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A091351D-89C7-48A4-B913-6CEC5F323CB1}"/>
              </a:ext>
            </a:extLst>
          </p:cNvPr>
          <p:cNvSpPr/>
          <p:nvPr/>
        </p:nvSpPr>
        <p:spPr>
          <a:xfrm>
            <a:off x="6595951" y="2463734"/>
            <a:ext cx="111777" cy="67541"/>
          </a:xfrm>
          <a:custGeom>
            <a:avLst/>
            <a:gdLst>
              <a:gd name="connsiteX0" fmla="*/ 44562 w 111777"/>
              <a:gd name="connsiteY0" fmla="*/ 66 h 67541"/>
              <a:gd name="connsiteX1" fmla="*/ 82662 w 111777"/>
              <a:gd name="connsiteY1" fmla="*/ 55629 h 67541"/>
              <a:gd name="connsiteX2" fmla="*/ 111237 w 111777"/>
              <a:gd name="connsiteY2" fmla="*/ 55629 h 67541"/>
              <a:gd name="connsiteX3" fmla="*/ 57262 w 111777"/>
              <a:gd name="connsiteY3" fmla="*/ 61979 h 67541"/>
              <a:gd name="connsiteX4" fmla="*/ 6462 w 111777"/>
              <a:gd name="connsiteY4" fmla="*/ 66741 h 67541"/>
              <a:gd name="connsiteX5" fmla="*/ 3287 w 111777"/>
              <a:gd name="connsiteY5" fmla="*/ 44516 h 67541"/>
              <a:gd name="connsiteX6" fmla="*/ 44562 w 111777"/>
              <a:gd name="connsiteY6" fmla="*/ 66 h 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77" h="67541">
                <a:moveTo>
                  <a:pt x="44562" y="66"/>
                </a:moveTo>
                <a:cubicBezTo>
                  <a:pt x="57791" y="1918"/>
                  <a:pt x="71550" y="46369"/>
                  <a:pt x="82662" y="55629"/>
                </a:cubicBezTo>
                <a:cubicBezTo>
                  <a:pt x="93774" y="64889"/>
                  <a:pt x="115470" y="54571"/>
                  <a:pt x="111237" y="55629"/>
                </a:cubicBezTo>
                <a:cubicBezTo>
                  <a:pt x="107004" y="56687"/>
                  <a:pt x="74724" y="60127"/>
                  <a:pt x="57262" y="61979"/>
                </a:cubicBezTo>
                <a:cubicBezTo>
                  <a:pt x="39800" y="63831"/>
                  <a:pt x="15458" y="69651"/>
                  <a:pt x="6462" y="66741"/>
                </a:cubicBezTo>
                <a:cubicBezTo>
                  <a:pt x="-2534" y="63831"/>
                  <a:pt x="-682" y="53512"/>
                  <a:pt x="3287" y="44516"/>
                </a:cubicBezTo>
                <a:cubicBezTo>
                  <a:pt x="7256" y="35520"/>
                  <a:pt x="31333" y="-1786"/>
                  <a:pt x="44562" y="6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C615D4C3-75E6-4275-A21A-8F265B20F1BF}"/>
              </a:ext>
            </a:extLst>
          </p:cNvPr>
          <p:cNvSpPr/>
          <p:nvPr/>
        </p:nvSpPr>
        <p:spPr>
          <a:xfrm>
            <a:off x="6883380" y="2509404"/>
            <a:ext cx="197511" cy="42404"/>
          </a:xfrm>
          <a:custGeom>
            <a:avLst/>
            <a:gdLst>
              <a:gd name="connsiteX0" fmla="*/ 196870 w 197511"/>
              <a:gd name="connsiteY0" fmla="*/ 2021 h 42404"/>
              <a:gd name="connsiteX1" fmla="*/ 134958 w 197511"/>
              <a:gd name="connsiteY1" fmla="*/ 6784 h 42404"/>
              <a:gd name="connsiteX2" fmla="*/ 85745 w 197511"/>
              <a:gd name="connsiteY2" fmla="*/ 24246 h 42404"/>
              <a:gd name="connsiteX3" fmla="*/ 20 w 197511"/>
              <a:gd name="connsiteY3" fmla="*/ 40121 h 42404"/>
              <a:gd name="connsiteX4" fmla="*/ 93683 w 197511"/>
              <a:gd name="connsiteY4" fmla="*/ 38534 h 42404"/>
              <a:gd name="connsiteX5" fmla="*/ 196870 w 197511"/>
              <a:gd name="connsiteY5" fmla="*/ 2021 h 4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11" h="42404">
                <a:moveTo>
                  <a:pt x="196870" y="2021"/>
                </a:moveTo>
                <a:cubicBezTo>
                  <a:pt x="203749" y="-3271"/>
                  <a:pt x="153479" y="3080"/>
                  <a:pt x="134958" y="6784"/>
                </a:cubicBezTo>
                <a:cubicBezTo>
                  <a:pt x="116437" y="10488"/>
                  <a:pt x="108235" y="18690"/>
                  <a:pt x="85745" y="24246"/>
                </a:cubicBezTo>
                <a:cubicBezTo>
                  <a:pt x="63255" y="29802"/>
                  <a:pt x="-1303" y="37740"/>
                  <a:pt x="20" y="40121"/>
                </a:cubicBezTo>
                <a:cubicBezTo>
                  <a:pt x="1343" y="42502"/>
                  <a:pt x="66166" y="44355"/>
                  <a:pt x="93683" y="38534"/>
                </a:cubicBezTo>
                <a:cubicBezTo>
                  <a:pt x="121200" y="32713"/>
                  <a:pt x="189991" y="7313"/>
                  <a:pt x="196870" y="202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D3F32ABE-7C2F-4012-89F7-D8A7BC9744F0}"/>
              </a:ext>
            </a:extLst>
          </p:cNvPr>
          <p:cNvSpPr/>
          <p:nvPr/>
        </p:nvSpPr>
        <p:spPr>
          <a:xfrm>
            <a:off x="7116552" y="2511402"/>
            <a:ext cx="56956" cy="70263"/>
          </a:xfrm>
          <a:custGeom>
            <a:avLst/>
            <a:gdLst>
              <a:gd name="connsiteX0" fmla="*/ 211 w 56956"/>
              <a:gd name="connsiteY0" fmla="*/ 23 h 70263"/>
              <a:gd name="connsiteX1" fmla="*/ 55773 w 56956"/>
              <a:gd name="connsiteY1" fmla="*/ 66698 h 70263"/>
              <a:gd name="connsiteX2" fmla="*/ 36723 w 56956"/>
              <a:gd name="connsiteY2" fmla="*/ 58761 h 70263"/>
              <a:gd name="connsiteX3" fmla="*/ 211 w 56956"/>
              <a:gd name="connsiteY3" fmla="*/ 23 h 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6" h="70263">
                <a:moveTo>
                  <a:pt x="211" y="23"/>
                </a:moveTo>
                <a:cubicBezTo>
                  <a:pt x="3386" y="1346"/>
                  <a:pt x="49688" y="56908"/>
                  <a:pt x="55773" y="66698"/>
                </a:cubicBezTo>
                <a:cubicBezTo>
                  <a:pt x="61858" y="76488"/>
                  <a:pt x="42808" y="63523"/>
                  <a:pt x="36723" y="58761"/>
                </a:cubicBezTo>
                <a:cubicBezTo>
                  <a:pt x="30638" y="53999"/>
                  <a:pt x="-2964" y="-1300"/>
                  <a:pt x="211" y="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ECDCEF9-BE37-4A14-A2FE-849E95C982C2}"/>
              </a:ext>
            </a:extLst>
          </p:cNvPr>
          <p:cNvSpPr/>
          <p:nvPr/>
        </p:nvSpPr>
        <p:spPr>
          <a:xfrm>
            <a:off x="6683375" y="2387178"/>
            <a:ext cx="58896" cy="36935"/>
          </a:xfrm>
          <a:custGeom>
            <a:avLst/>
            <a:gdLst>
              <a:gd name="connsiteX0" fmla="*/ 0 w 58896"/>
              <a:gd name="connsiteY0" fmla="*/ 36935 h 36935"/>
              <a:gd name="connsiteX1" fmla="*/ 58738 w 58896"/>
              <a:gd name="connsiteY1" fmla="*/ 422 h 36935"/>
              <a:gd name="connsiteX2" fmla="*/ 0 w 58896"/>
              <a:gd name="connsiteY2" fmla="*/ 36935 h 3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6" h="36935">
                <a:moveTo>
                  <a:pt x="0" y="36935"/>
                </a:moveTo>
                <a:cubicBezTo>
                  <a:pt x="0" y="36935"/>
                  <a:pt x="55034" y="5449"/>
                  <a:pt x="58738" y="422"/>
                </a:cubicBezTo>
                <a:cubicBezTo>
                  <a:pt x="62442" y="-4605"/>
                  <a:pt x="0" y="36935"/>
                  <a:pt x="0" y="369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80E32FFA-4D5C-45AE-B501-275E9B1EEA7A}"/>
              </a:ext>
            </a:extLst>
          </p:cNvPr>
          <p:cNvSpPr/>
          <p:nvPr/>
        </p:nvSpPr>
        <p:spPr>
          <a:xfrm>
            <a:off x="7040833" y="2450980"/>
            <a:ext cx="73030" cy="141120"/>
          </a:xfrm>
          <a:custGeom>
            <a:avLst/>
            <a:gdLst>
              <a:gd name="connsiteX0" fmla="*/ 1317 w 73030"/>
              <a:gd name="connsiteY0" fmla="*/ 120 h 141120"/>
              <a:gd name="connsiteX1" fmla="*/ 23542 w 73030"/>
              <a:gd name="connsiteY1" fmla="*/ 54095 h 141120"/>
              <a:gd name="connsiteX2" fmla="*/ 44180 w 73030"/>
              <a:gd name="connsiteY2" fmla="*/ 139820 h 141120"/>
              <a:gd name="connsiteX3" fmla="*/ 58467 w 73030"/>
              <a:gd name="connsiteY3" fmla="*/ 103308 h 141120"/>
              <a:gd name="connsiteX4" fmla="*/ 72755 w 73030"/>
              <a:gd name="connsiteY4" fmla="*/ 68383 h 141120"/>
              <a:gd name="connsiteX5" fmla="*/ 64817 w 73030"/>
              <a:gd name="connsiteY5" fmla="*/ 39808 h 141120"/>
              <a:gd name="connsiteX6" fmla="*/ 1317 w 73030"/>
              <a:gd name="connsiteY6" fmla="*/ 120 h 1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30" h="141120">
                <a:moveTo>
                  <a:pt x="1317" y="120"/>
                </a:moveTo>
                <a:cubicBezTo>
                  <a:pt x="-5562" y="2501"/>
                  <a:pt x="16398" y="30812"/>
                  <a:pt x="23542" y="54095"/>
                </a:cubicBezTo>
                <a:cubicBezTo>
                  <a:pt x="30686" y="77378"/>
                  <a:pt x="38359" y="131618"/>
                  <a:pt x="44180" y="139820"/>
                </a:cubicBezTo>
                <a:cubicBezTo>
                  <a:pt x="50001" y="148022"/>
                  <a:pt x="53705" y="115214"/>
                  <a:pt x="58467" y="103308"/>
                </a:cubicBezTo>
                <a:cubicBezTo>
                  <a:pt x="63230" y="91402"/>
                  <a:pt x="71697" y="78966"/>
                  <a:pt x="72755" y="68383"/>
                </a:cubicBezTo>
                <a:cubicBezTo>
                  <a:pt x="73813" y="57800"/>
                  <a:pt x="71961" y="48275"/>
                  <a:pt x="64817" y="39808"/>
                </a:cubicBezTo>
                <a:cubicBezTo>
                  <a:pt x="57673" y="31341"/>
                  <a:pt x="8196" y="-2261"/>
                  <a:pt x="1317" y="12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1AF4685C-ABAA-4FC7-81D6-00E2B23F3649}"/>
              </a:ext>
            </a:extLst>
          </p:cNvPr>
          <p:cNvSpPr/>
          <p:nvPr/>
        </p:nvSpPr>
        <p:spPr>
          <a:xfrm>
            <a:off x="7102295" y="2494195"/>
            <a:ext cx="231171" cy="150637"/>
          </a:xfrm>
          <a:custGeom>
            <a:avLst/>
            <a:gdLst>
              <a:gd name="connsiteX0" fmla="*/ 180 w 231171"/>
              <a:gd name="connsiteY0" fmla="*/ 148993 h 150637"/>
              <a:gd name="connsiteX1" fmla="*/ 77968 w 231171"/>
              <a:gd name="connsiteY1" fmla="*/ 122005 h 150637"/>
              <a:gd name="connsiteX2" fmla="*/ 147818 w 231171"/>
              <a:gd name="connsiteY2" fmla="*/ 85493 h 150637"/>
              <a:gd name="connsiteX3" fmla="*/ 230368 w 231171"/>
              <a:gd name="connsiteY3" fmla="*/ 1355 h 150637"/>
              <a:gd name="connsiteX4" fmla="*/ 185918 w 231171"/>
              <a:gd name="connsiteY4" fmla="*/ 36280 h 150637"/>
              <a:gd name="connsiteX5" fmla="*/ 122418 w 231171"/>
              <a:gd name="connsiteY5" fmla="*/ 72793 h 150637"/>
              <a:gd name="connsiteX6" fmla="*/ 89080 w 231171"/>
              <a:gd name="connsiteY6" fmla="*/ 83905 h 150637"/>
              <a:gd name="connsiteX7" fmla="*/ 57330 w 231171"/>
              <a:gd name="connsiteY7" fmla="*/ 72793 h 150637"/>
              <a:gd name="connsiteX8" fmla="*/ 180 w 231171"/>
              <a:gd name="connsiteY8" fmla="*/ 148993 h 15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71" h="150637">
                <a:moveTo>
                  <a:pt x="180" y="148993"/>
                </a:moveTo>
                <a:cubicBezTo>
                  <a:pt x="3620" y="157195"/>
                  <a:pt x="53362" y="132588"/>
                  <a:pt x="77968" y="122005"/>
                </a:cubicBezTo>
                <a:cubicBezTo>
                  <a:pt x="102574" y="111422"/>
                  <a:pt x="122418" y="105601"/>
                  <a:pt x="147818" y="85493"/>
                </a:cubicBezTo>
                <a:cubicBezTo>
                  <a:pt x="173218" y="65385"/>
                  <a:pt x="224018" y="9557"/>
                  <a:pt x="230368" y="1355"/>
                </a:cubicBezTo>
                <a:cubicBezTo>
                  <a:pt x="236718" y="-6847"/>
                  <a:pt x="203910" y="24374"/>
                  <a:pt x="185918" y="36280"/>
                </a:cubicBezTo>
                <a:cubicBezTo>
                  <a:pt x="167926" y="48186"/>
                  <a:pt x="138558" y="64856"/>
                  <a:pt x="122418" y="72793"/>
                </a:cubicBezTo>
                <a:cubicBezTo>
                  <a:pt x="106278" y="80730"/>
                  <a:pt x="99928" y="83905"/>
                  <a:pt x="89080" y="83905"/>
                </a:cubicBezTo>
                <a:cubicBezTo>
                  <a:pt x="78232" y="83905"/>
                  <a:pt x="71353" y="69089"/>
                  <a:pt x="57330" y="72793"/>
                </a:cubicBezTo>
                <a:cubicBezTo>
                  <a:pt x="43307" y="76497"/>
                  <a:pt x="-3260" y="140791"/>
                  <a:pt x="180" y="1489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4727F731-C0F2-4542-85C1-760DBBBC4892}"/>
              </a:ext>
            </a:extLst>
          </p:cNvPr>
          <p:cNvSpPr/>
          <p:nvPr/>
        </p:nvSpPr>
        <p:spPr>
          <a:xfrm>
            <a:off x="6713320" y="2322496"/>
            <a:ext cx="238996" cy="42886"/>
          </a:xfrm>
          <a:custGeom>
            <a:avLst/>
            <a:gdLst>
              <a:gd name="connsiteX0" fmla="*/ 218 w 238996"/>
              <a:gd name="connsiteY0" fmla="*/ 42879 h 42886"/>
              <a:gd name="connsiteX1" fmla="*/ 76418 w 238996"/>
              <a:gd name="connsiteY1" fmla="*/ 9542 h 42886"/>
              <a:gd name="connsiteX2" fmla="*/ 131980 w 238996"/>
              <a:gd name="connsiteY2" fmla="*/ 17 h 42886"/>
              <a:gd name="connsiteX3" fmla="*/ 238343 w 238996"/>
              <a:gd name="connsiteY3" fmla="*/ 11129 h 42886"/>
              <a:gd name="connsiteX4" fmla="*/ 173255 w 238996"/>
              <a:gd name="connsiteY4" fmla="*/ 6367 h 42886"/>
              <a:gd name="connsiteX5" fmla="*/ 101818 w 238996"/>
              <a:gd name="connsiteY5" fmla="*/ 12717 h 42886"/>
              <a:gd name="connsiteX6" fmla="*/ 218 w 238996"/>
              <a:gd name="connsiteY6" fmla="*/ 42879 h 4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96" h="42886">
                <a:moveTo>
                  <a:pt x="218" y="42879"/>
                </a:moveTo>
                <a:cubicBezTo>
                  <a:pt x="-4015" y="42350"/>
                  <a:pt x="54458" y="16686"/>
                  <a:pt x="76418" y="9542"/>
                </a:cubicBezTo>
                <a:cubicBezTo>
                  <a:pt x="98378" y="2398"/>
                  <a:pt x="104993" y="-248"/>
                  <a:pt x="131980" y="17"/>
                </a:cubicBezTo>
                <a:cubicBezTo>
                  <a:pt x="158968" y="281"/>
                  <a:pt x="231464" y="10071"/>
                  <a:pt x="238343" y="11129"/>
                </a:cubicBezTo>
                <a:cubicBezTo>
                  <a:pt x="245222" y="12187"/>
                  <a:pt x="196009" y="6102"/>
                  <a:pt x="173255" y="6367"/>
                </a:cubicBezTo>
                <a:cubicBezTo>
                  <a:pt x="150501" y="6632"/>
                  <a:pt x="125630" y="8484"/>
                  <a:pt x="101818" y="12717"/>
                </a:cubicBezTo>
                <a:cubicBezTo>
                  <a:pt x="78006" y="16950"/>
                  <a:pt x="4451" y="43408"/>
                  <a:pt x="218" y="42879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2F3C456F-3FFA-4838-AE67-1A77634AB521}"/>
              </a:ext>
            </a:extLst>
          </p:cNvPr>
          <p:cNvSpPr/>
          <p:nvPr/>
        </p:nvSpPr>
        <p:spPr>
          <a:xfrm>
            <a:off x="6607157" y="2627494"/>
            <a:ext cx="174670" cy="58676"/>
          </a:xfrm>
          <a:custGeom>
            <a:avLst/>
            <a:gdLst>
              <a:gd name="connsiteX0" fmla="*/ 18 w 174670"/>
              <a:gd name="connsiteY0" fmla="*/ 4581 h 58676"/>
              <a:gd name="connsiteX1" fmla="*/ 96856 w 174670"/>
              <a:gd name="connsiteY1" fmla="*/ 4581 h 58676"/>
              <a:gd name="connsiteX2" fmla="*/ 174643 w 174670"/>
              <a:gd name="connsiteY2" fmla="*/ 58556 h 58676"/>
              <a:gd name="connsiteX3" fmla="*/ 104793 w 174670"/>
              <a:gd name="connsiteY3" fmla="*/ 18869 h 58676"/>
              <a:gd name="connsiteX4" fmla="*/ 18 w 174670"/>
              <a:gd name="connsiteY4" fmla="*/ 4581 h 5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70" h="58676">
                <a:moveTo>
                  <a:pt x="18" y="4581"/>
                </a:moveTo>
                <a:cubicBezTo>
                  <a:pt x="-1305" y="2200"/>
                  <a:pt x="67752" y="-4415"/>
                  <a:pt x="96856" y="4581"/>
                </a:cubicBezTo>
                <a:cubicBezTo>
                  <a:pt x="125960" y="13577"/>
                  <a:pt x="173320" y="56175"/>
                  <a:pt x="174643" y="58556"/>
                </a:cubicBezTo>
                <a:cubicBezTo>
                  <a:pt x="175966" y="60937"/>
                  <a:pt x="129664" y="27336"/>
                  <a:pt x="104793" y="18869"/>
                </a:cubicBezTo>
                <a:cubicBezTo>
                  <a:pt x="79922" y="10402"/>
                  <a:pt x="1341" y="6962"/>
                  <a:pt x="18" y="458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23D4B0C9-0752-4493-A0DD-377B1E4ECACE}"/>
              </a:ext>
            </a:extLst>
          </p:cNvPr>
          <p:cNvSpPr/>
          <p:nvPr/>
        </p:nvSpPr>
        <p:spPr>
          <a:xfrm>
            <a:off x="5789190" y="2253156"/>
            <a:ext cx="195339" cy="251869"/>
          </a:xfrm>
          <a:custGeom>
            <a:avLst/>
            <a:gdLst>
              <a:gd name="connsiteX0" fmla="*/ 194098 w 195339"/>
              <a:gd name="connsiteY0" fmla="*/ 250332 h 251869"/>
              <a:gd name="connsiteX1" fmla="*/ 159173 w 195339"/>
              <a:gd name="connsiteY1" fmla="*/ 182069 h 251869"/>
              <a:gd name="connsiteX2" fmla="*/ 117898 w 195339"/>
              <a:gd name="connsiteY2" fmla="*/ 85232 h 251869"/>
              <a:gd name="connsiteX3" fmla="*/ 32173 w 195339"/>
              <a:gd name="connsiteY3" fmla="*/ 9032 h 251869"/>
              <a:gd name="connsiteX4" fmla="*/ 11535 w 195339"/>
              <a:gd name="connsiteY4" fmla="*/ 2682 h 251869"/>
              <a:gd name="connsiteX5" fmla="*/ 423 w 195339"/>
              <a:gd name="connsiteY5" fmla="*/ 20144 h 251869"/>
              <a:gd name="connsiteX6" fmla="*/ 25823 w 195339"/>
              <a:gd name="connsiteY6" fmla="*/ 56657 h 251869"/>
              <a:gd name="connsiteX7" fmla="*/ 71860 w 195339"/>
              <a:gd name="connsiteY7" fmla="*/ 102694 h 251869"/>
              <a:gd name="connsiteX8" fmla="*/ 113135 w 195339"/>
              <a:gd name="connsiteY8" fmla="*/ 115394 h 251869"/>
              <a:gd name="connsiteX9" fmla="*/ 194098 w 195339"/>
              <a:gd name="connsiteY9" fmla="*/ 250332 h 25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39" h="251869">
                <a:moveTo>
                  <a:pt x="194098" y="250332"/>
                </a:moveTo>
                <a:cubicBezTo>
                  <a:pt x="201771" y="261445"/>
                  <a:pt x="171873" y="209586"/>
                  <a:pt x="159173" y="182069"/>
                </a:cubicBezTo>
                <a:cubicBezTo>
                  <a:pt x="146473" y="154552"/>
                  <a:pt x="139065" y="114071"/>
                  <a:pt x="117898" y="85232"/>
                </a:cubicBezTo>
                <a:cubicBezTo>
                  <a:pt x="96731" y="56393"/>
                  <a:pt x="49900" y="22790"/>
                  <a:pt x="32173" y="9032"/>
                </a:cubicBezTo>
                <a:cubicBezTo>
                  <a:pt x="14446" y="-4726"/>
                  <a:pt x="16827" y="830"/>
                  <a:pt x="11535" y="2682"/>
                </a:cubicBezTo>
                <a:cubicBezTo>
                  <a:pt x="6243" y="4534"/>
                  <a:pt x="-1958" y="11148"/>
                  <a:pt x="423" y="20144"/>
                </a:cubicBezTo>
                <a:cubicBezTo>
                  <a:pt x="2804" y="29140"/>
                  <a:pt x="13917" y="42899"/>
                  <a:pt x="25823" y="56657"/>
                </a:cubicBezTo>
                <a:cubicBezTo>
                  <a:pt x="37729" y="70415"/>
                  <a:pt x="57308" y="92905"/>
                  <a:pt x="71860" y="102694"/>
                </a:cubicBezTo>
                <a:cubicBezTo>
                  <a:pt x="86412" y="112483"/>
                  <a:pt x="97260" y="96873"/>
                  <a:pt x="113135" y="115394"/>
                </a:cubicBezTo>
                <a:cubicBezTo>
                  <a:pt x="129010" y="133915"/>
                  <a:pt x="186425" y="239219"/>
                  <a:pt x="194098" y="25033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C7521B37-C0C3-4ADA-9BC6-E4B68A48A956}"/>
              </a:ext>
            </a:extLst>
          </p:cNvPr>
          <p:cNvSpPr/>
          <p:nvPr/>
        </p:nvSpPr>
        <p:spPr>
          <a:xfrm>
            <a:off x="5850181" y="2363613"/>
            <a:ext cx="106358" cy="105718"/>
          </a:xfrm>
          <a:custGeom>
            <a:avLst/>
            <a:gdLst>
              <a:gd name="connsiteX0" fmla="*/ 1344 w 106358"/>
              <a:gd name="connsiteY0" fmla="*/ 175 h 105718"/>
              <a:gd name="connsiteX1" fmla="*/ 26744 w 106358"/>
              <a:gd name="connsiteY1" fmla="*/ 44625 h 105718"/>
              <a:gd name="connsiteX2" fmla="*/ 23569 w 106358"/>
              <a:gd name="connsiteY2" fmla="*/ 79550 h 105718"/>
              <a:gd name="connsiteX3" fmla="*/ 56907 w 106358"/>
              <a:gd name="connsiteY3" fmla="*/ 101775 h 105718"/>
              <a:gd name="connsiteX4" fmla="*/ 106119 w 106358"/>
              <a:gd name="connsiteY4" fmla="*/ 101775 h 105718"/>
              <a:gd name="connsiteX5" fmla="*/ 74369 w 106358"/>
              <a:gd name="connsiteY5" fmla="*/ 62087 h 105718"/>
              <a:gd name="connsiteX6" fmla="*/ 1344 w 106358"/>
              <a:gd name="connsiteY6" fmla="*/ 175 h 10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58" h="105718">
                <a:moveTo>
                  <a:pt x="1344" y="175"/>
                </a:moveTo>
                <a:cubicBezTo>
                  <a:pt x="-6593" y="-2735"/>
                  <a:pt x="23040" y="31396"/>
                  <a:pt x="26744" y="44625"/>
                </a:cubicBezTo>
                <a:cubicBezTo>
                  <a:pt x="30448" y="57854"/>
                  <a:pt x="18542" y="70025"/>
                  <a:pt x="23569" y="79550"/>
                </a:cubicBezTo>
                <a:cubicBezTo>
                  <a:pt x="28596" y="89075"/>
                  <a:pt x="43149" y="98071"/>
                  <a:pt x="56907" y="101775"/>
                </a:cubicBezTo>
                <a:cubicBezTo>
                  <a:pt x="70665" y="105479"/>
                  <a:pt x="103209" y="108390"/>
                  <a:pt x="106119" y="101775"/>
                </a:cubicBezTo>
                <a:cubicBezTo>
                  <a:pt x="109029" y="95160"/>
                  <a:pt x="84688" y="78491"/>
                  <a:pt x="74369" y="62087"/>
                </a:cubicBezTo>
                <a:cubicBezTo>
                  <a:pt x="64050" y="45683"/>
                  <a:pt x="9281" y="3085"/>
                  <a:pt x="1344" y="17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9C50F03-D955-4BEF-8F04-D66A4C5C0150}"/>
              </a:ext>
            </a:extLst>
          </p:cNvPr>
          <p:cNvSpPr/>
          <p:nvPr/>
        </p:nvSpPr>
        <p:spPr>
          <a:xfrm>
            <a:off x="5487791" y="2197614"/>
            <a:ext cx="351034" cy="139263"/>
          </a:xfrm>
          <a:custGeom>
            <a:avLst/>
            <a:gdLst>
              <a:gd name="connsiteX0" fmla="*/ 351034 w 351034"/>
              <a:gd name="connsiteY0" fmla="*/ 139186 h 139263"/>
              <a:gd name="connsiteX1" fmla="*/ 300234 w 351034"/>
              <a:gd name="connsiteY1" fmla="*/ 75686 h 139263"/>
              <a:gd name="connsiteX2" fmla="*/ 314522 w 351034"/>
              <a:gd name="connsiteY2" fmla="*/ 45524 h 139263"/>
              <a:gd name="connsiteX3" fmla="*/ 216097 w 351034"/>
              <a:gd name="connsiteY3" fmla="*/ 9011 h 139263"/>
              <a:gd name="connsiteX4" fmla="*/ 87509 w 351034"/>
              <a:gd name="connsiteY4" fmla="*/ 2661 h 139263"/>
              <a:gd name="connsiteX5" fmla="*/ 36709 w 351034"/>
              <a:gd name="connsiteY5" fmla="*/ 1074 h 139263"/>
              <a:gd name="connsiteX6" fmla="*/ 197 w 351034"/>
              <a:gd name="connsiteY6" fmla="*/ 18536 h 139263"/>
              <a:gd name="connsiteX7" fmla="*/ 52584 w 351034"/>
              <a:gd name="connsiteY7" fmla="*/ 39174 h 139263"/>
              <a:gd name="connsiteX8" fmla="*/ 104972 w 351034"/>
              <a:gd name="connsiteY8" fmla="*/ 45524 h 139263"/>
              <a:gd name="connsiteX9" fmla="*/ 228797 w 351034"/>
              <a:gd name="connsiteY9" fmla="*/ 56636 h 139263"/>
              <a:gd name="connsiteX10" fmla="*/ 279597 w 351034"/>
              <a:gd name="connsiteY10" fmla="*/ 67749 h 139263"/>
              <a:gd name="connsiteX11" fmla="*/ 300234 w 351034"/>
              <a:gd name="connsiteY11" fmla="*/ 88386 h 139263"/>
              <a:gd name="connsiteX12" fmla="*/ 351034 w 351034"/>
              <a:gd name="connsiteY12" fmla="*/ 139186 h 13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034" h="139263">
                <a:moveTo>
                  <a:pt x="351034" y="139186"/>
                </a:moveTo>
                <a:cubicBezTo>
                  <a:pt x="351034" y="137069"/>
                  <a:pt x="306319" y="91296"/>
                  <a:pt x="300234" y="75686"/>
                </a:cubicBezTo>
                <a:cubicBezTo>
                  <a:pt x="294149" y="60076"/>
                  <a:pt x="328545" y="56637"/>
                  <a:pt x="314522" y="45524"/>
                </a:cubicBezTo>
                <a:cubicBezTo>
                  <a:pt x="300499" y="34411"/>
                  <a:pt x="253932" y="16155"/>
                  <a:pt x="216097" y="9011"/>
                </a:cubicBezTo>
                <a:cubicBezTo>
                  <a:pt x="178262" y="1867"/>
                  <a:pt x="117407" y="3984"/>
                  <a:pt x="87509" y="2661"/>
                </a:cubicBezTo>
                <a:cubicBezTo>
                  <a:pt x="57611" y="1338"/>
                  <a:pt x="51261" y="-1572"/>
                  <a:pt x="36709" y="1074"/>
                </a:cubicBezTo>
                <a:cubicBezTo>
                  <a:pt x="22157" y="3720"/>
                  <a:pt x="-2449" y="12186"/>
                  <a:pt x="197" y="18536"/>
                </a:cubicBezTo>
                <a:cubicBezTo>
                  <a:pt x="2843" y="24886"/>
                  <a:pt x="35121" y="34676"/>
                  <a:pt x="52584" y="39174"/>
                </a:cubicBezTo>
                <a:cubicBezTo>
                  <a:pt x="70047" y="43672"/>
                  <a:pt x="104972" y="45524"/>
                  <a:pt x="104972" y="45524"/>
                </a:cubicBezTo>
                <a:cubicBezTo>
                  <a:pt x="134341" y="48434"/>
                  <a:pt x="199693" y="52932"/>
                  <a:pt x="228797" y="56636"/>
                </a:cubicBezTo>
                <a:cubicBezTo>
                  <a:pt x="257901" y="60340"/>
                  <a:pt x="267691" y="62457"/>
                  <a:pt x="279597" y="67749"/>
                </a:cubicBezTo>
                <a:cubicBezTo>
                  <a:pt x="291503" y="73041"/>
                  <a:pt x="288857" y="77273"/>
                  <a:pt x="300234" y="88386"/>
                </a:cubicBezTo>
                <a:cubicBezTo>
                  <a:pt x="311611" y="99498"/>
                  <a:pt x="351034" y="141303"/>
                  <a:pt x="351034" y="139186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FCDC99FB-7DC6-4F88-A2EF-71461075201C}"/>
              </a:ext>
            </a:extLst>
          </p:cNvPr>
          <p:cNvSpPr/>
          <p:nvPr/>
        </p:nvSpPr>
        <p:spPr>
          <a:xfrm>
            <a:off x="5488810" y="2177971"/>
            <a:ext cx="264364" cy="39830"/>
          </a:xfrm>
          <a:custGeom>
            <a:avLst/>
            <a:gdLst>
              <a:gd name="connsiteX0" fmla="*/ 765 w 264364"/>
              <a:gd name="connsiteY0" fmla="*/ 27067 h 39830"/>
              <a:gd name="connsiteX1" fmla="*/ 154753 w 264364"/>
              <a:gd name="connsiteY1" fmla="*/ 19129 h 39830"/>
              <a:gd name="connsiteX2" fmla="*/ 264290 w 264364"/>
              <a:gd name="connsiteY2" fmla="*/ 39767 h 39830"/>
              <a:gd name="connsiteX3" fmla="*/ 170628 w 264364"/>
              <a:gd name="connsiteY3" fmla="*/ 11192 h 39830"/>
              <a:gd name="connsiteX4" fmla="*/ 97603 w 264364"/>
              <a:gd name="connsiteY4" fmla="*/ 79 h 39830"/>
              <a:gd name="connsiteX5" fmla="*/ 765 w 264364"/>
              <a:gd name="connsiteY5" fmla="*/ 27067 h 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64" h="39830">
                <a:moveTo>
                  <a:pt x="765" y="27067"/>
                </a:moveTo>
                <a:cubicBezTo>
                  <a:pt x="10290" y="30242"/>
                  <a:pt x="110832" y="17012"/>
                  <a:pt x="154753" y="19129"/>
                </a:cubicBezTo>
                <a:cubicBezTo>
                  <a:pt x="198674" y="21246"/>
                  <a:pt x="261644" y="41090"/>
                  <a:pt x="264290" y="39767"/>
                </a:cubicBezTo>
                <a:cubicBezTo>
                  <a:pt x="266936" y="38444"/>
                  <a:pt x="198409" y="17807"/>
                  <a:pt x="170628" y="11192"/>
                </a:cubicBezTo>
                <a:cubicBezTo>
                  <a:pt x="142847" y="4577"/>
                  <a:pt x="121945" y="-715"/>
                  <a:pt x="97603" y="79"/>
                </a:cubicBezTo>
                <a:cubicBezTo>
                  <a:pt x="73261" y="873"/>
                  <a:pt x="-8760" y="23892"/>
                  <a:pt x="765" y="27067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0B28DF89-9BC0-4419-99F5-5786E204EEFF}"/>
              </a:ext>
            </a:extLst>
          </p:cNvPr>
          <p:cNvSpPr/>
          <p:nvPr/>
        </p:nvSpPr>
        <p:spPr>
          <a:xfrm>
            <a:off x="5519295" y="2363788"/>
            <a:ext cx="481593" cy="159536"/>
          </a:xfrm>
          <a:custGeom>
            <a:avLst/>
            <a:gdLst>
              <a:gd name="connsiteX0" fmla="*/ 443 w 481593"/>
              <a:gd name="connsiteY0" fmla="*/ 0 h 159536"/>
              <a:gd name="connsiteX1" fmla="*/ 105218 w 481593"/>
              <a:gd name="connsiteY1" fmla="*/ 53975 h 159536"/>
              <a:gd name="connsiteX2" fmla="*/ 221105 w 481593"/>
              <a:gd name="connsiteY2" fmla="*/ 90487 h 159536"/>
              <a:gd name="connsiteX3" fmla="*/ 341755 w 481593"/>
              <a:gd name="connsiteY3" fmla="*/ 107950 h 159536"/>
              <a:gd name="connsiteX4" fmla="*/ 417955 w 481593"/>
              <a:gd name="connsiteY4" fmla="*/ 134937 h 159536"/>
              <a:gd name="connsiteX5" fmla="*/ 481455 w 481593"/>
              <a:gd name="connsiteY5" fmla="*/ 158750 h 159536"/>
              <a:gd name="connsiteX6" fmla="*/ 432243 w 481593"/>
              <a:gd name="connsiteY6" fmla="*/ 104775 h 159536"/>
              <a:gd name="connsiteX7" fmla="*/ 344930 w 481593"/>
              <a:gd name="connsiteY7" fmla="*/ 88900 h 159536"/>
              <a:gd name="connsiteX8" fmla="*/ 273493 w 481593"/>
              <a:gd name="connsiteY8" fmla="*/ 69850 h 159536"/>
              <a:gd name="connsiteX9" fmla="*/ 194118 w 481593"/>
              <a:gd name="connsiteY9" fmla="*/ 60325 h 159536"/>
              <a:gd name="connsiteX10" fmla="*/ 146493 w 481593"/>
              <a:gd name="connsiteY10" fmla="*/ 53975 h 159536"/>
              <a:gd name="connsiteX11" fmla="*/ 443 w 481593"/>
              <a:gd name="connsiteY11" fmla="*/ 0 h 1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593" h="159536">
                <a:moveTo>
                  <a:pt x="443" y="0"/>
                </a:moveTo>
                <a:cubicBezTo>
                  <a:pt x="-6436" y="0"/>
                  <a:pt x="68441" y="38894"/>
                  <a:pt x="105218" y="53975"/>
                </a:cubicBezTo>
                <a:cubicBezTo>
                  <a:pt x="141995" y="69056"/>
                  <a:pt x="181682" y="81491"/>
                  <a:pt x="221105" y="90487"/>
                </a:cubicBezTo>
                <a:cubicBezTo>
                  <a:pt x="260528" y="99483"/>
                  <a:pt x="308947" y="100542"/>
                  <a:pt x="341755" y="107950"/>
                </a:cubicBezTo>
                <a:cubicBezTo>
                  <a:pt x="374563" y="115358"/>
                  <a:pt x="394672" y="126470"/>
                  <a:pt x="417955" y="134937"/>
                </a:cubicBezTo>
                <a:cubicBezTo>
                  <a:pt x="441238" y="143404"/>
                  <a:pt x="479074" y="163777"/>
                  <a:pt x="481455" y="158750"/>
                </a:cubicBezTo>
                <a:cubicBezTo>
                  <a:pt x="483836" y="153723"/>
                  <a:pt x="454997" y="116417"/>
                  <a:pt x="432243" y="104775"/>
                </a:cubicBezTo>
                <a:cubicBezTo>
                  <a:pt x="409489" y="93133"/>
                  <a:pt x="371388" y="94721"/>
                  <a:pt x="344930" y="88900"/>
                </a:cubicBezTo>
                <a:cubicBezTo>
                  <a:pt x="318472" y="83079"/>
                  <a:pt x="298628" y="74612"/>
                  <a:pt x="273493" y="69850"/>
                </a:cubicBezTo>
                <a:cubicBezTo>
                  <a:pt x="248358" y="65088"/>
                  <a:pt x="194118" y="60325"/>
                  <a:pt x="194118" y="60325"/>
                </a:cubicBezTo>
                <a:cubicBezTo>
                  <a:pt x="172951" y="57679"/>
                  <a:pt x="176126" y="64029"/>
                  <a:pt x="146493" y="53975"/>
                </a:cubicBezTo>
                <a:cubicBezTo>
                  <a:pt x="116860" y="43921"/>
                  <a:pt x="7322" y="0"/>
                  <a:pt x="443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51490E40-6E5D-48D8-B865-EE7C0AF85DF6}"/>
              </a:ext>
            </a:extLst>
          </p:cNvPr>
          <p:cNvSpPr/>
          <p:nvPr/>
        </p:nvSpPr>
        <p:spPr>
          <a:xfrm>
            <a:off x="5727681" y="2193618"/>
            <a:ext cx="271631" cy="298783"/>
          </a:xfrm>
          <a:custGeom>
            <a:avLst/>
            <a:gdLst>
              <a:gd name="connsiteX0" fmla="*/ 19 w 271631"/>
              <a:gd name="connsiteY0" fmla="*/ 307 h 298783"/>
              <a:gd name="connsiteX1" fmla="*/ 128607 w 271631"/>
              <a:gd name="connsiteY1" fmla="*/ 51107 h 298783"/>
              <a:gd name="connsiteX2" fmla="*/ 193694 w 271631"/>
              <a:gd name="connsiteY2" fmla="*/ 116195 h 298783"/>
              <a:gd name="connsiteX3" fmla="*/ 231794 w 271631"/>
              <a:gd name="connsiteY3" fmla="*/ 181282 h 298783"/>
              <a:gd name="connsiteX4" fmla="*/ 250844 w 271631"/>
              <a:gd name="connsiteY4" fmla="*/ 241607 h 298783"/>
              <a:gd name="connsiteX5" fmla="*/ 271482 w 271631"/>
              <a:gd name="connsiteY5" fmla="*/ 298757 h 298783"/>
              <a:gd name="connsiteX6" fmla="*/ 239732 w 271631"/>
              <a:gd name="connsiteY6" fmla="*/ 247957 h 298783"/>
              <a:gd name="connsiteX7" fmla="*/ 211157 w 271631"/>
              <a:gd name="connsiteY7" fmla="*/ 173345 h 298783"/>
              <a:gd name="connsiteX8" fmla="*/ 138132 w 271631"/>
              <a:gd name="connsiteY8" fmla="*/ 74920 h 298783"/>
              <a:gd name="connsiteX9" fmla="*/ 19 w 271631"/>
              <a:gd name="connsiteY9" fmla="*/ 307 h 2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631" h="298783">
                <a:moveTo>
                  <a:pt x="19" y="307"/>
                </a:moveTo>
                <a:cubicBezTo>
                  <a:pt x="-1569" y="-3662"/>
                  <a:pt x="96328" y="31792"/>
                  <a:pt x="128607" y="51107"/>
                </a:cubicBezTo>
                <a:cubicBezTo>
                  <a:pt x="160886" y="70422"/>
                  <a:pt x="176496" y="94499"/>
                  <a:pt x="193694" y="116195"/>
                </a:cubicBezTo>
                <a:cubicBezTo>
                  <a:pt x="210892" y="137891"/>
                  <a:pt x="222269" y="160380"/>
                  <a:pt x="231794" y="181282"/>
                </a:cubicBezTo>
                <a:cubicBezTo>
                  <a:pt x="241319" y="202184"/>
                  <a:pt x="244229" y="222028"/>
                  <a:pt x="250844" y="241607"/>
                </a:cubicBezTo>
                <a:cubicBezTo>
                  <a:pt x="257459" y="261186"/>
                  <a:pt x="273334" y="297699"/>
                  <a:pt x="271482" y="298757"/>
                </a:cubicBezTo>
                <a:cubicBezTo>
                  <a:pt x="269630" y="299815"/>
                  <a:pt x="249786" y="268859"/>
                  <a:pt x="239732" y="247957"/>
                </a:cubicBezTo>
                <a:cubicBezTo>
                  <a:pt x="229678" y="227055"/>
                  <a:pt x="228090" y="202184"/>
                  <a:pt x="211157" y="173345"/>
                </a:cubicBezTo>
                <a:cubicBezTo>
                  <a:pt x="194224" y="144506"/>
                  <a:pt x="168030" y="102701"/>
                  <a:pt x="138132" y="74920"/>
                </a:cubicBezTo>
                <a:cubicBezTo>
                  <a:pt x="108234" y="47139"/>
                  <a:pt x="1607" y="4276"/>
                  <a:pt x="19" y="30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C686CBD3-14D2-4AD4-992A-308B95790247}"/>
              </a:ext>
            </a:extLst>
          </p:cNvPr>
          <p:cNvSpPr/>
          <p:nvPr/>
        </p:nvSpPr>
        <p:spPr>
          <a:xfrm>
            <a:off x="6383225" y="3222578"/>
            <a:ext cx="170546" cy="131811"/>
          </a:xfrm>
          <a:custGeom>
            <a:avLst/>
            <a:gdLst>
              <a:gd name="connsiteX0" fmla="*/ 169975 w 170546"/>
              <a:gd name="connsiteY0" fmla="*/ 47 h 131811"/>
              <a:gd name="connsiteX1" fmla="*/ 136638 w 170546"/>
              <a:gd name="connsiteY1" fmla="*/ 52435 h 131811"/>
              <a:gd name="connsiteX2" fmla="*/ 98538 w 170546"/>
              <a:gd name="connsiteY2" fmla="*/ 92122 h 131811"/>
              <a:gd name="connsiteX3" fmla="*/ 113 w 170546"/>
              <a:gd name="connsiteY3" fmla="*/ 131810 h 131811"/>
              <a:gd name="connsiteX4" fmla="*/ 79488 w 170546"/>
              <a:gd name="connsiteY4" fmla="*/ 90535 h 131811"/>
              <a:gd name="connsiteX5" fmla="*/ 108063 w 170546"/>
              <a:gd name="connsiteY5" fmla="*/ 61960 h 131811"/>
              <a:gd name="connsiteX6" fmla="*/ 169975 w 170546"/>
              <a:gd name="connsiteY6" fmla="*/ 47 h 1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46" h="131811">
                <a:moveTo>
                  <a:pt x="169975" y="47"/>
                </a:moveTo>
                <a:cubicBezTo>
                  <a:pt x="174737" y="-1540"/>
                  <a:pt x="148544" y="37089"/>
                  <a:pt x="136638" y="52435"/>
                </a:cubicBezTo>
                <a:cubicBezTo>
                  <a:pt x="124732" y="67781"/>
                  <a:pt x="121292" y="78893"/>
                  <a:pt x="98538" y="92122"/>
                </a:cubicBezTo>
                <a:cubicBezTo>
                  <a:pt x="75784" y="105351"/>
                  <a:pt x="3288" y="132075"/>
                  <a:pt x="113" y="131810"/>
                </a:cubicBezTo>
                <a:cubicBezTo>
                  <a:pt x="-3062" y="131546"/>
                  <a:pt x="61496" y="102177"/>
                  <a:pt x="79488" y="90535"/>
                </a:cubicBezTo>
                <a:cubicBezTo>
                  <a:pt x="97480" y="78893"/>
                  <a:pt x="95099" y="75189"/>
                  <a:pt x="108063" y="61960"/>
                </a:cubicBezTo>
                <a:cubicBezTo>
                  <a:pt x="121027" y="48731"/>
                  <a:pt x="165213" y="1634"/>
                  <a:pt x="169975" y="47"/>
                </a:cubicBezTo>
                <a:close/>
              </a:path>
            </a:pathLst>
          </a:custGeom>
          <a:solidFill>
            <a:srgbClr val="FF0000">
              <a:alpha val="99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2C62D7A5-2ED8-43A0-AADF-DB5E2422C275}"/>
              </a:ext>
            </a:extLst>
          </p:cNvPr>
          <p:cNvSpPr/>
          <p:nvPr/>
        </p:nvSpPr>
        <p:spPr>
          <a:xfrm>
            <a:off x="6101494" y="2272083"/>
            <a:ext cx="123462" cy="912738"/>
          </a:xfrm>
          <a:custGeom>
            <a:avLst/>
            <a:gdLst>
              <a:gd name="connsiteX0" fmla="*/ 42131 w 123462"/>
              <a:gd name="connsiteY0" fmla="*/ 1217 h 912738"/>
              <a:gd name="connsiteX1" fmla="*/ 62769 w 123462"/>
              <a:gd name="connsiteY1" fmla="*/ 56780 h 912738"/>
              <a:gd name="connsiteX2" fmla="*/ 83406 w 123462"/>
              <a:gd name="connsiteY2" fmla="*/ 188542 h 912738"/>
              <a:gd name="connsiteX3" fmla="*/ 77056 w 123462"/>
              <a:gd name="connsiteY3" fmla="*/ 344117 h 912738"/>
              <a:gd name="connsiteX4" fmla="*/ 62769 w 123462"/>
              <a:gd name="connsiteY4" fmla="*/ 509217 h 912738"/>
              <a:gd name="connsiteX5" fmla="*/ 97694 w 123462"/>
              <a:gd name="connsiteY5" fmla="*/ 656855 h 912738"/>
              <a:gd name="connsiteX6" fmla="*/ 121506 w 123462"/>
              <a:gd name="connsiteY6" fmla="*/ 753692 h 912738"/>
              <a:gd name="connsiteX7" fmla="*/ 45306 w 123462"/>
              <a:gd name="connsiteY7" fmla="*/ 910855 h 912738"/>
              <a:gd name="connsiteX8" fmla="*/ 70706 w 123462"/>
              <a:gd name="connsiteY8" fmla="*/ 829892 h 912738"/>
              <a:gd name="connsiteX9" fmla="*/ 42131 w 123462"/>
              <a:gd name="connsiteY9" fmla="*/ 674317 h 912738"/>
              <a:gd name="connsiteX10" fmla="*/ 16731 w 123462"/>
              <a:gd name="connsiteY10" fmla="*/ 337767 h 912738"/>
              <a:gd name="connsiteX11" fmla="*/ 11969 w 123462"/>
              <a:gd name="connsiteY11" fmla="*/ 221880 h 912738"/>
              <a:gd name="connsiteX12" fmla="*/ 856 w 123462"/>
              <a:gd name="connsiteY12" fmla="*/ 104405 h 912738"/>
              <a:gd name="connsiteX13" fmla="*/ 42131 w 123462"/>
              <a:gd name="connsiteY13" fmla="*/ 1217 h 91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462" h="912738">
                <a:moveTo>
                  <a:pt x="42131" y="1217"/>
                </a:moveTo>
                <a:cubicBezTo>
                  <a:pt x="52450" y="-6720"/>
                  <a:pt x="55890" y="25559"/>
                  <a:pt x="62769" y="56780"/>
                </a:cubicBezTo>
                <a:cubicBezTo>
                  <a:pt x="69648" y="88001"/>
                  <a:pt x="81025" y="140653"/>
                  <a:pt x="83406" y="188542"/>
                </a:cubicBezTo>
                <a:cubicBezTo>
                  <a:pt x="85787" y="236431"/>
                  <a:pt x="80495" y="290671"/>
                  <a:pt x="77056" y="344117"/>
                </a:cubicBezTo>
                <a:cubicBezTo>
                  <a:pt x="73617" y="397563"/>
                  <a:pt x="59329" y="457094"/>
                  <a:pt x="62769" y="509217"/>
                </a:cubicBezTo>
                <a:cubicBezTo>
                  <a:pt x="66209" y="561340"/>
                  <a:pt x="87905" y="616109"/>
                  <a:pt x="97694" y="656855"/>
                </a:cubicBezTo>
                <a:cubicBezTo>
                  <a:pt x="107484" y="697601"/>
                  <a:pt x="130237" y="711359"/>
                  <a:pt x="121506" y="753692"/>
                </a:cubicBezTo>
                <a:cubicBezTo>
                  <a:pt x="112775" y="796025"/>
                  <a:pt x="53773" y="898155"/>
                  <a:pt x="45306" y="910855"/>
                </a:cubicBezTo>
                <a:cubicBezTo>
                  <a:pt x="36839" y="923555"/>
                  <a:pt x="71235" y="869315"/>
                  <a:pt x="70706" y="829892"/>
                </a:cubicBezTo>
                <a:cubicBezTo>
                  <a:pt x="70177" y="790469"/>
                  <a:pt x="51127" y="756338"/>
                  <a:pt x="42131" y="674317"/>
                </a:cubicBezTo>
                <a:cubicBezTo>
                  <a:pt x="33135" y="592296"/>
                  <a:pt x="21758" y="413173"/>
                  <a:pt x="16731" y="337767"/>
                </a:cubicBezTo>
                <a:cubicBezTo>
                  <a:pt x="11704" y="262361"/>
                  <a:pt x="14615" y="260774"/>
                  <a:pt x="11969" y="221880"/>
                </a:cubicBezTo>
                <a:cubicBezTo>
                  <a:pt x="9323" y="182986"/>
                  <a:pt x="-3377" y="138007"/>
                  <a:pt x="856" y="104405"/>
                </a:cubicBezTo>
                <a:cubicBezTo>
                  <a:pt x="5089" y="70803"/>
                  <a:pt x="31812" y="9154"/>
                  <a:pt x="42131" y="121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4ABB027F-4443-400A-87FC-066ED6CDB7F0}"/>
              </a:ext>
            </a:extLst>
          </p:cNvPr>
          <p:cNvSpPr/>
          <p:nvPr/>
        </p:nvSpPr>
        <p:spPr>
          <a:xfrm>
            <a:off x="6580717" y="3143250"/>
            <a:ext cx="260513" cy="264011"/>
          </a:xfrm>
          <a:custGeom>
            <a:avLst/>
            <a:gdLst>
              <a:gd name="connsiteX0" fmla="*/ 0 w 260513"/>
              <a:gd name="connsiteY0" fmla="*/ 0 h 264011"/>
              <a:gd name="connsiteX1" fmla="*/ 57150 w 260513"/>
              <a:gd name="connsiteY1" fmla="*/ 99483 h 264011"/>
              <a:gd name="connsiteX2" fmla="*/ 175683 w 260513"/>
              <a:gd name="connsiteY2" fmla="*/ 215900 h 264011"/>
              <a:gd name="connsiteX3" fmla="*/ 260350 w 260513"/>
              <a:gd name="connsiteY3" fmla="*/ 262467 h 264011"/>
              <a:gd name="connsiteX4" fmla="*/ 154516 w 260513"/>
              <a:gd name="connsiteY4" fmla="*/ 165100 h 264011"/>
              <a:gd name="connsiteX5" fmla="*/ 0 w 260513"/>
              <a:gd name="connsiteY5" fmla="*/ 0 h 26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13" h="264011">
                <a:moveTo>
                  <a:pt x="0" y="0"/>
                </a:moveTo>
                <a:cubicBezTo>
                  <a:pt x="13935" y="31750"/>
                  <a:pt x="27870" y="63500"/>
                  <a:pt x="57150" y="99483"/>
                </a:cubicBezTo>
                <a:cubicBezTo>
                  <a:pt x="86431" y="135466"/>
                  <a:pt x="141816" y="188736"/>
                  <a:pt x="175683" y="215900"/>
                </a:cubicBezTo>
                <a:cubicBezTo>
                  <a:pt x="209550" y="243064"/>
                  <a:pt x="263878" y="270934"/>
                  <a:pt x="260350" y="262467"/>
                </a:cubicBezTo>
                <a:cubicBezTo>
                  <a:pt x="256822" y="254000"/>
                  <a:pt x="154516" y="165100"/>
                  <a:pt x="154516" y="165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8C772783-1F17-4AD1-B656-5E3DF071690D}"/>
              </a:ext>
            </a:extLst>
          </p:cNvPr>
          <p:cNvSpPr/>
          <p:nvPr/>
        </p:nvSpPr>
        <p:spPr>
          <a:xfrm>
            <a:off x="6711943" y="3430970"/>
            <a:ext cx="142654" cy="344536"/>
          </a:xfrm>
          <a:custGeom>
            <a:avLst/>
            <a:gdLst>
              <a:gd name="connsiteX0" fmla="*/ 65624 w 142654"/>
              <a:gd name="connsiteY0" fmla="*/ 147 h 344536"/>
              <a:gd name="connsiteX1" fmla="*/ 141824 w 142654"/>
              <a:gd name="connsiteY1" fmla="*/ 69997 h 344536"/>
              <a:gd name="connsiteX2" fmla="*/ 103724 w 142654"/>
              <a:gd name="connsiteY2" fmla="*/ 156780 h 344536"/>
              <a:gd name="connsiteX3" fmla="*/ 65624 w 142654"/>
              <a:gd name="connsiteY3" fmla="*/ 271080 h 344536"/>
              <a:gd name="connsiteX4" fmla="*/ 7 w 142654"/>
              <a:gd name="connsiteY4" fmla="*/ 343047 h 344536"/>
              <a:gd name="connsiteX5" fmla="*/ 61390 w 142654"/>
              <a:gd name="connsiteY5" fmla="*/ 205463 h 344536"/>
              <a:gd name="connsiteX6" fmla="*/ 74090 w 142654"/>
              <a:gd name="connsiteY6" fmla="*/ 122913 h 344536"/>
              <a:gd name="connsiteX7" fmla="*/ 52924 w 142654"/>
              <a:gd name="connsiteY7" fmla="*/ 53063 h 344536"/>
              <a:gd name="connsiteX8" fmla="*/ 65624 w 142654"/>
              <a:gd name="connsiteY8" fmla="*/ 147 h 3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654" h="344536">
                <a:moveTo>
                  <a:pt x="65624" y="147"/>
                </a:moveTo>
                <a:cubicBezTo>
                  <a:pt x="80441" y="2969"/>
                  <a:pt x="135474" y="43892"/>
                  <a:pt x="141824" y="69997"/>
                </a:cubicBezTo>
                <a:cubicBezTo>
                  <a:pt x="148174" y="96102"/>
                  <a:pt x="116424" y="123266"/>
                  <a:pt x="103724" y="156780"/>
                </a:cubicBezTo>
                <a:cubicBezTo>
                  <a:pt x="91024" y="190294"/>
                  <a:pt x="82910" y="240036"/>
                  <a:pt x="65624" y="271080"/>
                </a:cubicBezTo>
                <a:cubicBezTo>
                  <a:pt x="48338" y="302124"/>
                  <a:pt x="713" y="353983"/>
                  <a:pt x="7" y="343047"/>
                </a:cubicBezTo>
                <a:cubicBezTo>
                  <a:pt x="-699" y="332111"/>
                  <a:pt x="49043" y="242152"/>
                  <a:pt x="61390" y="205463"/>
                </a:cubicBezTo>
                <a:cubicBezTo>
                  <a:pt x="73737" y="168774"/>
                  <a:pt x="75501" y="148313"/>
                  <a:pt x="74090" y="122913"/>
                </a:cubicBezTo>
                <a:cubicBezTo>
                  <a:pt x="72679" y="97513"/>
                  <a:pt x="55746" y="70349"/>
                  <a:pt x="52924" y="53063"/>
                </a:cubicBezTo>
                <a:cubicBezTo>
                  <a:pt x="50102" y="35777"/>
                  <a:pt x="50807" y="-2675"/>
                  <a:pt x="65624" y="14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564BF6D7-62B0-4BF3-BF04-E4329C1A1835}"/>
              </a:ext>
            </a:extLst>
          </p:cNvPr>
          <p:cNvSpPr/>
          <p:nvPr/>
        </p:nvSpPr>
        <p:spPr>
          <a:xfrm rot="537084">
            <a:off x="6948532" y="3076746"/>
            <a:ext cx="303894" cy="845386"/>
          </a:xfrm>
          <a:custGeom>
            <a:avLst/>
            <a:gdLst>
              <a:gd name="connsiteX0" fmla="*/ 544162 w 570307"/>
              <a:gd name="connsiteY0" fmla="*/ 10690 h 845386"/>
              <a:gd name="connsiteX1" fmla="*/ 353662 w 570307"/>
              <a:gd name="connsiteY1" fmla="*/ 347240 h 845386"/>
              <a:gd name="connsiteX2" fmla="*/ 177978 w 570307"/>
              <a:gd name="connsiteY2" fmla="*/ 580074 h 845386"/>
              <a:gd name="connsiteX3" fmla="*/ 110245 w 570307"/>
              <a:gd name="connsiteY3" fmla="*/ 715540 h 845386"/>
              <a:gd name="connsiteX4" fmla="*/ 178 w 570307"/>
              <a:gd name="connsiteY4" fmla="*/ 836190 h 845386"/>
              <a:gd name="connsiteX5" fmla="*/ 137762 w 570307"/>
              <a:gd name="connsiteY5" fmla="*/ 827724 h 845386"/>
              <a:gd name="connsiteX6" fmla="*/ 266878 w 570307"/>
              <a:gd name="connsiteY6" fmla="*/ 753640 h 845386"/>
              <a:gd name="connsiteX7" fmla="*/ 457378 w 570307"/>
              <a:gd name="connsiteY7" fmla="*/ 383224 h 845386"/>
              <a:gd name="connsiteX8" fmla="*/ 558978 w 570307"/>
              <a:gd name="connsiteY8" fmla="*/ 110174 h 845386"/>
              <a:gd name="connsiteX9" fmla="*/ 544162 w 570307"/>
              <a:gd name="connsiteY9" fmla="*/ 10690 h 84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07" h="845386">
                <a:moveTo>
                  <a:pt x="544162" y="10690"/>
                </a:moveTo>
                <a:cubicBezTo>
                  <a:pt x="509943" y="50201"/>
                  <a:pt x="414693" y="252343"/>
                  <a:pt x="353662" y="347240"/>
                </a:cubicBezTo>
                <a:cubicBezTo>
                  <a:pt x="292631" y="442137"/>
                  <a:pt x="218547" y="518691"/>
                  <a:pt x="177978" y="580074"/>
                </a:cubicBezTo>
                <a:cubicBezTo>
                  <a:pt x="137409" y="641457"/>
                  <a:pt x="139878" y="672854"/>
                  <a:pt x="110245" y="715540"/>
                </a:cubicBezTo>
                <a:cubicBezTo>
                  <a:pt x="80612" y="758226"/>
                  <a:pt x="-4408" y="817493"/>
                  <a:pt x="178" y="836190"/>
                </a:cubicBezTo>
                <a:cubicBezTo>
                  <a:pt x="4764" y="854887"/>
                  <a:pt x="93312" y="841482"/>
                  <a:pt x="137762" y="827724"/>
                </a:cubicBezTo>
                <a:cubicBezTo>
                  <a:pt x="182212" y="813966"/>
                  <a:pt x="213609" y="827723"/>
                  <a:pt x="266878" y="753640"/>
                </a:cubicBezTo>
                <a:cubicBezTo>
                  <a:pt x="320147" y="679557"/>
                  <a:pt x="408695" y="490468"/>
                  <a:pt x="457378" y="383224"/>
                </a:cubicBezTo>
                <a:cubicBezTo>
                  <a:pt x="506061" y="275980"/>
                  <a:pt x="543809" y="170852"/>
                  <a:pt x="558978" y="110174"/>
                </a:cubicBezTo>
                <a:cubicBezTo>
                  <a:pt x="574147" y="49496"/>
                  <a:pt x="578381" y="-28821"/>
                  <a:pt x="544162" y="1069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61683EFF-692A-4E1B-A0E3-55AE3CA7D5CB}"/>
              </a:ext>
            </a:extLst>
          </p:cNvPr>
          <p:cNvSpPr/>
          <p:nvPr/>
        </p:nvSpPr>
        <p:spPr>
          <a:xfrm>
            <a:off x="6482989" y="3688673"/>
            <a:ext cx="432167" cy="462805"/>
          </a:xfrm>
          <a:custGeom>
            <a:avLst/>
            <a:gdLst>
              <a:gd name="connsiteX0" fmla="*/ 432161 w 432167"/>
              <a:gd name="connsiteY0" fmla="*/ 677 h 462805"/>
              <a:gd name="connsiteX1" fmla="*/ 339028 w 432167"/>
              <a:gd name="connsiteY1" fmla="*/ 140377 h 462805"/>
              <a:gd name="connsiteX2" fmla="*/ 222611 w 432167"/>
              <a:gd name="connsiteY2" fmla="*/ 277960 h 462805"/>
              <a:gd name="connsiteX3" fmla="*/ 361 w 432167"/>
              <a:gd name="connsiteY3" fmla="*/ 462110 h 462805"/>
              <a:gd name="connsiteX4" fmla="*/ 171811 w 432167"/>
              <a:gd name="connsiteY4" fmla="*/ 337227 h 462805"/>
              <a:gd name="connsiteX5" fmla="*/ 224728 w 432167"/>
              <a:gd name="connsiteY5" fmla="*/ 241977 h 462805"/>
              <a:gd name="connsiteX6" fmla="*/ 343261 w 432167"/>
              <a:gd name="connsiteY6" fmla="*/ 93810 h 462805"/>
              <a:gd name="connsiteX7" fmla="*/ 432161 w 432167"/>
              <a:gd name="connsiteY7" fmla="*/ 677 h 4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67" h="462805">
                <a:moveTo>
                  <a:pt x="432161" y="677"/>
                </a:moveTo>
                <a:cubicBezTo>
                  <a:pt x="431456" y="8438"/>
                  <a:pt x="373953" y="94163"/>
                  <a:pt x="339028" y="140377"/>
                </a:cubicBezTo>
                <a:cubicBezTo>
                  <a:pt x="304103" y="186591"/>
                  <a:pt x="279055" y="224338"/>
                  <a:pt x="222611" y="277960"/>
                </a:cubicBezTo>
                <a:cubicBezTo>
                  <a:pt x="166167" y="331582"/>
                  <a:pt x="8827" y="452232"/>
                  <a:pt x="361" y="462110"/>
                </a:cubicBezTo>
                <a:cubicBezTo>
                  <a:pt x="-8105" y="471988"/>
                  <a:pt x="134416" y="373916"/>
                  <a:pt x="171811" y="337227"/>
                </a:cubicBezTo>
                <a:cubicBezTo>
                  <a:pt x="209205" y="300538"/>
                  <a:pt x="196153" y="282546"/>
                  <a:pt x="224728" y="241977"/>
                </a:cubicBezTo>
                <a:cubicBezTo>
                  <a:pt x="253303" y="201408"/>
                  <a:pt x="308689" y="134027"/>
                  <a:pt x="343261" y="93810"/>
                </a:cubicBezTo>
                <a:cubicBezTo>
                  <a:pt x="377833" y="53593"/>
                  <a:pt x="432866" y="-7084"/>
                  <a:pt x="432161" y="67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3A9E0AD6-3CF5-4B28-AD81-9EF0262C3AC6}"/>
              </a:ext>
            </a:extLst>
          </p:cNvPr>
          <p:cNvSpPr/>
          <p:nvPr/>
        </p:nvSpPr>
        <p:spPr>
          <a:xfrm>
            <a:off x="5550621" y="3450067"/>
            <a:ext cx="1127746" cy="412553"/>
          </a:xfrm>
          <a:custGeom>
            <a:avLst/>
            <a:gdLst>
              <a:gd name="connsiteX0" fmla="*/ 1396 w 1127746"/>
              <a:gd name="connsiteY0" fmla="*/ 100 h 412553"/>
              <a:gd name="connsiteX1" fmla="*/ 100879 w 1127746"/>
              <a:gd name="connsiteY1" fmla="*/ 55133 h 412553"/>
              <a:gd name="connsiteX2" fmla="*/ 263862 w 1127746"/>
              <a:gd name="connsiteY2" fmla="*/ 82650 h 412553"/>
              <a:gd name="connsiteX3" fmla="*/ 390862 w 1127746"/>
              <a:gd name="connsiteY3" fmla="*/ 93233 h 412553"/>
              <a:gd name="connsiteX4" fmla="*/ 462829 w 1127746"/>
              <a:gd name="connsiteY4" fmla="*/ 80533 h 412553"/>
              <a:gd name="connsiteX5" fmla="*/ 507279 w 1127746"/>
              <a:gd name="connsiteY5" fmla="*/ 108050 h 412553"/>
              <a:gd name="connsiteX6" fmla="*/ 551729 w 1127746"/>
              <a:gd name="connsiteY6" fmla="*/ 154616 h 412553"/>
              <a:gd name="connsiteX7" fmla="*/ 600412 w 1127746"/>
              <a:gd name="connsiteY7" fmla="*/ 150383 h 412553"/>
              <a:gd name="connsiteX8" fmla="*/ 680846 w 1127746"/>
              <a:gd name="connsiteY8" fmla="*/ 122866 h 412553"/>
              <a:gd name="connsiteX9" fmla="*/ 763396 w 1127746"/>
              <a:gd name="connsiteY9" fmla="*/ 135566 h 412553"/>
              <a:gd name="connsiteX10" fmla="*/ 822662 w 1127746"/>
              <a:gd name="connsiteY10" fmla="*/ 163083 h 412553"/>
              <a:gd name="connsiteX11" fmla="*/ 892512 w 1127746"/>
              <a:gd name="connsiteY11" fmla="*/ 188483 h 412553"/>
              <a:gd name="connsiteX12" fmla="*/ 962362 w 1127746"/>
              <a:gd name="connsiteY12" fmla="*/ 194833 h 412553"/>
              <a:gd name="connsiteX13" fmla="*/ 1038562 w 1127746"/>
              <a:gd name="connsiteY13" fmla="*/ 175783 h 412553"/>
              <a:gd name="connsiteX14" fmla="*/ 1085129 w 1127746"/>
              <a:gd name="connsiteY14" fmla="*/ 167316 h 412553"/>
              <a:gd name="connsiteX15" fmla="*/ 1087246 w 1127746"/>
              <a:gd name="connsiteY15" fmla="*/ 186366 h 412553"/>
              <a:gd name="connsiteX16" fmla="*/ 1127462 w 1127746"/>
              <a:gd name="connsiteY16" fmla="*/ 213883 h 412553"/>
              <a:gd name="connsiteX17" fmla="*/ 1063962 w 1127746"/>
              <a:gd name="connsiteY17" fmla="*/ 222350 h 412553"/>
              <a:gd name="connsiteX18" fmla="*/ 972946 w 1127746"/>
              <a:gd name="connsiteY18" fmla="*/ 281616 h 412553"/>
              <a:gd name="connsiteX19" fmla="*/ 877696 w 1127746"/>
              <a:gd name="connsiteY19" fmla="*/ 345116 h 412553"/>
              <a:gd name="connsiteX20" fmla="*/ 733762 w 1127746"/>
              <a:gd name="connsiteY20" fmla="*/ 406500 h 412553"/>
              <a:gd name="connsiteX21" fmla="*/ 598296 w 1127746"/>
              <a:gd name="connsiteY21" fmla="*/ 408616 h 412553"/>
              <a:gd name="connsiteX22" fmla="*/ 507279 w 1127746"/>
              <a:gd name="connsiteY22" fmla="*/ 391683 h 412553"/>
              <a:gd name="connsiteX23" fmla="*/ 342179 w 1127746"/>
              <a:gd name="connsiteY23" fmla="*/ 338766 h 412553"/>
              <a:gd name="connsiteX24" fmla="*/ 251162 w 1127746"/>
              <a:gd name="connsiteY24" fmla="*/ 307016 h 412553"/>
              <a:gd name="connsiteX25" fmla="*/ 160146 w 1127746"/>
              <a:gd name="connsiteY25" fmla="*/ 237166 h 412553"/>
              <a:gd name="connsiteX26" fmla="*/ 102996 w 1127746"/>
              <a:gd name="connsiteY26" fmla="*/ 167316 h 412553"/>
              <a:gd name="connsiteX27" fmla="*/ 45846 w 1127746"/>
              <a:gd name="connsiteY27" fmla="*/ 69950 h 412553"/>
              <a:gd name="connsiteX28" fmla="*/ 1396 w 1127746"/>
              <a:gd name="connsiteY28" fmla="*/ 100 h 41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7746" h="412553">
                <a:moveTo>
                  <a:pt x="1396" y="100"/>
                </a:moveTo>
                <a:cubicBezTo>
                  <a:pt x="10568" y="-2370"/>
                  <a:pt x="57135" y="41375"/>
                  <a:pt x="100879" y="55133"/>
                </a:cubicBezTo>
                <a:cubicBezTo>
                  <a:pt x="144623" y="68891"/>
                  <a:pt x="215532" y="76300"/>
                  <a:pt x="263862" y="82650"/>
                </a:cubicBezTo>
                <a:cubicBezTo>
                  <a:pt x="312192" y="89000"/>
                  <a:pt x="357701" y="93586"/>
                  <a:pt x="390862" y="93233"/>
                </a:cubicBezTo>
                <a:cubicBezTo>
                  <a:pt x="424023" y="92880"/>
                  <a:pt x="443426" y="78064"/>
                  <a:pt x="462829" y="80533"/>
                </a:cubicBezTo>
                <a:cubicBezTo>
                  <a:pt x="482232" y="83002"/>
                  <a:pt x="492462" y="95703"/>
                  <a:pt x="507279" y="108050"/>
                </a:cubicBezTo>
                <a:cubicBezTo>
                  <a:pt x="522096" y="120397"/>
                  <a:pt x="536207" y="147561"/>
                  <a:pt x="551729" y="154616"/>
                </a:cubicBezTo>
                <a:cubicBezTo>
                  <a:pt x="567251" y="161671"/>
                  <a:pt x="578893" y="155675"/>
                  <a:pt x="600412" y="150383"/>
                </a:cubicBezTo>
                <a:cubicBezTo>
                  <a:pt x="621931" y="145091"/>
                  <a:pt x="653682" y="125335"/>
                  <a:pt x="680846" y="122866"/>
                </a:cubicBezTo>
                <a:cubicBezTo>
                  <a:pt x="708010" y="120397"/>
                  <a:pt x="739760" y="128863"/>
                  <a:pt x="763396" y="135566"/>
                </a:cubicBezTo>
                <a:cubicBezTo>
                  <a:pt x="787032" y="142269"/>
                  <a:pt x="801143" y="154264"/>
                  <a:pt x="822662" y="163083"/>
                </a:cubicBezTo>
                <a:cubicBezTo>
                  <a:pt x="844181" y="171903"/>
                  <a:pt x="869229" y="183191"/>
                  <a:pt x="892512" y="188483"/>
                </a:cubicBezTo>
                <a:cubicBezTo>
                  <a:pt x="915795" y="193775"/>
                  <a:pt x="938020" y="196950"/>
                  <a:pt x="962362" y="194833"/>
                </a:cubicBezTo>
                <a:cubicBezTo>
                  <a:pt x="986704" y="192716"/>
                  <a:pt x="1018101" y="180369"/>
                  <a:pt x="1038562" y="175783"/>
                </a:cubicBezTo>
                <a:cubicBezTo>
                  <a:pt x="1059023" y="171197"/>
                  <a:pt x="1077015" y="165552"/>
                  <a:pt x="1085129" y="167316"/>
                </a:cubicBezTo>
                <a:cubicBezTo>
                  <a:pt x="1093243" y="169080"/>
                  <a:pt x="1080190" y="178605"/>
                  <a:pt x="1087246" y="186366"/>
                </a:cubicBezTo>
                <a:cubicBezTo>
                  <a:pt x="1094302" y="194127"/>
                  <a:pt x="1131343" y="207886"/>
                  <a:pt x="1127462" y="213883"/>
                </a:cubicBezTo>
                <a:cubicBezTo>
                  <a:pt x="1123581" y="219880"/>
                  <a:pt x="1089715" y="211061"/>
                  <a:pt x="1063962" y="222350"/>
                </a:cubicBezTo>
                <a:cubicBezTo>
                  <a:pt x="1038209" y="233639"/>
                  <a:pt x="972946" y="281616"/>
                  <a:pt x="972946" y="281616"/>
                </a:cubicBezTo>
                <a:cubicBezTo>
                  <a:pt x="941902" y="302077"/>
                  <a:pt x="917560" y="324302"/>
                  <a:pt x="877696" y="345116"/>
                </a:cubicBezTo>
                <a:cubicBezTo>
                  <a:pt x="837832" y="365930"/>
                  <a:pt x="780329" y="395917"/>
                  <a:pt x="733762" y="406500"/>
                </a:cubicBezTo>
                <a:cubicBezTo>
                  <a:pt x="687195" y="417083"/>
                  <a:pt x="636043" y="411085"/>
                  <a:pt x="598296" y="408616"/>
                </a:cubicBezTo>
                <a:cubicBezTo>
                  <a:pt x="560549" y="406147"/>
                  <a:pt x="549965" y="403325"/>
                  <a:pt x="507279" y="391683"/>
                </a:cubicBezTo>
                <a:cubicBezTo>
                  <a:pt x="464593" y="380041"/>
                  <a:pt x="384865" y="352877"/>
                  <a:pt x="342179" y="338766"/>
                </a:cubicBezTo>
                <a:cubicBezTo>
                  <a:pt x="299493" y="324655"/>
                  <a:pt x="281501" y="323949"/>
                  <a:pt x="251162" y="307016"/>
                </a:cubicBezTo>
                <a:cubicBezTo>
                  <a:pt x="220823" y="290083"/>
                  <a:pt x="184840" y="260449"/>
                  <a:pt x="160146" y="237166"/>
                </a:cubicBezTo>
                <a:cubicBezTo>
                  <a:pt x="135452" y="213883"/>
                  <a:pt x="122046" y="195185"/>
                  <a:pt x="102996" y="167316"/>
                </a:cubicBezTo>
                <a:cubicBezTo>
                  <a:pt x="83946" y="139447"/>
                  <a:pt x="61015" y="94997"/>
                  <a:pt x="45846" y="69950"/>
                </a:cubicBezTo>
                <a:cubicBezTo>
                  <a:pt x="30677" y="44903"/>
                  <a:pt x="-7776" y="2570"/>
                  <a:pt x="1396" y="100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871A137D-08A7-41C2-9D9F-6E4EF8AF7361}"/>
              </a:ext>
            </a:extLst>
          </p:cNvPr>
          <p:cNvSpPr/>
          <p:nvPr/>
        </p:nvSpPr>
        <p:spPr>
          <a:xfrm>
            <a:off x="5520962" y="3444683"/>
            <a:ext cx="59800" cy="84815"/>
          </a:xfrm>
          <a:custGeom>
            <a:avLst/>
            <a:gdLst>
              <a:gd name="connsiteX0" fmla="*/ 21001 w 59800"/>
              <a:gd name="connsiteY0" fmla="*/ 192 h 84815"/>
              <a:gd name="connsiteX1" fmla="*/ 46401 w 59800"/>
              <a:gd name="connsiteY1" fmla="*/ 54167 h 84815"/>
              <a:gd name="connsiteX2" fmla="*/ 57513 w 59800"/>
              <a:gd name="connsiteY2" fmla="*/ 82742 h 84815"/>
              <a:gd name="connsiteX3" fmla="*/ 1951 w 59800"/>
              <a:gd name="connsiteY3" fmla="*/ 74805 h 84815"/>
              <a:gd name="connsiteX4" fmla="*/ 21001 w 59800"/>
              <a:gd name="connsiteY4" fmla="*/ 192 h 8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00" h="84815">
                <a:moveTo>
                  <a:pt x="21001" y="192"/>
                </a:moveTo>
                <a:cubicBezTo>
                  <a:pt x="28409" y="-3248"/>
                  <a:pt x="40316" y="40409"/>
                  <a:pt x="46401" y="54167"/>
                </a:cubicBezTo>
                <a:cubicBezTo>
                  <a:pt x="52486" y="67925"/>
                  <a:pt x="64921" y="79302"/>
                  <a:pt x="57513" y="82742"/>
                </a:cubicBezTo>
                <a:cubicBezTo>
                  <a:pt x="50105" y="86182"/>
                  <a:pt x="10153" y="86447"/>
                  <a:pt x="1951" y="74805"/>
                </a:cubicBezTo>
                <a:cubicBezTo>
                  <a:pt x="-6251" y="63163"/>
                  <a:pt x="13593" y="3632"/>
                  <a:pt x="21001" y="19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60D3B0AF-ABEF-49ED-9E73-C2FC30B58C72}"/>
              </a:ext>
            </a:extLst>
          </p:cNvPr>
          <p:cNvSpPr/>
          <p:nvPr/>
        </p:nvSpPr>
        <p:spPr>
          <a:xfrm>
            <a:off x="6364076" y="3730620"/>
            <a:ext cx="183300" cy="90501"/>
          </a:xfrm>
          <a:custGeom>
            <a:avLst/>
            <a:gdLst>
              <a:gd name="connsiteX0" fmla="*/ 182774 w 183300"/>
              <a:gd name="connsiteY0" fmla="*/ 5 h 90501"/>
              <a:gd name="connsiteX1" fmla="*/ 128799 w 183300"/>
              <a:gd name="connsiteY1" fmla="*/ 50805 h 90501"/>
              <a:gd name="connsiteX2" fmla="*/ 212 w 183300"/>
              <a:gd name="connsiteY2" fmla="*/ 90493 h 90501"/>
              <a:gd name="connsiteX3" fmla="*/ 100224 w 183300"/>
              <a:gd name="connsiteY3" fmla="*/ 53980 h 90501"/>
              <a:gd name="connsiteX4" fmla="*/ 182774 w 183300"/>
              <a:gd name="connsiteY4" fmla="*/ 5 h 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00" h="90501">
                <a:moveTo>
                  <a:pt x="182774" y="5"/>
                </a:moveTo>
                <a:cubicBezTo>
                  <a:pt x="187537" y="-524"/>
                  <a:pt x="159226" y="35724"/>
                  <a:pt x="128799" y="50805"/>
                </a:cubicBezTo>
                <a:cubicBezTo>
                  <a:pt x="98372" y="65886"/>
                  <a:pt x="4974" y="89964"/>
                  <a:pt x="212" y="90493"/>
                </a:cubicBezTo>
                <a:cubicBezTo>
                  <a:pt x="-4551" y="91022"/>
                  <a:pt x="71914" y="66945"/>
                  <a:pt x="100224" y="53980"/>
                </a:cubicBezTo>
                <a:cubicBezTo>
                  <a:pt x="128534" y="41015"/>
                  <a:pt x="178011" y="534"/>
                  <a:pt x="182774" y="5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C302AE30-6553-4C95-8774-1A2D89EAF2B9}"/>
              </a:ext>
            </a:extLst>
          </p:cNvPr>
          <p:cNvSpPr/>
          <p:nvPr/>
        </p:nvSpPr>
        <p:spPr>
          <a:xfrm>
            <a:off x="5872041" y="3597191"/>
            <a:ext cx="518052" cy="103526"/>
          </a:xfrm>
          <a:custGeom>
            <a:avLst/>
            <a:gdLst>
              <a:gd name="connsiteX0" fmla="*/ 122 w 518052"/>
              <a:gd name="connsiteY0" fmla="*/ 84 h 103526"/>
              <a:gd name="connsiteX1" fmla="*/ 127122 w 518052"/>
              <a:gd name="connsiteY1" fmla="*/ 52472 h 103526"/>
              <a:gd name="connsiteX2" fmla="*/ 355722 w 518052"/>
              <a:gd name="connsiteY2" fmla="*/ 98509 h 103526"/>
              <a:gd name="connsiteX3" fmla="*/ 517647 w 518052"/>
              <a:gd name="connsiteY3" fmla="*/ 92159 h 103526"/>
              <a:gd name="connsiteX4" fmla="*/ 396997 w 518052"/>
              <a:gd name="connsiteY4" fmla="*/ 103272 h 103526"/>
              <a:gd name="connsiteX5" fmla="*/ 246184 w 518052"/>
              <a:gd name="connsiteY5" fmla="*/ 96922 h 103526"/>
              <a:gd name="connsiteX6" fmla="*/ 106484 w 518052"/>
              <a:gd name="connsiteY6" fmla="*/ 65172 h 103526"/>
              <a:gd name="connsiteX7" fmla="*/ 122 w 518052"/>
              <a:gd name="connsiteY7" fmla="*/ 84 h 10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052" h="103526">
                <a:moveTo>
                  <a:pt x="122" y="84"/>
                </a:moveTo>
                <a:cubicBezTo>
                  <a:pt x="3562" y="-2033"/>
                  <a:pt x="67855" y="36068"/>
                  <a:pt x="127122" y="52472"/>
                </a:cubicBezTo>
                <a:cubicBezTo>
                  <a:pt x="186389" y="68876"/>
                  <a:pt x="290635" y="91895"/>
                  <a:pt x="355722" y="98509"/>
                </a:cubicBezTo>
                <a:cubicBezTo>
                  <a:pt x="420810" y="105124"/>
                  <a:pt x="510768" y="91365"/>
                  <a:pt x="517647" y="92159"/>
                </a:cubicBezTo>
                <a:cubicBezTo>
                  <a:pt x="524526" y="92953"/>
                  <a:pt x="442241" y="102478"/>
                  <a:pt x="396997" y="103272"/>
                </a:cubicBezTo>
                <a:cubicBezTo>
                  <a:pt x="351753" y="104066"/>
                  <a:pt x="294603" y="103272"/>
                  <a:pt x="246184" y="96922"/>
                </a:cubicBezTo>
                <a:cubicBezTo>
                  <a:pt x="197765" y="90572"/>
                  <a:pt x="146701" y="78401"/>
                  <a:pt x="106484" y="65172"/>
                </a:cubicBezTo>
                <a:cubicBezTo>
                  <a:pt x="66267" y="51943"/>
                  <a:pt x="-3318" y="2201"/>
                  <a:pt x="122" y="84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E3806843-5825-43B3-B474-64F1BC1DA8CC}"/>
              </a:ext>
            </a:extLst>
          </p:cNvPr>
          <p:cNvSpPr/>
          <p:nvPr/>
        </p:nvSpPr>
        <p:spPr>
          <a:xfrm>
            <a:off x="5722004" y="3563163"/>
            <a:ext cx="189848" cy="146144"/>
          </a:xfrm>
          <a:custGeom>
            <a:avLst/>
            <a:gdLst>
              <a:gd name="connsiteX0" fmla="*/ 1463 w 189848"/>
              <a:gd name="connsiteY0" fmla="*/ 1304 h 146144"/>
              <a:gd name="connsiteX1" fmla="*/ 64963 w 189848"/>
              <a:gd name="connsiteY1" fmla="*/ 54220 h 146144"/>
              <a:gd name="connsiteX2" fmla="*/ 128463 w 189848"/>
              <a:gd name="connsiteY2" fmla="*/ 83854 h 146144"/>
              <a:gd name="connsiteX3" fmla="*/ 189846 w 189848"/>
              <a:gd name="connsiteY3" fmla="*/ 145237 h 146144"/>
              <a:gd name="connsiteX4" fmla="*/ 130579 w 189848"/>
              <a:gd name="connsiteY4" fmla="*/ 113487 h 146144"/>
              <a:gd name="connsiteX5" fmla="*/ 1463 w 189848"/>
              <a:gd name="connsiteY5" fmla="*/ 1304 h 14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48" h="146144">
                <a:moveTo>
                  <a:pt x="1463" y="1304"/>
                </a:moveTo>
                <a:cubicBezTo>
                  <a:pt x="-9473" y="-8574"/>
                  <a:pt x="43796" y="40462"/>
                  <a:pt x="64963" y="54220"/>
                </a:cubicBezTo>
                <a:cubicBezTo>
                  <a:pt x="86130" y="67978"/>
                  <a:pt x="107649" y="68685"/>
                  <a:pt x="128463" y="83854"/>
                </a:cubicBezTo>
                <a:cubicBezTo>
                  <a:pt x="149277" y="99023"/>
                  <a:pt x="189493" y="140298"/>
                  <a:pt x="189846" y="145237"/>
                </a:cubicBezTo>
                <a:cubicBezTo>
                  <a:pt x="190199" y="150176"/>
                  <a:pt x="158448" y="134301"/>
                  <a:pt x="130579" y="113487"/>
                </a:cubicBezTo>
                <a:cubicBezTo>
                  <a:pt x="102710" y="92673"/>
                  <a:pt x="12399" y="11182"/>
                  <a:pt x="1463" y="130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D923A82C-1DF5-4344-9857-B892812AE9C7}"/>
              </a:ext>
            </a:extLst>
          </p:cNvPr>
          <p:cNvSpPr/>
          <p:nvPr/>
        </p:nvSpPr>
        <p:spPr>
          <a:xfrm>
            <a:off x="6216485" y="3721009"/>
            <a:ext cx="180240" cy="57676"/>
          </a:xfrm>
          <a:custGeom>
            <a:avLst/>
            <a:gdLst>
              <a:gd name="connsiteX0" fmla="*/ 165 w 180240"/>
              <a:gd name="connsiteY0" fmla="*/ 53008 h 57676"/>
              <a:gd name="connsiteX1" fmla="*/ 97532 w 180240"/>
              <a:gd name="connsiteY1" fmla="*/ 50891 h 57676"/>
              <a:gd name="connsiteX2" fmla="*/ 180082 w 180240"/>
              <a:gd name="connsiteY2" fmla="*/ 2208 h 57676"/>
              <a:gd name="connsiteX3" fmla="*/ 76365 w 180240"/>
              <a:gd name="connsiteY3" fmla="*/ 10674 h 57676"/>
              <a:gd name="connsiteX4" fmla="*/ 165 w 180240"/>
              <a:gd name="connsiteY4" fmla="*/ 53008 h 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40" h="57676">
                <a:moveTo>
                  <a:pt x="165" y="53008"/>
                </a:moveTo>
                <a:cubicBezTo>
                  <a:pt x="3693" y="59711"/>
                  <a:pt x="67546" y="59358"/>
                  <a:pt x="97532" y="50891"/>
                </a:cubicBezTo>
                <a:cubicBezTo>
                  <a:pt x="127518" y="42424"/>
                  <a:pt x="183610" y="8911"/>
                  <a:pt x="180082" y="2208"/>
                </a:cubicBezTo>
                <a:cubicBezTo>
                  <a:pt x="176554" y="-4495"/>
                  <a:pt x="102471" y="5735"/>
                  <a:pt x="76365" y="10674"/>
                </a:cubicBezTo>
                <a:cubicBezTo>
                  <a:pt x="50259" y="15613"/>
                  <a:pt x="-3363" y="46305"/>
                  <a:pt x="165" y="53008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03335BE8-2D9F-410D-8975-3EA1F797C949}"/>
              </a:ext>
            </a:extLst>
          </p:cNvPr>
          <p:cNvSpPr/>
          <p:nvPr/>
        </p:nvSpPr>
        <p:spPr>
          <a:xfrm>
            <a:off x="5190608" y="2257360"/>
            <a:ext cx="124349" cy="124121"/>
          </a:xfrm>
          <a:custGeom>
            <a:avLst/>
            <a:gdLst>
              <a:gd name="connsiteX0" fmla="*/ 517 w 124349"/>
              <a:gd name="connsiteY0" fmla="*/ 65 h 124121"/>
              <a:gd name="connsiteX1" fmla="*/ 64017 w 124349"/>
              <a:gd name="connsiteY1" fmla="*/ 81028 h 124121"/>
              <a:gd name="connsiteX2" fmla="*/ 122755 w 124349"/>
              <a:gd name="connsiteY2" fmla="*/ 123890 h 124121"/>
              <a:gd name="connsiteX3" fmla="*/ 100530 w 124349"/>
              <a:gd name="connsiteY3" fmla="*/ 95315 h 124121"/>
              <a:gd name="connsiteX4" fmla="*/ 517 w 124349"/>
              <a:gd name="connsiteY4" fmla="*/ 65 h 12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49" h="124121">
                <a:moveTo>
                  <a:pt x="517" y="65"/>
                </a:moveTo>
                <a:cubicBezTo>
                  <a:pt x="-5568" y="-2316"/>
                  <a:pt x="43644" y="60391"/>
                  <a:pt x="64017" y="81028"/>
                </a:cubicBezTo>
                <a:cubicBezTo>
                  <a:pt x="84390" y="101665"/>
                  <a:pt x="116670" y="121509"/>
                  <a:pt x="122755" y="123890"/>
                </a:cubicBezTo>
                <a:cubicBezTo>
                  <a:pt x="128840" y="126271"/>
                  <a:pt x="116670" y="109867"/>
                  <a:pt x="100530" y="95315"/>
                </a:cubicBezTo>
                <a:cubicBezTo>
                  <a:pt x="84390" y="80763"/>
                  <a:pt x="6602" y="2446"/>
                  <a:pt x="517" y="6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4B2A1A8-E545-4BDE-A57D-1585A46E5F0A}"/>
              </a:ext>
            </a:extLst>
          </p:cNvPr>
          <p:cNvSpPr/>
          <p:nvPr/>
        </p:nvSpPr>
        <p:spPr>
          <a:xfrm>
            <a:off x="5635275" y="2374413"/>
            <a:ext cx="92541" cy="78161"/>
          </a:xfrm>
          <a:custGeom>
            <a:avLst/>
            <a:gdLst>
              <a:gd name="connsiteX0" fmla="*/ 92425 w 92541"/>
              <a:gd name="connsiteY0" fmla="*/ 487 h 78161"/>
              <a:gd name="connsiteX1" fmla="*/ 25750 w 92541"/>
              <a:gd name="connsiteY1" fmla="*/ 62400 h 78161"/>
              <a:gd name="connsiteX2" fmla="*/ 350 w 92541"/>
              <a:gd name="connsiteY2" fmla="*/ 76687 h 78161"/>
              <a:gd name="connsiteX3" fmla="*/ 41625 w 92541"/>
              <a:gd name="connsiteY3" fmla="*/ 35412 h 78161"/>
              <a:gd name="connsiteX4" fmla="*/ 92425 w 92541"/>
              <a:gd name="connsiteY4" fmla="*/ 487 h 7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1" h="78161">
                <a:moveTo>
                  <a:pt x="92425" y="487"/>
                </a:moveTo>
                <a:cubicBezTo>
                  <a:pt x="89779" y="4985"/>
                  <a:pt x="41096" y="49700"/>
                  <a:pt x="25750" y="62400"/>
                </a:cubicBezTo>
                <a:cubicBezTo>
                  <a:pt x="10404" y="75100"/>
                  <a:pt x="-2296" y="81185"/>
                  <a:pt x="350" y="76687"/>
                </a:cubicBezTo>
                <a:cubicBezTo>
                  <a:pt x="2996" y="72189"/>
                  <a:pt x="31571" y="47054"/>
                  <a:pt x="41625" y="35412"/>
                </a:cubicBezTo>
                <a:cubicBezTo>
                  <a:pt x="51679" y="23770"/>
                  <a:pt x="95071" y="-4011"/>
                  <a:pt x="92425" y="4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C554FAE0-B69F-45FC-965D-6838EF79AAD7}"/>
              </a:ext>
            </a:extLst>
          </p:cNvPr>
          <p:cNvSpPr/>
          <p:nvPr/>
        </p:nvSpPr>
        <p:spPr>
          <a:xfrm>
            <a:off x="5784698" y="2087543"/>
            <a:ext cx="247803" cy="157241"/>
          </a:xfrm>
          <a:custGeom>
            <a:avLst/>
            <a:gdLst>
              <a:gd name="connsiteX0" fmla="*/ 152 w 247803"/>
              <a:gd name="connsiteY0" fmla="*/ 20 h 157241"/>
              <a:gd name="connsiteX1" fmla="*/ 55715 w 247803"/>
              <a:gd name="connsiteY1" fmla="*/ 53995 h 157241"/>
              <a:gd name="connsiteX2" fmla="*/ 114452 w 247803"/>
              <a:gd name="connsiteY2" fmla="*/ 82570 h 157241"/>
              <a:gd name="connsiteX3" fmla="*/ 193827 w 247803"/>
              <a:gd name="connsiteY3" fmla="*/ 115907 h 157241"/>
              <a:gd name="connsiteX4" fmla="*/ 247802 w 247803"/>
              <a:gd name="connsiteY4" fmla="*/ 157182 h 157241"/>
              <a:gd name="connsiteX5" fmla="*/ 192240 w 247803"/>
              <a:gd name="connsiteY5" fmla="*/ 106382 h 157241"/>
              <a:gd name="connsiteX6" fmla="*/ 116040 w 247803"/>
              <a:gd name="connsiteY6" fmla="*/ 73045 h 157241"/>
              <a:gd name="connsiteX7" fmla="*/ 73177 w 247803"/>
              <a:gd name="connsiteY7" fmla="*/ 47645 h 157241"/>
              <a:gd name="connsiteX8" fmla="*/ 152 w 247803"/>
              <a:gd name="connsiteY8" fmla="*/ 20 h 15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03" h="157241">
                <a:moveTo>
                  <a:pt x="152" y="20"/>
                </a:moveTo>
                <a:cubicBezTo>
                  <a:pt x="-2758" y="1078"/>
                  <a:pt x="36665" y="40237"/>
                  <a:pt x="55715" y="53995"/>
                </a:cubicBezTo>
                <a:cubicBezTo>
                  <a:pt x="74765" y="67753"/>
                  <a:pt x="91433" y="72251"/>
                  <a:pt x="114452" y="82570"/>
                </a:cubicBezTo>
                <a:cubicBezTo>
                  <a:pt x="137471" y="92889"/>
                  <a:pt x="171602" y="103472"/>
                  <a:pt x="193827" y="115907"/>
                </a:cubicBezTo>
                <a:cubicBezTo>
                  <a:pt x="216052" y="128342"/>
                  <a:pt x="248066" y="158769"/>
                  <a:pt x="247802" y="157182"/>
                </a:cubicBezTo>
                <a:cubicBezTo>
                  <a:pt x="247538" y="155595"/>
                  <a:pt x="214200" y="120405"/>
                  <a:pt x="192240" y="106382"/>
                </a:cubicBezTo>
                <a:cubicBezTo>
                  <a:pt x="170280" y="92359"/>
                  <a:pt x="135884" y="82834"/>
                  <a:pt x="116040" y="73045"/>
                </a:cubicBezTo>
                <a:cubicBezTo>
                  <a:pt x="96196" y="63256"/>
                  <a:pt x="89581" y="56906"/>
                  <a:pt x="73177" y="47645"/>
                </a:cubicBezTo>
                <a:cubicBezTo>
                  <a:pt x="56773" y="38385"/>
                  <a:pt x="3062" y="-1038"/>
                  <a:pt x="152" y="2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3CDB12B9-5AB9-47A8-9A08-27CBD82668A3}"/>
              </a:ext>
            </a:extLst>
          </p:cNvPr>
          <p:cNvSpPr/>
          <p:nvPr/>
        </p:nvSpPr>
        <p:spPr>
          <a:xfrm>
            <a:off x="5357280" y="3456482"/>
            <a:ext cx="118347" cy="159564"/>
          </a:xfrm>
          <a:custGeom>
            <a:avLst/>
            <a:gdLst>
              <a:gd name="connsiteX0" fmla="*/ 116420 w 118347"/>
              <a:gd name="connsiteY0" fmla="*/ 35 h 159564"/>
              <a:gd name="connsiteX1" fmla="*/ 46570 w 118347"/>
              <a:gd name="connsiteY1" fmla="*/ 63535 h 159564"/>
              <a:gd name="connsiteX2" fmla="*/ 3 w 118347"/>
              <a:gd name="connsiteY2" fmla="*/ 158785 h 159564"/>
              <a:gd name="connsiteX3" fmla="*/ 44453 w 118347"/>
              <a:gd name="connsiteY3" fmla="*/ 105868 h 159564"/>
              <a:gd name="connsiteX4" fmla="*/ 93137 w 118347"/>
              <a:gd name="connsiteY4" fmla="*/ 55068 h 159564"/>
              <a:gd name="connsiteX5" fmla="*/ 116420 w 118347"/>
              <a:gd name="connsiteY5" fmla="*/ 35 h 15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7" h="159564">
                <a:moveTo>
                  <a:pt x="116420" y="35"/>
                </a:moveTo>
                <a:cubicBezTo>
                  <a:pt x="108659" y="1446"/>
                  <a:pt x="65973" y="37077"/>
                  <a:pt x="46570" y="63535"/>
                </a:cubicBezTo>
                <a:cubicBezTo>
                  <a:pt x="27167" y="89993"/>
                  <a:pt x="356" y="151730"/>
                  <a:pt x="3" y="158785"/>
                </a:cubicBezTo>
                <a:cubicBezTo>
                  <a:pt x="-350" y="165840"/>
                  <a:pt x="28931" y="123154"/>
                  <a:pt x="44453" y="105868"/>
                </a:cubicBezTo>
                <a:cubicBezTo>
                  <a:pt x="59975" y="88582"/>
                  <a:pt x="79379" y="70590"/>
                  <a:pt x="93137" y="55068"/>
                </a:cubicBezTo>
                <a:cubicBezTo>
                  <a:pt x="106895" y="39546"/>
                  <a:pt x="124181" y="-1376"/>
                  <a:pt x="116420" y="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DDFF0AD8-3E5F-44F1-AFA8-F526B9043157}"/>
              </a:ext>
            </a:extLst>
          </p:cNvPr>
          <p:cNvSpPr/>
          <p:nvPr/>
        </p:nvSpPr>
        <p:spPr>
          <a:xfrm>
            <a:off x="5598545" y="3468540"/>
            <a:ext cx="397641" cy="68588"/>
          </a:xfrm>
          <a:custGeom>
            <a:avLst/>
            <a:gdLst>
              <a:gd name="connsiteX0" fmla="*/ 568 w 397641"/>
              <a:gd name="connsiteY0" fmla="*/ 148 h 68588"/>
              <a:gd name="connsiteX1" fmla="*/ 92643 w 397641"/>
              <a:gd name="connsiteY1" fmla="*/ 35073 h 68588"/>
              <a:gd name="connsiteX2" fmla="*/ 278380 w 397641"/>
              <a:gd name="connsiteY2" fmla="*/ 62060 h 68588"/>
              <a:gd name="connsiteX3" fmla="*/ 397443 w 397641"/>
              <a:gd name="connsiteY3" fmla="*/ 68410 h 68588"/>
              <a:gd name="connsiteX4" fmla="*/ 251393 w 397641"/>
              <a:gd name="connsiteY4" fmla="*/ 65235 h 68588"/>
              <a:gd name="connsiteX5" fmla="*/ 132330 w 397641"/>
              <a:gd name="connsiteY5" fmla="*/ 49360 h 68588"/>
              <a:gd name="connsiteX6" fmla="*/ 568 w 397641"/>
              <a:gd name="connsiteY6" fmla="*/ 148 h 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641" h="68588">
                <a:moveTo>
                  <a:pt x="568" y="148"/>
                </a:moveTo>
                <a:cubicBezTo>
                  <a:pt x="-6046" y="-2233"/>
                  <a:pt x="46341" y="24754"/>
                  <a:pt x="92643" y="35073"/>
                </a:cubicBezTo>
                <a:cubicBezTo>
                  <a:pt x="138945" y="45392"/>
                  <a:pt x="227580" y="56504"/>
                  <a:pt x="278380" y="62060"/>
                </a:cubicBezTo>
                <a:cubicBezTo>
                  <a:pt x="329180" y="67616"/>
                  <a:pt x="401941" y="67881"/>
                  <a:pt x="397443" y="68410"/>
                </a:cubicBezTo>
                <a:cubicBezTo>
                  <a:pt x="392945" y="68939"/>
                  <a:pt x="295579" y="68410"/>
                  <a:pt x="251393" y="65235"/>
                </a:cubicBezTo>
                <a:cubicBezTo>
                  <a:pt x="207208" y="62060"/>
                  <a:pt x="171753" y="58620"/>
                  <a:pt x="132330" y="49360"/>
                </a:cubicBezTo>
                <a:cubicBezTo>
                  <a:pt x="92907" y="40100"/>
                  <a:pt x="7182" y="2529"/>
                  <a:pt x="568" y="14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62BCE2C6-89D8-4443-A40A-6C5639CE63B9}"/>
              </a:ext>
            </a:extLst>
          </p:cNvPr>
          <p:cNvSpPr/>
          <p:nvPr/>
        </p:nvSpPr>
        <p:spPr>
          <a:xfrm>
            <a:off x="6222578" y="3235029"/>
            <a:ext cx="152940" cy="97842"/>
          </a:xfrm>
          <a:custGeom>
            <a:avLst/>
            <a:gdLst>
              <a:gd name="connsiteX0" fmla="*/ 422 w 152940"/>
              <a:gd name="connsiteY0" fmla="*/ 97132 h 97842"/>
              <a:gd name="connsiteX1" fmla="*/ 86147 w 152940"/>
              <a:gd name="connsiteY1" fmla="*/ 71732 h 97842"/>
              <a:gd name="connsiteX2" fmla="*/ 151235 w 152940"/>
              <a:gd name="connsiteY2" fmla="*/ 295 h 97842"/>
              <a:gd name="connsiteX3" fmla="*/ 124247 w 152940"/>
              <a:gd name="connsiteY3" fmla="*/ 47920 h 97842"/>
              <a:gd name="connsiteX4" fmla="*/ 422 w 152940"/>
              <a:gd name="connsiteY4" fmla="*/ 97132 h 9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40" h="97842">
                <a:moveTo>
                  <a:pt x="422" y="97132"/>
                </a:moveTo>
                <a:cubicBezTo>
                  <a:pt x="-5928" y="101101"/>
                  <a:pt x="61012" y="87871"/>
                  <a:pt x="86147" y="71732"/>
                </a:cubicBezTo>
                <a:cubicBezTo>
                  <a:pt x="111282" y="55593"/>
                  <a:pt x="144885" y="4264"/>
                  <a:pt x="151235" y="295"/>
                </a:cubicBezTo>
                <a:cubicBezTo>
                  <a:pt x="157585" y="-3674"/>
                  <a:pt x="145678" y="33368"/>
                  <a:pt x="124247" y="47920"/>
                </a:cubicBezTo>
                <a:cubicBezTo>
                  <a:pt x="102816" y="62472"/>
                  <a:pt x="6772" y="93163"/>
                  <a:pt x="422" y="9713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7215A903-4EF8-47C0-9113-A4964B65D35D}"/>
              </a:ext>
            </a:extLst>
          </p:cNvPr>
          <p:cNvSpPr/>
          <p:nvPr/>
        </p:nvSpPr>
        <p:spPr>
          <a:xfrm>
            <a:off x="5986985" y="3225135"/>
            <a:ext cx="173467" cy="91695"/>
          </a:xfrm>
          <a:custGeom>
            <a:avLst/>
            <a:gdLst>
              <a:gd name="connsiteX0" fmla="*/ 1065 w 173467"/>
              <a:gd name="connsiteY0" fmla="*/ 43528 h 91695"/>
              <a:gd name="connsiteX1" fmla="*/ 51865 w 173467"/>
              <a:gd name="connsiteY1" fmla="*/ 7015 h 91695"/>
              <a:gd name="connsiteX2" fmla="*/ 107428 w 173467"/>
              <a:gd name="connsiteY2" fmla="*/ 24478 h 91695"/>
              <a:gd name="connsiteX3" fmla="*/ 170928 w 173467"/>
              <a:gd name="connsiteY3" fmla="*/ 91153 h 91695"/>
              <a:gd name="connsiteX4" fmla="*/ 155053 w 173467"/>
              <a:gd name="connsiteY4" fmla="*/ 53053 h 91695"/>
              <a:gd name="connsiteX5" fmla="*/ 101078 w 173467"/>
              <a:gd name="connsiteY5" fmla="*/ 665 h 91695"/>
              <a:gd name="connsiteX6" fmla="*/ 1065 w 173467"/>
              <a:gd name="connsiteY6" fmla="*/ 43528 h 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67" h="91695">
                <a:moveTo>
                  <a:pt x="1065" y="43528"/>
                </a:moveTo>
                <a:cubicBezTo>
                  <a:pt x="-7137" y="44586"/>
                  <a:pt x="34138" y="10190"/>
                  <a:pt x="51865" y="7015"/>
                </a:cubicBezTo>
                <a:cubicBezTo>
                  <a:pt x="69592" y="3840"/>
                  <a:pt x="87584" y="10455"/>
                  <a:pt x="107428" y="24478"/>
                </a:cubicBezTo>
                <a:cubicBezTo>
                  <a:pt x="127272" y="38501"/>
                  <a:pt x="162991" y="86391"/>
                  <a:pt x="170928" y="91153"/>
                </a:cubicBezTo>
                <a:cubicBezTo>
                  <a:pt x="178866" y="95916"/>
                  <a:pt x="166695" y="68134"/>
                  <a:pt x="155053" y="53053"/>
                </a:cubicBezTo>
                <a:cubicBezTo>
                  <a:pt x="143411" y="37972"/>
                  <a:pt x="122509" y="7544"/>
                  <a:pt x="101078" y="665"/>
                </a:cubicBezTo>
                <a:cubicBezTo>
                  <a:pt x="79647" y="-6214"/>
                  <a:pt x="9267" y="42470"/>
                  <a:pt x="1065" y="4352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EBE34CFE-BC74-4E2C-9593-ABAA27FD59FC}"/>
              </a:ext>
            </a:extLst>
          </p:cNvPr>
          <p:cNvSpPr/>
          <p:nvPr/>
        </p:nvSpPr>
        <p:spPr>
          <a:xfrm>
            <a:off x="4921189" y="3163896"/>
            <a:ext cx="516618" cy="951170"/>
          </a:xfrm>
          <a:custGeom>
            <a:avLst/>
            <a:gdLst>
              <a:gd name="connsiteX0" fmla="*/ 61 w 516618"/>
              <a:gd name="connsiteY0" fmla="*/ 1579 h 951170"/>
              <a:gd name="connsiteX1" fmla="*/ 79436 w 516618"/>
              <a:gd name="connsiteY1" fmla="*/ 274629 h 951170"/>
              <a:gd name="connsiteX2" fmla="*/ 193736 w 516618"/>
              <a:gd name="connsiteY2" fmla="*/ 585779 h 951170"/>
              <a:gd name="connsiteX3" fmla="*/ 406461 w 516618"/>
              <a:gd name="connsiteY3" fmla="*/ 792154 h 951170"/>
              <a:gd name="connsiteX4" fmla="*/ 428686 w 516618"/>
              <a:gd name="connsiteY4" fmla="*/ 760404 h 951170"/>
              <a:gd name="connsiteX5" fmla="*/ 511236 w 516618"/>
              <a:gd name="connsiteY5" fmla="*/ 950904 h 951170"/>
              <a:gd name="connsiteX6" fmla="*/ 257236 w 516618"/>
              <a:gd name="connsiteY6" fmla="*/ 712779 h 951170"/>
              <a:gd name="connsiteX7" fmla="*/ 69911 w 516618"/>
              <a:gd name="connsiteY7" fmla="*/ 401629 h 951170"/>
              <a:gd name="connsiteX8" fmla="*/ 61 w 516618"/>
              <a:gd name="connsiteY8" fmla="*/ 1579 h 95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618" h="951170">
                <a:moveTo>
                  <a:pt x="61" y="1579"/>
                </a:moveTo>
                <a:cubicBezTo>
                  <a:pt x="1648" y="-19588"/>
                  <a:pt x="47157" y="177263"/>
                  <a:pt x="79436" y="274629"/>
                </a:cubicBezTo>
                <a:cubicBezTo>
                  <a:pt x="111715" y="371995"/>
                  <a:pt x="139232" y="499525"/>
                  <a:pt x="193736" y="585779"/>
                </a:cubicBezTo>
                <a:cubicBezTo>
                  <a:pt x="248240" y="672033"/>
                  <a:pt x="367303" y="763050"/>
                  <a:pt x="406461" y="792154"/>
                </a:cubicBezTo>
                <a:cubicBezTo>
                  <a:pt x="445619" y="821258"/>
                  <a:pt x="411223" y="733946"/>
                  <a:pt x="428686" y="760404"/>
                </a:cubicBezTo>
                <a:cubicBezTo>
                  <a:pt x="446149" y="786862"/>
                  <a:pt x="539811" y="958842"/>
                  <a:pt x="511236" y="950904"/>
                </a:cubicBezTo>
                <a:cubicBezTo>
                  <a:pt x="482661" y="942966"/>
                  <a:pt x="330790" y="804325"/>
                  <a:pt x="257236" y="712779"/>
                </a:cubicBezTo>
                <a:cubicBezTo>
                  <a:pt x="183682" y="621233"/>
                  <a:pt x="112244" y="520691"/>
                  <a:pt x="69911" y="401629"/>
                </a:cubicBezTo>
                <a:cubicBezTo>
                  <a:pt x="27578" y="282567"/>
                  <a:pt x="-1526" y="22746"/>
                  <a:pt x="61" y="1579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1DA9F779-FAB8-40D2-B9B4-604CF09A4AB1}"/>
              </a:ext>
            </a:extLst>
          </p:cNvPr>
          <p:cNvSpPr/>
          <p:nvPr/>
        </p:nvSpPr>
        <p:spPr>
          <a:xfrm>
            <a:off x="5406489" y="1028111"/>
            <a:ext cx="955656" cy="319493"/>
          </a:xfrm>
          <a:custGeom>
            <a:avLst/>
            <a:gdLst>
              <a:gd name="connsiteX0" fmla="*/ 946686 w 955656"/>
              <a:gd name="connsiteY0" fmla="*/ 168864 h 319493"/>
              <a:gd name="connsiteX1" fmla="*/ 670461 w 955656"/>
              <a:gd name="connsiteY1" fmla="*/ 22814 h 319493"/>
              <a:gd name="connsiteX2" fmla="*/ 508536 w 955656"/>
              <a:gd name="connsiteY2" fmla="*/ 51389 h 319493"/>
              <a:gd name="connsiteX3" fmla="*/ 368836 w 955656"/>
              <a:gd name="connsiteY3" fmla="*/ 130764 h 319493"/>
              <a:gd name="connsiteX4" fmla="*/ 10061 w 955656"/>
              <a:gd name="connsiteY4" fmla="*/ 318089 h 319493"/>
              <a:gd name="connsiteX5" fmla="*/ 114836 w 955656"/>
              <a:gd name="connsiteY5" fmla="*/ 210139 h 319493"/>
              <a:gd name="connsiteX6" fmla="*/ 279936 w 955656"/>
              <a:gd name="connsiteY6" fmla="*/ 92664 h 319493"/>
              <a:gd name="connsiteX7" fmla="*/ 587911 w 955656"/>
              <a:gd name="connsiteY7" fmla="*/ 589 h 319493"/>
              <a:gd name="connsiteX8" fmla="*/ 860961 w 955656"/>
              <a:gd name="connsiteY8" fmla="*/ 57739 h 319493"/>
              <a:gd name="connsiteX9" fmla="*/ 946686 w 955656"/>
              <a:gd name="connsiteY9" fmla="*/ 168864 h 3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656" h="319493">
                <a:moveTo>
                  <a:pt x="946686" y="168864"/>
                </a:moveTo>
                <a:cubicBezTo>
                  <a:pt x="914936" y="163043"/>
                  <a:pt x="743486" y="42393"/>
                  <a:pt x="670461" y="22814"/>
                </a:cubicBezTo>
                <a:cubicBezTo>
                  <a:pt x="597436" y="3235"/>
                  <a:pt x="558807" y="33397"/>
                  <a:pt x="508536" y="51389"/>
                </a:cubicBezTo>
                <a:cubicBezTo>
                  <a:pt x="458265" y="69381"/>
                  <a:pt x="451915" y="86314"/>
                  <a:pt x="368836" y="130764"/>
                </a:cubicBezTo>
                <a:cubicBezTo>
                  <a:pt x="285757" y="175214"/>
                  <a:pt x="52394" y="304860"/>
                  <a:pt x="10061" y="318089"/>
                </a:cubicBezTo>
                <a:cubicBezTo>
                  <a:pt x="-32272" y="331318"/>
                  <a:pt x="69857" y="247710"/>
                  <a:pt x="114836" y="210139"/>
                </a:cubicBezTo>
                <a:cubicBezTo>
                  <a:pt x="159815" y="172568"/>
                  <a:pt x="201090" y="127589"/>
                  <a:pt x="279936" y="92664"/>
                </a:cubicBezTo>
                <a:cubicBezTo>
                  <a:pt x="358782" y="57739"/>
                  <a:pt x="491073" y="6410"/>
                  <a:pt x="587911" y="589"/>
                </a:cubicBezTo>
                <a:cubicBezTo>
                  <a:pt x="684748" y="-5232"/>
                  <a:pt x="801694" y="33397"/>
                  <a:pt x="860961" y="57739"/>
                </a:cubicBezTo>
                <a:cubicBezTo>
                  <a:pt x="920228" y="82081"/>
                  <a:pt x="978436" y="174685"/>
                  <a:pt x="946686" y="168864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ECBB30D5-854F-4C98-A79F-1BEFAB2B07F7}"/>
              </a:ext>
            </a:extLst>
          </p:cNvPr>
          <p:cNvSpPr/>
          <p:nvPr/>
        </p:nvSpPr>
        <p:spPr>
          <a:xfrm>
            <a:off x="5313360" y="3276511"/>
            <a:ext cx="174631" cy="100177"/>
          </a:xfrm>
          <a:custGeom>
            <a:avLst/>
            <a:gdLst>
              <a:gd name="connsiteX0" fmla="*/ 174628 w 174631"/>
              <a:gd name="connsiteY0" fmla="*/ 89 h 100177"/>
              <a:gd name="connsiteX1" fmla="*/ 92078 w 174631"/>
              <a:gd name="connsiteY1" fmla="*/ 52477 h 100177"/>
              <a:gd name="connsiteX2" fmla="*/ 3 w 174631"/>
              <a:gd name="connsiteY2" fmla="*/ 100102 h 100177"/>
              <a:gd name="connsiteX3" fmla="*/ 95253 w 174631"/>
              <a:gd name="connsiteY3" fmla="*/ 41364 h 100177"/>
              <a:gd name="connsiteX4" fmla="*/ 174628 w 174631"/>
              <a:gd name="connsiteY4" fmla="*/ 89 h 1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31" h="100177">
                <a:moveTo>
                  <a:pt x="174628" y="89"/>
                </a:moveTo>
                <a:cubicBezTo>
                  <a:pt x="174099" y="1941"/>
                  <a:pt x="121182" y="35808"/>
                  <a:pt x="92078" y="52477"/>
                </a:cubicBezTo>
                <a:cubicBezTo>
                  <a:pt x="62974" y="69146"/>
                  <a:pt x="-526" y="101954"/>
                  <a:pt x="3" y="100102"/>
                </a:cubicBezTo>
                <a:cubicBezTo>
                  <a:pt x="532" y="98250"/>
                  <a:pt x="68001" y="57239"/>
                  <a:pt x="95253" y="41364"/>
                </a:cubicBezTo>
                <a:cubicBezTo>
                  <a:pt x="122505" y="25489"/>
                  <a:pt x="175157" y="-1763"/>
                  <a:pt x="174628" y="8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7F852145-41E3-42A5-838C-4DE41676659F}"/>
              </a:ext>
            </a:extLst>
          </p:cNvPr>
          <p:cNvSpPr/>
          <p:nvPr/>
        </p:nvSpPr>
        <p:spPr>
          <a:xfrm>
            <a:off x="5948652" y="3822693"/>
            <a:ext cx="225117" cy="93168"/>
          </a:xfrm>
          <a:custGeom>
            <a:avLst/>
            <a:gdLst>
              <a:gd name="connsiteX0" fmla="*/ 1298 w 225117"/>
              <a:gd name="connsiteY0" fmla="*/ 7 h 93168"/>
              <a:gd name="connsiteX1" fmla="*/ 88081 w 225117"/>
              <a:gd name="connsiteY1" fmla="*/ 65624 h 93168"/>
              <a:gd name="connsiteX2" fmla="*/ 223548 w 225117"/>
              <a:gd name="connsiteY2" fmla="*/ 93140 h 93168"/>
              <a:gd name="connsiteX3" fmla="*/ 153698 w 225117"/>
              <a:gd name="connsiteY3" fmla="*/ 61390 h 93168"/>
              <a:gd name="connsiteX4" fmla="*/ 1298 w 225117"/>
              <a:gd name="connsiteY4" fmla="*/ 7 h 9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17" h="93168">
                <a:moveTo>
                  <a:pt x="1298" y="7"/>
                </a:moveTo>
                <a:cubicBezTo>
                  <a:pt x="-9638" y="713"/>
                  <a:pt x="51039" y="50102"/>
                  <a:pt x="88081" y="65624"/>
                </a:cubicBezTo>
                <a:cubicBezTo>
                  <a:pt x="125123" y="81146"/>
                  <a:pt x="212612" y="93846"/>
                  <a:pt x="223548" y="93140"/>
                </a:cubicBezTo>
                <a:cubicBezTo>
                  <a:pt x="234484" y="92434"/>
                  <a:pt x="185801" y="74090"/>
                  <a:pt x="153698" y="61390"/>
                </a:cubicBezTo>
                <a:cubicBezTo>
                  <a:pt x="121595" y="48690"/>
                  <a:pt x="12234" y="-699"/>
                  <a:pt x="1298" y="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8392DE6F-87F2-41DA-B924-97CD7AF3F58B}"/>
              </a:ext>
            </a:extLst>
          </p:cNvPr>
          <p:cNvSpPr/>
          <p:nvPr/>
        </p:nvSpPr>
        <p:spPr>
          <a:xfrm>
            <a:off x="6214191" y="3795175"/>
            <a:ext cx="271910" cy="91052"/>
          </a:xfrm>
          <a:custGeom>
            <a:avLst/>
            <a:gdLst>
              <a:gd name="connsiteX0" fmla="*/ 342 w 271910"/>
              <a:gd name="connsiteY0" fmla="*/ 91025 h 91052"/>
              <a:gd name="connsiteX1" fmla="*/ 142159 w 271910"/>
              <a:gd name="connsiteY1" fmla="*/ 63508 h 91052"/>
              <a:gd name="connsiteX2" fmla="*/ 271276 w 271910"/>
              <a:gd name="connsiteY2" fmla="*/ 8 h 91052"/>
              <a:gd name="connsiteX3" fmla="*/ 184492 w 271910"/>
              <a:gd name="connsiteY3" fmla="*/ 59275 h 91052"/>
              <a:gd name="connsiteX4" fmla="*/ 342 w 271910"/>
              <a:gd name="connsiteY4" fmla="*/ 91025 h 9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910" h="91052">
                <a:moveTo>
                  <a:pt x="342" y="91025"/>
                </a:moveTo>
                <a:cubicBezTo>
                  <a:pt x="-6713" y="91730"/>
                  <a:pt x="97003" y="78677"/>
                  <a:pt x="142159" y="63508"/>
                </a:cubicBezTo>
                <a:cubicBezTo>
                  <a:pt x="187315" y="48339"/>
                  <a:pt x="264221" y="713"/>
                  <a:pt x="271276" y="8"/>
                </a:cubicBezTo>
                <a:cubicBezTo>
                  <a:pt x="278331" y="-697"/>
                  <a:pt x="225061" y="44106"/>
                  <a:pt x="184492" y="59275"/>
                </a:cubicBezTo>
                <a:cubicBezTo>
                  <a:pt x="143923" y="74444"/>
                  <a:pt x="7397" y="90320"/>
                  <a:pt x="342" y="910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0C0BC91B-7224-4C51-AC9B-56F9A8C89BC7}"/>
              </a:ext>
            </a:extLst>
          </p:cNvPr>
          <p:cNvSpPr/>
          <p:nvPr/>
        </p:nvSpPr>
        <p:spPr>
          <a:xfrm>
            <a:off x="4951123" y="2629935"/>
            <a:ext cx="276908" cy="1181442"/>
          </a:xfrm>
          <a:custGeom>
            <a:avLst/>
            <a:gdLst>
              <a:gd name="connsiteX0" fmla="*/ 146764 w 448554"/>
              <a:gd name="connsiteY0" fmla="*/ 45173 h 1181442"/>
              <a:gd name="connsiteX1" fmla="*/ 181689 w 448554"/>
              <a:gd name="connsiteY1" fmla="*/ 273773 h 1181442"/>
              <a:gd name="connsiteX2" fmla="*/ 280114 w 448554"/>
              <a:gd name="connsiteY2" fmla="*/ 432523 h 1181442"/>
              <a:gd name="connsiteX3" fmla="*/ 359489 w 448554"/>
              <a:gd name="connsiteY3" fmla="*/ 534123 h 1181442"/>
              <a:gd name="connsiteX4" fmla="*/ 334089 w 448554"/>
              <a:gd name="connsiteY4" fmla="*/ 826223 h 1181442"/>
              <a:gd name="connsiteX5" fmla="*/ 445214 w 448554"/>
              <a:gd name="connsiteY5" fmla="*/ 1178648 h 1181442"/>
              <a:gd name="connsiteX6" fmla="*/ 184864 w 448554"/>
              <a:gd name="connsiteY6" fmla="*/ 959573 h 1181442"/>
              <a:gd name="connsiteX7" fmla="*/ 19764 w 448554"/>
              <a:gd name="connsiteY7" fmla="*/ 413473 h 1181442"/>
              <a:gd name="connsiteX8" fmla="*/ 10239 w 448554"/>
              <a:gd name="connsiteY8" fmla="*/ 76923 h 1181442"/>
              <a:gd name="connsiteX9" fmla="*/ 10239 w 448554"/>
              <a:gd name="connsiteY9" fmla="*/ 3898 h 1181442"/>
              <a:gd name="connsiteX10" fmla="*/ 146764 w 448554"/>
              <a:gd name="connsiteY10" fmla="*/ 45173 h 118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554" h="1181442">
                <a:moveTo>
                  <a:pt x="146764" y="45173"/>
                </a:moveTo>
                <a:cubicBezTo>
                  <a:pt x="175339" y="90152"/>
                  <a:pt x="159464" y="209215"/>
                  <a:pt x="181689" y="273773"/>
                </a:cubicBezTo>
                <a:cubicBezTo>
                  <a:pt x="203914" y="338331"/>
                  <a:pt x="250481" y="389131"/>
                  <a:pt x="280114" y="432523"/>
                </a:cubicBezTo>
                <a:cubicBezTo>
                  <a:pt x="309747" y="475915"/>
                  <a:pt x="350493" y="468506"/>
                  <a:pt x="359489" y="534123"/>
                </a:cubicBezTo>
                <a:cubicBezTo>
                  <a:pt x="368485" y="599740"/>
                  <a:pt x="319802" y="718802"/>
                  <a:pt x="334089" y="826223"/>
                </a:cubicBezTo>
                <a:cubicBezTo>
                  <a:pt x="348376" y="933644"/>
                  <a:pt x="470085" y="1156423"/>
                  <a:pt x="445214" y="1178648"/>
                </a:cubicBezTo>
                <a:cubicBezTo>
                  <a:pt x="420343" y="1200873"/>
                  <a:pt x="255772" y="1087102"/>
                  <a:pt x="184864" y="959573"/>
                </a:cubicBezTo>
                <a:cubicBezTo>
                  <a:pt x="113956" y="832044"/>
                  <a:pt x="48868" y="560581"/>
                  <a:pt x="19764" y="413473"/>
                </a:cubicBezTo>
                <a:cubicBezTo>
                  <a:pt x="-9340" y="266365"/>
                  <a:pt x="11826" y="145185"/>
                  <a:pt x="10239" y="76923"/>
                </a:cubicBezTo>
                <a:cubicBezTo>
                  <a:pt x="8652" y="8661"/>
                  <a:pt x="-11986" y="13423"/>
                  <a:pt x="10239" y="3898"/>
                </a:cubicBezTo>
                <a:cubicBezTo>
                  <a:pt x="32464" y="-5627"/>
                  <a:pt x="118189" y="194"/>
                  <a:pt x="146764" y="45173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EC007C97-07E7-449E-AC63-9ED2F59FC0F1}"/>
              </a:ext>
            </a:extLst>
          </p:cNvPr>
          <p:cNvSpPr/>
          <p:nvPr/>
        </p:nvSpPr>
        <p:spPr>
          <a:xfrm>
            <a:off x="4698415" y="94214"/>
            <a:ext cx="3033388" cy="2704866"/>
          </a:xfrm>
          <a:custGeom>
            <a:avLst/>
            <a:gdLst>
              <a:gd name="connsiteX0" fmla="*/ 132665 w 3033388"/>
              <a:gd name="connsiteY0" fmla="*/ 2496586 h 2704866"/>
              <a:gd name="connsiteX1" fmla="*/ 5665 w 3033388"/>
              <a:gd name="connsiteY1" fmla="*/ 2110506 h 2704866"/>
              <a:gd name="connsiteX2" fmla="*/ 31065 w 3033388"/>
              <a:gd name="connsiteY2" fmla="*/ 1546626 h 2704866"/>
              <a:gd name="connsiteX3" fmla="*/ 31065 w 3033388"/>
              <a:gd name="connsiteY3" fmla="*/ 1292626 h 2704866"/>
              <a:gd name="connsiteX4" fmla="*/ 462865 w 3033388"/>
              <a:gd name="connsiteY4" fmla="*/ 469666 h 2704866"/>
              <a:gd name="connsiteX5" fmla="*/ 1255345 w 3033388"/>
              <a:gd name="connsiteY5" fmla="*/ 27706 h 2704866"/>
              <a:gd name="connsiteX6" fmla="*/ 1519505 w 3033388"/>
              <a:gd name="connsiteY6" fmla="*/ 53106 h 2704866"/>
              <a:gd name="connsiteX7" fmla="*/ 1671905 w 3033388"/>
              <a:gd name="connsiteY7" fmla="*/ 108986 h 2704866"/>
              <a:gd name="connsiteX8" fmla="*/ 1915745 w 3033388"/>
              <a:gd name="connsiteY8" fmla="*/ 63266 h 2704866"/>
              <a:gd name="connsiteX9" fmla="*/ 2525345 w 3033388"/>
              <a:gd name="connsiteY9" fmla="*/ 474746 h 2704866"/>
              <a:gd name="connsiteX10" fmla="*/ 2880945 w 3033388"/>
              <a:gd name="connsiteY10" fmla="*/ 972586 h 2704866"/>
              <a:gd name="connsiteX11" fmla="*/ 3033345 w 3033388"/>
              <a:gd name="connsiteY11" fmla="*/ 1719346 h 2704866"/>
              <a:gd name="connsiteX12" fmla="*/ 2896185 w 3033388"/>
              <a:gd name="connsiteY12" fmla="*/ 2227346 h 2704866"/>
              <a:gd name="connsiteX13" fmla="*/ 2855545 w 3033388"/>
              <a:gd name="connsiteY13" fmla="*/ 2608346 h 2704866"/>
              <a:gd name="connsiteX14" fmla="*/ 2753945 w 3033388"/>
              <a:gd name="connsiteY14" fmla="*/ 2704866 h 270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3388" h="2704866">
                <a:moveTo>
                  <a:pt x="132665" y="2496586"/>
                </a:moveTo>
                <a:cubicBezTo>
                  <a:pt x="77631" y="2382709"/>
                  <a:pt x="22598" y="2268833"/>
                  <a:pt x="5665" y="2110506"/>
                </a:cubicBezTo>
                <a:cubicBezTo>
                  <a:pt x="-11268" y="1952179"/>
                  <a:pt x="26832" y="1682939"/>
                  <a:pt x="31065" y="1546626"/>
                </a:cubicBezTo>
                <a:cubicBezTo>
                  <a:pt x="35298" y="1410313"/>
                  <a:pt x="-40902" y="1472119"/>
                  <a:pt x="31065" y="1292626"/>
                </a:cubicBezTo>
                <a:cubicBezTo>
                  <a:pt x="103032" y="1113133"/>
                  <a:pt x="258818" y="680486"/>
                  <a:pt x="462865" y="469666"/>
                </a:cubicBezTo>
                <a:cubicBezTo>
                  <a:pt x="666912" y="258846"/>
                  <a:pt x="1079238" y="97133"/>
                  <a:pt x="1255345" y="27706"/>
                </a:cubicBezTo>
                <a:cubicBezTo>
                  <a:pt x="1431452" y="-41721"/>
                  <a:pt x="1450078" y="39559"/>
                  <a:pt x="1519505" y="53106"/>
                </a:cubicBezTo>
                <a:cubicBezTo>
                  <a:pt x="1588932" y="66653"/>
                  <a:pt x="1605865" y="107293"/>
                  <a:pt x="1671905" y="108986"/>
                </a:cubicBezTo>
                <a:cubicBezTo>
                  <a:pt x="1737945" y="110679"/>
                  <a:pt x="1773505" y="2306"/>
                  <a:pt x="1915745" y="63266"/>
                </a:cubicBezTo>
                <a:cubicBezTo>
                  <a:pt x="2057985" y="124226"/>
                  <a:pt x="2364478" y="323193"/>
                  <a:pt x="2525345" y="474746"/>
                </a:cubicBezTo>
                <a:cubicBezTo>
                  <a:pt x="2686212" y="626299"/>
                  <a:pt x="2796278" y="765153"/>
                  <a:pt x="2880945" y="972586"/>
                </a:cubicBezTo>
                <a:cubicBezTo>
                  <a:pt x="2965612" y="1180019"/>
                  <a:pt x="3030805" y="1510219"/>
                  <a:pt x="3033345" y="1719346"/>
                </a:cubicBezTo>
                <a:cubicBezTo>
                  <a:pt x="3035885" y="1928473"/>
                  <a:pt x="2925818" y="2079179"/>
                  <a:pt x="2896185" y="2227346"/>
                </a:cubicBezTo>
                <a:cubicBezTo>
                  <a:pt x="2866552" y="2375513"/>
                  <a:pt x="2879252" y="2528759"/>
                  <a:pt x="2855545" y="2608346"/>
                </a:cubicBezTo>
                <a:cubicBezTo>
                  <a:pt x="2831838" y="2687933"/>
                  <a:pt x="2792891" y="2696399"/>
                  <a:pt x="2753945" y="270486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091C0689-3E04-4799-AA0E-4CA7D24750A1}"/>
              </a:ext>
            </a:extLst>
          </p:cNvPr>
          <p:cNvSpPr/>
          <p:nvPr/>
        </p:nvSpPr>
        <p:spPr>
          <a:xfrm>
            <a:off x="7349059" y="2418879"/>
            <a:ext cx="348875" cy="740147"/>
          </a:xfrm>
          <a:custGeom>
            <a:avLst/>
            <a:gdLst>
              <a:gd name="connsiteX0" fmla="*/ 287874 w 348875"/>
              <a:gd name="connsiteY0" fmla="*/ 4704 h 740147"/>
              <a:gd name="connsiteX1" fmla="*/ 347141 w 348875"/>
              <a:gd name="connsiteY1" fmla="*/ 78788 h 740147"/>
              <a:gd name="connsiteX2" fmla="*/ 325974 w 348875"/>
              <a:gd name="connsiteY2" fmla="*/ 165571 h 740147"/>
              <a:gd name="connsiteX3" fmla="*/ 254008 w 348875"/>
              <a:gd name="connsiteY3" fmla="*/ 347604 h 740147"/>
              <a:gd name="connsiteX4" fmla="*/ 182041 w 348875"/>
              <a:gd name="connsiteY4" fmla="*/ 419571 h 740147"/>
              <a:gd name="connsiteX5" fmla="*/ 91024 w 348875"/>
              <a:gd name="connsiteY5" fmla="*/ 491538 h 740147"/>
              <a:gd name="connsiteX6" fmla="*/ 57158 w 348875"/>
              <a:gd name="connsiteY6" fmla="*/ 612188 h 740147"/>
              <a:gd name="connsiteX7" fmla="*/ 8 w 348875"/>
              <a:gd name="connsiteY7" fmla="*/ 739188 h 740147"/>
              <a:gd name="connsiteX8" fmla="*/ 61391 w 348875"/>
              <a:gd name="connsiteY8" fmla="*/ 542338 h 740147"/>
              <a:gd name="connsiteX9" fmla="*/ 118541 w 348875"/>
              <a:gd name="connsiteY9" fmla="*/ 375121 h 740147"/>
              <a:gd name="connsiteX10" fmla="*/ 194741 w 348875"/>
              <a:gd name="connsiteY10" fmla="*/ 322204 h 740147"/>
              <a:gd name="connsiteX11" fmla="*/ 239191 w 348875"/>
              <a:gd name="connsiteY11" fmla="*/ 195204 h 740147"/>
              <a:gd name="connsiteX12" fmla="*/ 239191 w 348875"/>
              <a:gd name="connsiteY12" fmla="*/ 27988 h 740147"/>
              <a:gd name="connsiteX13" fmla="*/ 287874 w 348875"/>
              <a:gd name="connsiteY13" fmla="*/ 4704 h 7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875" h="740147">
                <a:moveTo>
                  <a:pt x="287874" y="4704"/>
                </a:moveTo>
                <a:cubicBezTo>
                  <a:pt x="305866" y="13171"/>
                  <a:pt x="340791" y="51977"/>
                  <a:pt x="347141" y="78788"/>
                </a:cubicBezTo>
                <a:cubicBezTo>
                  <a:pt x="353491" y="105599"/>
                  <a:pt x="341496" y="120768"/>
                  <a:pt x="325974" y="165571"/>
                </a:cubicBezTo>
                <a:cubicBezTo>
                  <a:pt x="310452" y="210374"/>
                  <a:pt x="277997" y="305271"/>
                  <a:pt x="254008" y="347604"/>
                </a:cubicBezTo>
                <a:cubicBezTo>
                  <a:pt x="230019" y="389937"/>
                  <a:pt x="209205" y="395582"/>
                  <a:pt x="182041" y="419571"/>
                </a:cubicBezTo>
                <a:cubicBezTo>
                  <a:pt x="154877" y="443560"/>
                  <a:pt x="111838" y="459435"/>
                  <a:pt x="91024" y="491538"/>
                </a:cubicBezTo>
                <a:cubicBezTo>
                  <a:pt x="70210" y="523641"/>
                  <a:pt x="72327" y="570913"/>
                  <a:pt x="57158" y="612188"/>
                </a:cubicBezTo>
                <a:cubicBezTo>
                  <a:pt x="41989" y="653463"/>
                  <a:pt x="-698" y="750830"/>
                  <a:pt x="8" y="739188"/>
                </a:cubicBezTo>
                <a:cubicBezTo>
                  <a:pt x="713" y="727546"/>
                  <a:pt x="41635" y="603016"/>
                  <a:pt x="61391" y="542338"/>
                </a:cubicBezTo>
                <a:cubicBezTo>
                  <a:pt x="81146" y="481660"/>
                  <a:pt x="96316" y="411810"/>
                  <a:pt x="118541" y="375121"/>
                </a:cubicBezTo>
                <a:cubicBezTo>
                  <a:pt x="140766" y="338432"/>
                  <a:pt x="174633" y="352190"/>
                  <a:pt x="194741" y="322204"/>
                </a:cubicBezTo>
                <a:cubicBezTo>
                  <a:pt x="214849" y="292218"/>
                  <a:pt x="231783" y="244240"/>
                  <a:pt x="239191" y="195204"/>
                </a:cubicBezTo>
                <a:cubicBezTo>
                  <a:pt x="246599" y="146168"/>
                  <a:pt x="238486" y="59385"/>
                  <a:pt x="239191" y="27988"/>
                </a:cubicBezTo>
                <a:cubicBezTo>
                  <a:pt x="239896" y="-3409"/>
                  <a:pt x="269882" y="-3763"/>
                  <a:pt x="287874" y="4704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9960A092-C369-4C58-87CE-27403C5A172E}"/>
              </a:ext>
            </a:extLst>
          </p:cNvPr>
          <p:cNvSpPr/>
          <p:nvPr/>
        </p:nvSpPr>
        <p:spPr>
          <a:xfrm>
            <a:off x="7217616" y="2538718"/>
            <a:ext cx="487128" cy="1023561"/>
          </a:xfrm>
          <a:custGeom>
            <a:avLst/>
            <a:gdLst>
              <a:gd name="connsiteX0" fmla="*/ 487051 w 487128"/>
              <a:gd name="connsiteY0" fmla="*/ 3399 h 1023561"/>
              <a:gd name="connsiteX1" fmla="*/ 434134 w 487128"/>
              <a:gd name="connsiteY1" fmla="*/ 234115 h 1023561"/>
              <a:gd name="connsiteX2" fmla="*/ 374867 w 487128"/>
              <a:gd name="connsiteY2" fmla="*/ 335715 h 1023561"/>
              <a:gd name="connsiteX3" fmla="*/ 357934 w 487128"/>
              <a:gd name="connsiteY3" fmla="*/ 538915 h 1023561"/>
              <a:gd name="connsiteX4" fmla="*/ 362167 w 487128"/>
              <a:gd name="connsiteY4" fmla="*/ 621465 h 1023561"/>
              <a:gd name="connsiteX5" fmla="*/ 252101 w 487128"/>
              <a:gd name="connsiteY5" fmla="*/ 795032 h 1023561"/>
              <a:gd name="connsiteX6" fmla="*/ 122984 w 487128"/>
              <a:gd name="connsiteY6" fmla="*/ 983415 h 1023561"/>
              <a:gd name="connsiteX7" fmla="*/ 65834 w 487128"/>
              <a:gd name="connsiteY7" fmla="*/ 1021515 h 1023561"/>
              <a:gd name="connsiteX8" fmla="*/ 217 w 487128"/>
              <a:gd name="connsiteY8" fmla="*/ 993999 h 1023561"/>
              <a:gd name="connsiteX9" fmla="*/ 89117 w 487128"/>
              <a:gd name="connsiteY9" fmla="*/ 795032 h 1023561"/>
              <a:gd name="connsiteX10" fmla="*/ 173784 w 487128"/>
              <a:gd name="connsiteY10" fmla="*/ 579132 h 1023561"/>
              <a:gd name="connsiteX11" fmla="*/ 228817 w 487128"/>
              <a:gd name="connsiteY11" fmla="*/ 386515 h 1023561"/>
              <a:gd name="connsiteX12" fmla="*/ 300784 w 487128"/>
              <a:gd name="connsiteY12" fmla="*/ 310315 h 1023561"/>
              <a:gd name="connsiteX13" fmla="*/ 391801 w 487128"/>
              <a:gd name="connsiteY13" fmla="*/ 225649 h 1023561"/>
              <a:gd name="connsiteX14" fmla="*/ 444717 w 487128"/>
              <a:gd name="connsiteY14" fmla="*/ 102882 h 1023561"/>
              <a:gd name="connsiteX15" fmla="*/ 487051 w 487128"/>
              <a:gd name="connsiteY15" fmla="*/ 3399 h 102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28" h="1023561">
                <a:moveTo>
                  <a:pt x="487051" y="3399"/>
                </a:moveTo>
                <a:cubicBezTo>
                  <a:pt x="485287" y="25271"/>
                  <a:pt x="452831" y="178729"/>
                  <a:pt x="434134" y="234115"/>
                </a:cubicBezTo>
                <a:cubicBezTo>
                  <a:pt x="415437" y="289501"/>
                  <a:pt x="387567" y="284915"/>
                  <a:pt x="374867" y="335715"/>
                </a:cubicBezTo>
                <a:cubicBezTo>
                  <a:pt x="362167" y="386515"/>
                  <a:pt x="360051" y="491290"/>
                  <a:pt x="357934" y="538915"/>
                </a:cubicBezTo>
                <a:cubicBezTo>
                  <a:pt x="355817" y="586540"/>
                  <a:pt x="379806" y="578779"/>
                  <a:pt x="362167" y="621465"/>
                </a:cubicBezTo>
                <a:cubicBezTo>
                  <a:pt x="344528" y="664151"/>
                  <a:pt x="291965" y="734707"/>
                  <a:pt x="252101" y="795032"/>
                </a:cubicBezTo>
                <a:cubicBezTo>
                  <a:pt x="212237" y="855357"/>
                  <a:pt x="154028" y="945668"/>
                  <a:pt x="122984" y="983415"/>
                </a:cubicBezTo>
                <a:cubicBezTo>
                  <a:pt x="91940" y="1021162"/>
                  <a:pt x="86295" y="1019751"/>
                  <a:pt x="65834" y="1021515"/>
                </a:cubicBezTo>
                <a:cubicBezTo>
                  <a:pt x="45373" y="1023279"/>
                  <a:pt x="-3663" y="1031746"/>
                  <a:pt x="217" y="993999"/>
                </a:cubicBezTo>
                <a:cubicBezTo>
                  <a:pt x="4097" y="956252"/>
                  <a:pt x="60189" y="864177"/>
                  <a:pt x="89117" y="795032"/>
                </a:cubicBezTo>
                <a:cubicBezTo>
                  <a:pt x="118045" y="725888"/>
                  <a:pt x="150501" y="647218"/>
                  <a:pt x="173784" y="579132"/>
                </a:cubicBezTo>
                <a:cubicBezTo>
                  <a:pt x="197067" y="511046"/>
                  <a:pt x="207650" y="431318"/>
                  <a:pt x="228817" y="386515"/>
                </a:cubicBezTo>
                <a:cubicBezTo>
                  <a:pt x="249984" y="341712"/>
                  <a:pt x="273620" y="337126"/>
                  <a:pt x="300784" y="310315"/>
                </a:cubicBezTo>
                <a:cubicBezTo>
                  <a:pt x="327948" y="283504"/>
                  <a:pt x="367812" y="260221"/>
                  <a:pt x="391801" y="225649"/>
                </a:cubicBezTo>
                <a:cubicBezTo>
                  <a:pt x="415790" y="191077"/>
                  <a:pt x="429548" y="134632"/>
                  <a:pt x="444717" y="102882"/>
                </a:cubicBezTo>
                <a:cubicBezTo>
                  <a:pt x="459886" y="71132"/>
                  <a:pt x="488815" y="-18473"/>
                  <a:pt x="487051" y="3399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9F0277D3-871E-401A-8FDC-83613E90C3CA}"/>
              </a:ext>
            </a:extLst>
          </p:cNvPr>
          <p:cNvSpPr/>
          <p:nvPr/>
        </p:nvSpPr>
        <p:spPr>
          <a:xfrm>
            <a:off x="4829584" y="2552000"/>
            <a:ext cx="68945" cy="468760"/>
          </a:xfrm>
          <a:custGeom>
            <a:avLst/>
            <a:gdLst>
              <a:gd name="connsiteX0" fmla="*/ 32399 w 68945"/>
              <a:gd name="connsiteY0" fmla="*/ 700 h 468760"/>
              <a:gd name="connsiteX1" fmla="*/ 51449 w 68945"/>
              <a:gd name="connsiteY1" fmla="*/ 112883 h 468760"/>
              <a:gd name="connsiteX2" fmla="*/ 68383 w 68945"/>
              <a:gd name="connsiteY2" fmla="*/ 199667 h 468760"/>
              <a:gd name="connsiteX3" fmla="*/ 59916 w 68945"/>
              <a:gd name="connsiteY3" fmla="*/ 464250 h 468760"/>
              <a:gd name="connsiteX4" fmla="*/ 13349 w 68945"/>
              <a:gd name="connsiteY4" fmla="*/ 362650 h 468760"/>
              <a:gd name="connsiteX5" fmla="*/ 649 w 68945"/>
              <a:gd name="connsiteY5" fmla="*/ 311850 h 468760"/>
              <a:gd name="connsiteX6" fmla="*/ 9116 w 68945"/>
              <a:gd name="connsiteY6" fmla="*/ 134050 h 468760"/>
              <a:gd name="connsiteX7" fmla="*/ 649 w 68945"/>
              <a:gd name="connsiteY7" fmla="*/ 68433 h 468760"/>
              <a:gd name="connsiteX8" fmla="*/ 32399 w 68945"/>
              <a:gd name="connsiteY8" fmla="*/ 700 h 4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45" h="468760">
                <a:moveTo>
                  <a:pt x="32399" y="700"/>
                </a:moveTo>
                <a:cubicBezTo>
                  <a:pt x="40866" y="8108"/>
                  <a:pt x="45452" y="79722"/>
                  <a:pt x="51449" y="112883"/>
                </a:cubicBezTo>
                <a:cubicBezTo>
                  <a:pt x="57446" y="146044"/>
                  <a:pt x="66972" y="141106"/>
                  <a:pt x="68383" y="199667"/>
                </a:cubicBezTo>
                <a:cubicBezTo>
                  <a:pt x="69794" y="258228"/>
                  <a:pt x="69088" y="437086"/>
                  <a:pt x="59916" y="464250"/>
                </a:cubicBezTo>
                <a:cubicBezTo>
                  <a:pt x="50744" y="491414"/>
                  <a:pt x="23227" y="388050"/>
                  <a:pt x="13349" y="362650"/>
                </a:cubicBezTo>
                <a:cubicBezTo>
                  <a:pt x="3471" y="337250"/>
                  <a:pt x="1354" y="349950"/>
                  <a:pt x="649" y="311850"/>
                </a:cubicBezTo>
                <a:cubicBezTo>
                  <a:pt x="-56" y="273750"/>
                  <a:pt x="9116" y="174619"/>
                  <a:pt x="9116" y="134050"/>
                </a:cubicBezTo>
                <a:cubicBezTo>
                  <a:pt x="9116" y="93481"/>
                  <a:pt x="-2879" y="90305"/>
                  <a:pt x="649" y="68433"/>
                </a:cubicBezTo>
                <a:cubicBezTo>
                  <a:pt x="4177" y="46561"/>
                  <a:pt x="23932" y="-6708"/>
                  <a:pt x="32399" y="70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7E051E6-0A7D-41A3-AED0-8D7601396AFE}"/>
              </a:ext>
            </a:extLst>
          </p:cNvPr>
          <p:cNvSpPr/>
          <p:nvPr/>
        </p:nvSpPr>
        <p:spPr>
          <a:xfrm>
            <a:off x="4555064" y="2055282"/>
            <a:ext cx="421930" cy="1393810"/>
          </a:xfrm>
          <a:custGeom>
            <a:avLst/>
            <a:gdLst>
              <a:gd name="connsiteX0" fmla="*/ 141819 w 421930"/>
              <a:gd name="connsiteY0" fmla="*/ 1 h 1393810"/>
              <a:gd name="connsiteX1" fmla="*/ 42336 w 421930"/>
              <a:gd name="connsiteY1" fmla="*/ 135468 h 1393810"/>
              <a:gd name="connsiteX2" fmla="*/ 3 w 421930"/>
              <a:gd name="connsiteY2" fmla="*/ 285751 h 1393810"/>
              <a:gd name="connsiteX3" fmla="*/ 40219 w 421930"/>
              <a:gd name="connsiteY3" fmla="*/ 556685 h 1393810"/>
              <a:gd name="connsiteX4" fmla="*/ 67736 w 421930"/>
              <a:gd name="connsiteY4" fmla="*/ 711201 h 1393810"/>
              <a:gd name="connsiteX5" fmla="*/ 48686 w 421930"/>
              <a:gd name="connsiteY5" fmla="*/ 802218 h 1393810"/>
              <a:gd name="connsiteX6" fmla="*/ 120653 w 421930"/>
              <a:gd name="connsiteY6" fmla="*/ 1003301 h 1393810"/>
              <a:gd name="connsiteX7" fmla="*/ 213786 w 421930"/>
              <a:gd name="connsiteY7" fmla="*/ 1185335 h 1393810"/>
              <a:gd name="connsiteX8" fmla="*/ 258236 w 421930"/>
              <a:gd name="connsiteY8" fmla="*/ 1291168 h 1393810"/>
              <a:gd name="connsiteX9" fmla="*/ 416986 w 421930"/>
              <a:gd name="connsiteY9" fmla="*/ 1392768 h 1393810"/>
              <a:gd name="connsiteX10" fmla="*/ 376769 w 421930"/>
              <a:gd name="connsiteY10" fmla="*/ 1225551 h 1393810"/>
              <a:gd name="connsiteX11" fmla="*/ 325969 w 421930"/>
              <a:gd name="connsiteY11" fmla="*/ 975785 h 1393810"/>
              <a:gd name="connsiteX12" fmla="*/ 264586 w 421930"/>
              <a:gd name="connsiteY12" fmla="*/ 833968 h 1393810"/>
              <a:gd name="connsiteX13" fmla="*/ 279403 w 421930"/>
              <a:gd name="connsiteY13" fmla="*/ 550335 h 1393810"/>
              <a:gd name="connsiteX14" fmla="*/ 167219 w 421930"/>
              <a:gd name="connsiteY14" fmla="*/ 328085 h 1393810"/>
              <a:gd name="connsiteX15" fmla="*/ 175686 w 421930"/>
              <a:gd name="connsiteY15" fmla="*/ 133351 h 1393810"/>
              <a:gd name="connsiteX16" fmla="*/ 141819 w 421930"/>
              <a:gd name="connsiteY16" fmla="*/ 1 h 13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930" h="1393810">
                <a:moveTo>
                  <a:pt x="141819" y="1"/>
                </a:moveTo>
                <a:cubicBezTo>
                  <a:pt x="119594" y="354"/>
                  <a:pt x="65972" y="87843"/>
                  <a:pt x="42336" y="135468"/>
                </a:cubicBezTo>
                <a:cubicBezTo>
                  <a:pt x="18700" y="183093"/>
                  <a:pt x="356" y="215548"/>
                  <a:pt x="3" y="285751"/>
                </a:cubicBezTo>
                <a:cubicBezTo>
                  <a:pt x="-350" y="355954"/>
                  <a:pt x="28930" y="485777"/>
                  <a:pt x="40219" y="556685"/>
                </a:cubicBezTo>
                <a:cubicBezTo>
                  <a:pt x="51508" y="627593"/>
                  <a:pt x="66325" y="670279"/>
                  <a:pt x="67736" y="711201"/>
                </a:cubicBezTo>
                <a:cubicBezTo>
                  <a:pt x="69147" y="752123"/>
                  <a:pt x="39866" y="753535"/>
                  <a:pt x="48686" y="802218"/>
                </a:cubicBezTo>
                <a:cubicBezTo>
                  <a:pt x="57505" y="850901"/>
                  <a:pt x="93136" y="939448"/>
                  <a:pt x="120653" y="1003301"/>
                </a:cubicBezTo>
                <a:cubicBezTo>
                  <a:pt x="148170" y="1067154"/>
                  <a:pt x="190856" y="1137357"/>
                  <a:pt x="213786" y="1185335"/>
                </a:cubicBezTo>
                <a:cubicBezTo>
                  <a:pt x="236717" y="1233313"/>
                  <a:pt x="224369" y="1256596"/>
                  <a:pt x="258236" y="1291168"/>
                </a:cubicBezTo>
                <a:cubicBezTo>
                  <a:pt x="292103" y="1325740"/>
                  <a:pt x="397231" y="1403704"/>
                  <a:pt x="416986" y="1392768"/>
                </a:cubicBezTo>
                <a:cubicBezTo>
                  <a:pt x="436741" y="1381832"/>
                  <a:pt x="391938" y="1295048"/>
                  <a:pt x="376769" y="1225551"/>
                </a:cubicBezTo>
                <a:cubicBezTo>
                  <a:pt x="361600" y="1156054"/>
                  <a:pt x="344666" y="1041049"/>
                  <a:pt x="325969" y="975785"/>
                </a:cubicBezTo>
                <a:cubicBezTo>
                  <a:pt x="307272" y="910521"/>
                  <a:pt x="272347" y="904876"/>
                  <a:pt x="264586" y="833968"/>
                </a:cubicBezTo>
                <a:cubicBezTo>
                  <a:pt x="256825" y="763060"/>
                  <a:pt x="295631" y="634649"/>
                  <a:pt x="279403" y="550335"/>
                </a:cubicBezTo>
                <a:cubicBezTo>
                  <a:pt x="263175" y="466021"/>
                  <a:pt x="184505" y="397582"/>
                  <a:pt x="167219" y="328085"/>
                </a:cubicBezTo>
                <a:cubicBezTo>
                  <a:pt x="149933" y="258588"/>
                  <a:pt x="181683" y="184504"/>
                  <a:pt x="175686" y="133351"/>
                </a:cubicBezTo>
                <a:cubicBezTo>
                  <a:pt x="169689" y="82198"/>
                  <a:pt x="164044" y="-352"/>
                  <a:pt x="141819" y="1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764B5F0D-5B57-4A63-B654-D3D8C74C87DA}"/>
              </a:ext>
            </a:extLst>
          </p:cNvPr>
          <p:cNvSpPr/>
          <p:nvPr/>
        </p:nvSpPr>
        <p:spPr>
          <a:xfrm>
            <a:off x="4560874" y="2231726"/>
            <a:ext cx="128725" cy="527119"/>
          </a:xfrm>
          <a:custGeom>
            <a:avLst/>
            <a:gdLst>
              <a:gd name="connsiteX0" fmla="*/ 30176 w 128725"/>
              <a:gd name="connsiteY0" fmla="*/ 1887 h 527119"/>
              <a:gd name="connsiteX1" fmla="*/ 100026 w 128725"/>
              <a:gd name="connsiteY1" fmla="*/ 60624 h 527119"/>
              <a:gd name="connsiteX2" fmla="*/ 128601 w 128725"/>
              <a:gd name="connsiteY2" fmla="*/ 114599 h 527119"/>
              <a:gd name="connsiteX3" fmla="*/ 90501 w 128725"/>
              <a:gd name="connsiteY3" fmla="*/ 241599 h 527119"/>
              <a:gd name="connsiteX4" fmla="*/ 55576 w 128725"/>
              <a:gd name="connsiteY4" fmla="*/ 374949 h 527119"/>
              <a:gd name="connsiteX5" fmla="*/ 63514 w 128725"/>
              <a:gd name="connsiteY5" fmla="*/ 525762 h 527119"/>
              <a:gd name="connsiteX6" fmla="*/ 25414 w 128725"/>
              <a:gd name="connsiteY6" fmla="*/ 282874 h 527119"/>
              <a:gd name="connsiteX7" fmla="*/ 14 w 128725"/>
              <a:gd name="connsiteY7" fmla="*/ 135237 h 527119"/>
              <a:gd name="connsiteX8" fmla="*/ 30176 w 128725"/>
              <a:gd name="connsiteY8" fmla="*/ 1887 h 5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5" h="527119">
                <a:moveTo>
                  <a:pt x="30176" y="1887"/>
                </a:moveTo>
                <a:cubicBezTo>
                  <a:pt x="46845" y="-10548"/>
                  <a:pt x="83622" y="41839"/>
                  <a:pt x="100026" y="60624"/>
                </a:cubicBezTo>
                <a:cubicBezTo>
                  <a:pt x="116430" y="79409"/>
                  <a:pt x="130188" y="84437"/>
                  <a:pt x="128601" y="114599"/>
                </a:cubicBezTo>
                <a:cubicBezTo>
                  <a:pt x="127014" y="144761"/>
                  <a:pt x="102672" y="198207"/>
                  <a:pt x="90501" y="241599"/>
                </a:cubicBezTo>
                <a:cubicBezTo>
                  <a:pt x="78330" y="284991"/>
                  <a:pt x="60074" y="327589"/>
                  <a:pt x="55576" y="374949"/>
                </a:cubicBezTo>
                <a:cubicBezTo>
                  <a:pt x="51078" y="422309"/>
                  <a:pt x="68541" y="541108"/>
                  <a:pt x="63514" y="525762"/>
                </a:cubicBezTo>
                <a:cubicBezTo>
                  <a:pt x="58487" y="510416"/>
                  <a:pt x="35997" y="347961"/>
                  <a:pt x="25414" y="282874"/>
                </a:cubicBezTo>
                <a:cubicBezTo>
                  <a:pt x="14831" y="217787"/>
                  <a:pt x="543" y="180745"/>
                  <a:pt x="14" y="135237"/>
                </a:cubicBezTo>
                <a:cubicBezTo>
                  <a:pt x="-515" y="89729"/>
                  <a:pt x="13507" y="14322"/>
                  <a:pt x="30176" y="18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E28D24A3-C328-4793-9E56-7239E55CBE0D}"/>
              </a:ext>
            </a:extLst>
          </p:cNvPr>
          <p:cNvSpPr/>
          <p:nvPr/>
        </p:nvSpPr>
        <p:spPr>
          <a:xfrm>
            <a:off x="4784639" y="3023144"/>
            <a:ext cx="114339" cy="366970"/>
          </a:xfrm>
          <a:custGeom>
            <a:avLst/>
            <a:gdLst>
              <a:gd name="connsiteX0" fmla="*/ 333 w 114339"/>
              <a:gd name="connsiteY0" fmla="*/ 153 h 366970"/>
              <a:gd name="connsiteX1" fmla="*/ 68596 w 114339"/>
              <a:gd name="connsiteY1" fmla="*/ 98578 h 366970"/>
              <a:gd name="connsiteX2" fmla="*/ 98758 w 114339"/>
              <a:gd name="connsiteY2" fmla="*/ 227165 h 366970"/>
              <a:gd name="connsiteX3" fmla="*/ 113046 w 114339"/>
              <a:gd name="connsiteY3" fmla="*/ 366865 h 366970"/>
              <a:gd name="connsiteX4" fmla="*/ 67008 w 114339"/>
              <a:gd name="connsiteY4" fmla="*/ 247803 h 366970"/>
              <a:gd name="connsiteX5" fmla="*/ 43196 w 114339"/>
              <a:gd name="connsiteY5" fmla="*/ 120803 h 366970"/>
              <a:gd name="connsiteX6" fmla="*/ 333 w 114339"/>
              <a:gd name="connsiteY6" fmla="*/ 153 h 36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39" h="366970">
                <a:moveTo>
                  <a:pt x="333" y="153"/>
                </a:moveTo>
                <a:cubicBezTo>
                  <a:pt x="4566" y="-3551"/>
                  <a:pt x="52192" y="60743"/>
                  <a:pt x="68596" y="98578"/>
                </a:cubicBezTo>
                <a:cubicBezTo>
                  <a:pt x="85000" y="136413"/>
                  <a:pt x="91350" y="182451"/>
                  <a:pt x="98758" y="227165"/>
                </a:cubicBezTo>
                <a:cubicBezTo>
                  <a:pt x="106166" y="271879"/>
                  <a:pt x="118338" y="363425"/>
                  <a:pt x="113046" y="366865"/>
                </a:cubicBezTo>
                <a:cubicBezTo>
                  <a:pt x="107754" y="370305"/>
                  <a:pt x="78650" y="288813"/>
                  <a:pt x="67008" y="247803"/>
                </a:cubicBezTo>
                <a:cubicBezTo>
                  <a:pt x="55366" y="206793"/>
                  <a:pt x="52985" y="159168"/>
                  <a:pt x="43196" y="120803"/>
                </a:cubicBezTo>
                <a:cubicBezTo>
                  <a:pt x="33407" y="82438"/>
                  <a:pt x="-3900" y="3857"/>
                  <a:pt x="333" y="15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4353A345-8257-400B-A5B5-6F6215C2A8AB}"/>
              </a:ext>
            </a:extLst>
          </p:cNvPr>
          <p:cNvSpPr/>
          <p:nvPr/>
        </p:nvSpPr>
        <p:spPr>
          <a:xfrm>
            <a:off x="4641845" y="2722554"/>
            <a:ext cx="100024" cy="84237"/>
          </a:xfrm>
          <a:custGeom>
            <a:avLst/>
            <a:gdLst>
              <a:gd name="connsiteX0" fmla="*/ 5 w 100024"/>
              <a:gd name="connsiteY0" fmla="*/ 9 h 84237"/>
              <a:gd name="connsiteX1" fmla="*/ 50805 w 100024"/>
              <a:gd name="connsiteY1" fmla="*/ 66684 h 84237"/>
              <a:gd name="connsiteX2" fmla="*/ 100018 w 100024"/>
              <a:gd name="connsiteY2" fmla="*/ 84146 h 84237"/>
              <a:gd name="connsiteX3" fmla="*/ 53980 w 100024"/>
              <a:gd name="connsiteY3" fmla="*/ 61921 h 84237"/>
              <a:gd name="connsiteX4" fmla="*/ 5 w 100024"/>
              <a:gd name="connsiteY4" fmla="*/ 9 h 8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4" h="84237">
                <a:moveTo>
                  <a:pt x="5" y="9"/>
                </a:moveTo>
                <a:cubicBezTo>
                  <a:pt x="-524" y="803"/>
                  <a:pt x="34136" y="52661"/>
                  <a:pt x="50805" y="66684"/>
                </a:cubicBezTo>
                <a:cubicBezTo>
                  <a:pt x="67474" y="80707"/>
                  <a:pt x="99489" y="84940"/>
                  <a:pt x="100018" y="84146"/>
                </a:cubicBezTo>
                <a:cubicBezTo>
                  <a:pt x="100547" y="83352"/>
                  <a:pt x="68003" y="72769"/>
                  <a:pt x="53980" y="61921"/>
                </a:cubicBezTo>
                <a:cubicBezTo>
                  <a:pt x="39957" y="51073"/>
                  <a:pt x="534" y="-785"/>
                  <a:pt x="5" y="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AEEF93F6-D524-43B0-BA3F-353D055F4EF6}"/>
              </a:ext>
            </a:extLst>
          </p:cNvPr>
          <p:cNvSpPr/>
          <p:nvPr/>
        </p:nvSpPr>
        <p:spPr>
          <a:xfrm>
            <a:off x="4679808" y="2850731"/>
            <a:ext cx="137024" cy="162371"/>
          </a:xfrm>
          <a:custGeom>
            <a:avLst/>
            <a:gdLst>
              <a:gd name="connsiteX0" fmla="*/ 409 w 137024"/>
              <a:gd name="connsiteY0" fmla="*/ 443 h 162371"/>
              <a:gd name="connsiteX1" fmla="*/ 90896 w 137024"/>
              <a:gd name="connsiteY1" fmla="*/ 16318 h 162371"/>
              <a:gd name="connsiteX2" fmla="*/ 95659 w 137024"/>
              <a:gd name="connsiteY2" fmla="*/ 84580 h 162371"/>
              <a:gd name="connsiteX3" fmla="*/ 136934 w 137024"/>
              <a:gd name="connsiteY3" fmla="*/ 162368 h 162371"/>
              <a:gd name="connsiteX4" fmla="*/ 82959 w 137024"/>
              <a:gd name="connsiteY4" fmla="*/ 87755 h 162371"/>
              <a:gd name="connsiteX5" fmla="*/ 57559 w 137024"/>
              <a:gd name="connsiteY5" fmla="*/ 27430 h 162371"/>
              <a:gd name="connsiteX6" fmla="*/ 409 w 137024"/>
              <a:gd name="connsiteY6" fmla="*/ 443 h 1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24" h="162371">
                <a:moveTo>
                  <a:pt x="409" y="443"/>
                </a:moveTo>
                <a:cubicBezTo>
                  <a:pt x="5965" y="-1409"/>
                  <a:pt x="75021" y="2295"/>
                  <a:pt x="90896" y="16318"/>
                </a:cubicBezTo>
                <a:cubicBezTo>
                  <a:pt x="106771" y="30341"/>
                  <a:pt x="87986" y="60238"/>
                  <a:pt x="95659" y="84580"/>
                </a:cubicBezTo>
                <a:cubicBezTo>
                  <a:pt x="103332" y="108922"/>
                  <a:pt x="139051" y="161839"/>
                  <a:pt x="136934" y="162368"/>
                </a:cubicBezTo>
                <a:cubicBezTo>
                  <a:pt x="134817" y="162897"/>
                  <a:pt x="96188" y="110245"/>
                  <a:pt x="82959" y="87755"/>
                </a:cubicBezTo>
                <a:cubicBezTo>
                  <a:pt x="69730" y="65265"/>
                  <a:pt x="67613" y="42247"/>
                  <a:pt x="57559" y="27430"/>
                </a:cubicBezTo>
                <a:cubicBezTo>
                  <a:pt x="47505" y="12613"/>
                  <a:pt x="-5147" y="2295"/>
                  <a:pt x="409" y="44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31DF64DE-E38E-4DDF-82C8-E5E9C273FB8B}"/>
              </a:ext>
            </a:extLst>
          </p:cNvPr>
          <p:cNvSpPr/>
          <p:nvPr/>
        </p:nvSpPr>
        <p:spPr>
          <a:xfrm>
            <a:off x="7524681" y="2436970"/>
            <a:ext cx="143714" cy="378237"/>
          </a:xfrm>
          <a:custGeom>
            <a:avLst/>
            <a:gdLst>
              <a:gd name="connsiteX0" fmla="*/ 90557 w 143714"/>
              <a:gd name="connsiteY0" fmla="*/ 1430 h 378237"/>
              <a:gd name="connsiteX1" fmla="*/ 135007 w 143714"/>
              <a:gd name="connsiteY1" fmla="*/ 37943 h 378237"/>
              <a:gd name="connsiteX2" fmla="*/ 142944 w 143714"/>
              <a:gd name="connsiteY2" fmla="*/ 71280 h 378237"/>
              <a:gd name="connsiteX3" fmla="*/ 123894 w 143714"/>
              <a:gd name="connsiteY3" fmla="*/ 161768 h 378237"/>
              <a:gd name="connsiteX4" fmla="*/ 101669 w 143714"/>
              <a:gd name="connsiteY4" fmla="*/ 239555 h 378237"/>
              <a:gd name="connsiteX5" fmla="*/ 50869 w 143714"/>
              <a:gd name="connsiteY5" fmla="*/ 333218 h 378237"/>
              <a:gd name="connsiteX6" fmla="*/ 69 w 143714"/>
              <a:gd name="connsiteY6" fmla="*/ 374493 h 378237"/>
              <a:gd name="connsiteX7" fmla="*/ 61982 w 143714"/>
              <a:gd name="connsiteY7" fmla="*/ 242730 h 378237"/>
              <a:gd name="connsiteX8" fmla="*/ 87382 w 143714"/>
              <a:gd name="connsiteY8" fmla="*/ 90330 h 378237"/>
              <a:gd name="connsiteX9" fmla="*/ 90557 w 143714"/>
              <a:gd name="connsiteY9" fmla="*/ 1430 h 3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714" h="378237">
                <a:moveTo>
                  <a:pt x="90557" y="1430"/>
                </a:moveTo>
                <a:cubicBezTo>
                  <a:pt x="98494" y="-7301"/>
                  <a:pt x="126276" y="26302"/>
                  <a:pt x="135007" y="37943"/>
                </a:cubicBezTo>
                <a:cubicBezTo>
                  <a:pt x="143738" y="49584"/>
                  <a:pt x="144796" y="50643"/>
                  <a:pt x="142944" y="71280"/>
                </a:cubicBezTo>
                <a:cubicBezTo>
                  <a:pt x="141092" y="91918"/>
                  <a:pt x="130773" y="133722"/>
                  <a:pt x="123894" y="161768"/>
                </a:cubicBezTo>
                <a:cubicBezTo>
                  <a:pt x="117015" y="189814"/>
                  <a:pt x="113840" y="210980"/>
                  <a:pt x="101669" y="239555"/>
                </a:cubicBezTo>
                <a:cubicBezTo>
                  <a:pt x="89498" y="268130"/>
                  <a:pt x="67802" y="310728"/>
                  <a:pt x="50869" y="333218"/>
                </a:cubicBezTo>
                <a:cubicBezTo>
                  <a:pt x="33936" y="355708"/>
                  <a:pt x="-1783" y="389574"/>
                  <a:pt x="69" y="374493"/>
                </a:cubicBezTo>
                <a:cubicBezTo>
                  <a:pt x="1921" y="359412"/>
                  <a:pt x="47430" y="290090"/>
                  <a:pt x="61982" y="242730"/>
                </a:cubicBezTo>
                <a:cubicBezTo>
                  <a:pt x="76534" y="195370"/>
                  <a:pt x="83413" y="128959"/>
                  <a:pt x="87382" y="90330"/>
                </a:cubicBezTo>
                <a:cubicBezTo>
                  <a:pt x="91351" y="51701"/>
                  <a:pt x="82620" y="10161"/>
                  <a:pt x="90557" y="143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99A4B4FE-D93B-4B4D-8BC8-26C74C545732}"/>
              </a:ext>
            </a:extLst>
          </p:cNvPr>
          <p:cNvSpPr/>
          <p:nvPr/>
        </p:nvSpPr>
        <p:spPr>
          <a:xfrm>
            <a:off x="7269150" y="3003515"/>
            <a:ext cx="264997" cy="438230"/>
          </a:xfrm>
          <a:custGeom>
            <a:avLst/>
            <a:gdLst>
              <a:gd name="connsiteX0" fmla="*/ 254005 w 264997"/>
              <a:gd name="connsiteY0" fmla="*/ 35 h 438230"/>
              <a:gd name="connsiteX1" fmla="*/ 250830 w 264997"/>
              <a:gd name="connsiteY1" fmla="*/ 96873 h 438230"/>
              <a:gd name="connsiteX2" fmla="*/ 80967 w 264997"/>
              <a:gd name="connsiteY2" fmla="*/ 331823 h 438230"/>
              <a:gd name="connsiteX3" fmla="*/ 5 w 264997"/>
              <a:gd name="connsiteY3" fmla="*/ 438185 h 438230"/>
              <a:gd name="connsiteX4" fmla="*/ 77792 w 264997"/>
              <a:gd name="connsiteY4" fmla="*/ 341348 h 438230"/>
              <a:gd name="connsiteX5" fmla="*/ 239717 w 264997"/>
              <a:gd name="connsiteY5" fmla="*/ 88935 h 438230"/>
              <a:gd name="connsiteX6" fmla="*/ 254005 w 264997"/>
              <a:gd name="connsiteY6" fmla="*/ 35 h 43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997" h="438230">
                <a:moveTo>
                  <a:pt x="254005" y="35"/>
                </a:moveTo>
                <a:cubicBezTo>
                  <a:pt x="255857" y="1358"/>
                  <a:pt x="279670" y="41575"/>
                  <a:pt x="250830" y="96873"/>
                </a:cubicBezTo>
                <a:cubicBezTo>
                  <a:pt x="221990" y="152171"/>
                  <a:pt x="122771" y="274938"/>
                  <a:pt x="80967" y="331823"/>
                </a:cubicBezTo>
                <a:cubicBezTo>
                  <a:pt x="39163" y="388708"/>
                  <a:pt x="534" y="436598"/>
                  <a:pt x="5" y="438185"/>
                </a:cubicBezTo>
                <a:cubicBezTo>
                  <a:pt x="-524" y="439772"/>
                  <a:pt x="37840" y="399556"/>
                  <a:pt x="77792" y="341348"/>
                </a:cubicBezTo>
                <a:cubicBezTo>
                  <a:pt x="117744" y="283140"/>
                  <a:pt x="210348" y="143704"/>
                  <a:pt x="239717" y="88935"/>
                </a:cubicBezTo>
                <a:cubicBezTo>
                  <a:pt x="269086" y="34166"/>
                  <a:pt x="252153" y="-1288"/>
                  <a:pt x="254005" y="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7263D29D-268E-4548-84AA-530144534CCB}"/>
              </a:ext>
            </a:extLst>
          </p:cNvPr>
          <p:cNvSpPr/>
          <p:nvPr/>
        </p:nvSpPr>
        <p:spPr>
          <a:xfrm>
            <a:off x="5619810" y="4140182"/>
            <a:ext cx="266889" cy="245888"/>
          </a:xfrm>
          <a:custGeom>
            <a:avLst/>
            <a:gdLst>
              <a:gd name="connsiteX0" fmla="*/ 25340 w 266889"/>
              <a:gd name="connsiteY0" fmla="*/ 18 h 245888"/>
              <a:gd name="connsiteX1" fmla="*/ 74023 w 266889"/>
              <a:gd name="connsiteY1" fmla="*/ 101618 h 245888"/>
              <a:gd name="connsiteX2" fmla="*/ 266640 w 266889"/>
              <a:gd name="connsiteY2" fmla="*/ 243435 h 245888"/>
              <a:gd name="connsiteX3" fmla="*/ 112123 w 266889"/>
              <a:gd name="connsiteY3" fmla="*/ 186285 h 245888"/>
              <a:gd name="connsiteX4" fmla="*/ 2057 w 266889"/>
              <a:gd name="connsiteY4" fmla="*/ 118551 h 245888"/>
              <a:gd name="connsiteX5" fmla="*/ 40157 w 266889"/>
              <a:gd name="connsiteY5" fmla="*/ 93151 h 245888"/>
              <a:gd name="connsiteX6" fmla="*/ 25340 w 266889"/>
              <a:gd name="connsiteY6" fmla="*/ 18 h 24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889" h="245888">
                <a:moveTo>
                  <a:pt x="25340" y="18"/>
                </a:moveTo>
                <a:cubicBezTo>
                  <a:pt x="30984" y="1429"/>
                  <a:pt x="33806" y="61049"/>
                  <a:pt x="74023" y="101618"/>
                </a:cubicBezTo>
                <a:cubicBezTo>
                  <a:pt x="114240" y="142188"/>
                  <a:pt x="260290" y="229324"/>
                  <a:pt x="266640" y="243435"/>
                </a:cubicBezTo>
                <a:cubicBezTo>
                  <a:pt x="272990" y="257546"/>
                  <a:pt x="156220" y="207099"/>
                  <a:pt x="112123" y="186285"/>
                </a:cubicBezTo>
                <a:cubicBezTo>
                  <a:pt x="68026" y="165471"/>
                  <a:pt x="14051" y="134073"/>
                  <a:pt x="2057" y="118551"/>
                </a:cubicBezTo>
                <a:cubicBezTo>
                  <a:pt x="-9937" y="103029"/>
                  <a:pt x="34160" y="108673"/>
                  <a:pt x="40157" y="93151"/>
                </a:cubicBezTo>
                <a:cubicBezTo>
                  <a:pt x="46154" y="77629"/>
                  <a:pt x="19696" y="-1393"/>
                  <a:pt x="25340" y="1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19698502-3A92-4EF4-833E-91490F1BFFD2}"/>
              </a:ext>
            </a:extLst>
          </p:cNvPr>
          <p:cNvSpPr/>
          <p:nvPr/>
        </p:nvSpPr>
        <p:spPr>
          <a:xfrm>
            <a:off x="5941852" y="4159243"/>
            <a:ext cx="406533" cy="237465"/>
          </a:xfrm>
          <a:custGeom>
            <a:avLst/>
            <a:gdLst>
              <a:gd name="connsiteX0" fmla="*/ 403915 w 406533"/>
              <a:gd name="connsiteY0" fmla="*/ 7 h 237465"/>
              <a:gd name="connsiteX1" fmla="*/ 283265 w 406533"/>
              <a:gd name="connsiteY1" fmla="*/ 143940 h 237465"/>
              <a:gd name="connsiteX2" fmla="*/ 20798 w 406533"/>
              <a:gd name="connsiteY2" fmla="*/ 218024 h 237465"/>
              <a:gd name="connsiteX3" fmla="*/ 31381 w 406533"/>
              <a:gd name="connsiteY3" fmla="*/ 226490 h 237465"/>
              <a:gd name="connsiteX4" fmla="*/ 149915 w 406533"/>
              <a:gd name="connsiteY4" fmla="*/ 237074 h 237465"/>
              <a:gd name="connsiteX5" fmla="*/ 291731 w 406533"/>
              <a:gd name="connsiteY5" fmla="*/ 211674 h 237465"/>
              <a:gd name="connsiteX6" fmla="*/ 361581 w 406533"/>
              <a:gd name="connsiteY6" fmla="*/ 150290 h 237465"/>
              <a:gd name="connsiteX7" fmla="*/ 403915 w 406533"/>
              <a:gd name="connsiteY7" fmla="*/ 7 h 23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533" h="237465">
                <a:moveTo>
                  <a:pt x="403915" y="7"/>
                </a:moveTo>
                <a:cubicBezTo>
                  <a:pt x="390862" y="-1051"/>
                  <a:pt x="347118" y="107604"/>
                  <a:pt x="283265" y="143940"/>
                </a:cubicBezTo>
                <a:cubicBezTo>
                  <a:pt x="219412" y="180276"/>
                  <a:pt x="62779" y="204266"/>
                  <a:pt x="20798" y="218024"/>
                </a:cubicBezTo>
                <a:cubicBezTo>
                  <a:pt x="-21183" y="231782"/>
                  <a:pt x="9862" y="223315"/>
                  <a:pt x="31381" y="226490"/>
                </a:cubicBezTo>
                <a:cubicBezTo>
                  <a:pt x="52900" y="229665"/>
                  <a:pt x="106523" y="239543"/>
                  <a:pt x="149915" y="237074"/>
                </a:cubicBezTo>
                <a:cubicBezTo>
                  <a:pt x="193307" y="234605"/>
                  <a:pt x="256453" y="226138"/>
                  <a:pt x="291731" y="211674"/>
                </a:cubicBezTo>
                <a:cubicBezTo>
                  <a:pt x="327009" y="197210"/>
                  <a:pt x="345353" y="180982"/>
                  <a:pt x="361581" y="150290"/>
                </a:cubicBezTo>
                <a:cubicBezTo>
                  <a:pt x="377809" y="119598"/>
                  <a:pt x="416968" y="1065"/>
                  <a:pt x="403915" y="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9DC617A8-C94C-40AF-9D20-620FF1D478F0}"/>
              </a:ext>
            </a:extLst>
          </p:cNvPr>
          <p:cNvSpPr/>
          <p:nvPr/>
        </p:nvSpPr>
        <p:spPr>
          <a:xfrm>
            <a:off x="6819860" y="1266445"/>
            <a:ext cx="328033" cy="442196"/>
          </a:xfrm>
          <a:custGeom>
            <a:avLst/>
            <a:gdLst>
              <a:gd name="connsiteX0" fmla="*/ 3215 w 328033"/>
              <a:gd name="connsiteY0" fmla="*/ 6730 h 442196"/>
              <a:gd name="connsiteX1" fmla="*/ 136565 w 328033"/>
              <a:gd name="connsiteY1" fmla="*/ 108330 h 442196"/>
              <a:gd name="connsiteX2" fmla="*/ 225465 w 328033"/>
              <a:gd name="connsiteY2" fmla="*/ 257555 h 442196"/>
              <a:gd name="connsiteX3" fmla="*/ 323890 w 328033"/>
              <a:gd name="connsiteY3" fmla="*/ 441705 h 442196"/>
              <a:gd name="connsiteX4" fmla="*/ 282615 w 328033"/>
              <a:gd name="connsiteY4" fmla="*/ 302005 h 442196"/>
              <a:gd name="connsiteX5" fmla="*/ 3215 w 328033"/>
              <a:gd name="connsiteY5" fmla="*/ 6730 h 44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033" h="442196">
                <a:moveTo>
                  <a:pt x="3215" y="6730"/>
                </a:moveTo>
                <a:cubicBezTo>
                  <a:pt x="-21127" y="-25549"/>
                  <a:pt x="99523" y="66526"/>
                  <a:pt x="136565" y="108330"/>
                </a:cubicBezTo>
                <a:cubicBezTo>
                  <a:pt x="173607" y="150134"/>
                  <a:pt x="194244" y="201993"/>
                  <a:pt x="225465" y="257555"/>
                </a:cubicBezTo>
                <a:cubicBezTo>
                  <a:pt x="256686" y="313118"/>
                  <a:pt x="314365" y="434297"/>
                  <a:pt x="323890" y="441705"/>
                </a:cubicBezTo>
                <a:cubicBezTo>
                  <a:pt x="333415" y="449113"/>
                  <a:pt x="329182" y="371326"/>
                  <a:pt x="282615" y="302005"/>
                </a:cubicBezTo>
                <a:cubicBezTo>
                  <a:pt x="236048" y="232684"/>
                  <a:pt x="27557" y="39009"/>
                  <a:pt x="3215" y="673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5A22FB75-8418-4C65-AE7C-2A4D0BCCBD1A}"/>
              </a:ext>
            </a:extLst>
          </p:cNvPr>
          <p:cNvSpPr/>
          <p:nvPr/>
        </p:nvSpPr>
        <p:spPr>
          <a:xfrm>
            <a:off x="6473222" y="1815814"/>
            <a:ext cx="579377" cy="248389"/>
          </a:xfrm>
          <a:custGeom>
            <a:avLst/>
            <a:gdLst>
              <a:gd name="connsiteX0" fmla="*/ 3778 w 579377"/>
              <a:gd name="connsiteY0" fmla="*/ 286 h 248389"/>
              <a:gd name="connsiteX1" fmla="*/ 95853 w 579377"/>
              <a:gd name="connsiteY1" fmla="*/ 133636 h 248389"/>
              <a:gd name="connsiteX2" fmla="*/ 175228 w 579377"/>
              <a:gd name="connsiteY2" fmla="*/ 232061 h 248389"/>
              <a:gd name="connsiteX3" fmla="*/ 248253 w 579377"/>
              <a:gd name="connsiteY3" fmla="*/ 228886 h 248389"/>
              <a:gd name="connsiteX4" fmla="*/ 578453 w 579377"/>
              <a:gd name="connsiteY4" fmla="*/ 247936 h 248389"/>
              <a:gd name="connsiteX5" fmla="*/ 343503 w 579377"/>
              <a:gd name="connsiteY5" fmla="*/ 206661 h 248389"/>
              <a:gd name="connsiteX6" fmla="*/ 232378 w 579377"/>
              <a:gd name="connsiteY6" fmla="*/ 171736 h 248389"/>
              <a:gd name="connsiteX7" fmla="*/ 3778 w 579377"/>
              <a:gd name="connsiteY7" fmla="*/ 286 h 2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377" h="248389">
                <a:moveTo>
                  <a:pt x="3778" y="286"/>
                </a:moveTo>
                <a:cubicBezTo>
                  <a:pt x="-18976" y="-6064"/>
                  <a:pt x="67278" y="95007"/>
                  <a:pt x="95853" y="133636"/>
                </a:cubicBezTo>
                <a:cubicBezTo>
                  <a:pt x="124428" y="172265"/>
                  <a:pt x="149828" y="216186"/>
                  <a:pt x="175228" y="232061"/>
                </a:cubicBezTo>
                <a:cubicBezTo>
                  <a:pt x="200628" y="247936"/>
                  <a:pt x="181049" y="226240"/>
                  <a:pt x="248253" y="228886"/>
                </a:cubicBezTo>
                <a:cubicBezTo>
                  <a:pt x="315457" y="231532"/>
                  <a:pt x="562578" y="251640"/>
                  <a:pt x="578453" y="247936"/>
                </a:cubicBezTo>
                <a:cubicBezTo>
                  <a:pt x="594328" y="244232"/>
                  <a:pt x="401182" y="219361"/>
                  <a:pt x="343503" y="206661"/>
                </a:cubicBezTo>
                <a:cubicBezTo>
                  <a:pt x="285824" y="193961"/>
                  <a:pt x="286353" y="201369"/>
                  <a:pt x="232378" y="171736"/>
                </a:cubicBezTo>
                <a:cubicBezTo>
                  <a:pt x="178403" y="142103"/>
                  <a:pt x="26532" y="6636"/>
                  <a:pt x="3778" y="28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9F6EAD95-FC01-43DC-B6D4-14EEBC6EBB7D}"/>
              </a:ext>
            </a:extLst>
          </p:cNvPr>
          <p:cNvSpPr/>
          <p:nvPr/>
        </p:nvSpPr>
        <p:spPr>
          <a:xfrm>
            <a:off x="7396784" y="2133502"/>
            <a:ext cx="58555" cy="220346"/>
          </a:xfrm>
          <a:custGeom>
            <a:avLst/>
            <a:gdLst>
              <a:gd name="connsiteX0" fmla="*/ 58116 w 58555"/>
              <a:gd name="connsiteY0" fmla="*/ 98 h 220346"/>
              <a:gd name="connsiteX1" fmla="*/ 31129 w 58555"/>
              <a:gd name="connsiteY1" fmla="*/ 76298 h 220346"/>
              <a:gd name="connsiteX2" fmla="*/ 58116 w 58555"/>
              <a:gd name="connsiteY2" fmla="*/ 219173 h 220346"/>
              <a:gd name="connsiteX3" fmla="*/ 7316 w 58555"/>
              <a:gd name="connsiteY3" fmla="*/ 139798 h 220346"/>
              <a:gd name="connsiteX4" fmla="*/ 4141 w 58555"/>
              <a:gd name="connsiteY4" fmla="*/ 62011 h 220346"/>
              <a:gd name="connsiteX5" fmla="*/ 58116 w 58555"/>
              <a:gd name="connsiteY5" fmla="*/ 98 h 22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5" h="220346">
                <a:moveTo>
                  <a:pt x="58116" y="98"/>
                </a:moveTo>
                <a:cubicBezTo>
                  <a:pt x="62614" y="2479"/>
                  <a:pt x="31129" y="39786"/>
                  <a:pt x="31129" y="76298"/>
                </a:cubicBezTo>
                <a:cubicBezTo>
                  <a:pt x="31129" y="112810"/>
                  <a:pt x="62085" y="208590"/>
                  <a:pt x="58116" y="219173"/>
                </a:cubicBezTo>
                <a:cubicBezTo>
                  <a:pt x="54147" y="229756"/>
                  <a:pt x="16312" y="165992"/>
                  <a:pt x="7316" y="139798"/>
                </a:cubicBezTo>
                <a:cubicBezTo>
                  <a:pt x="-1680" y="113604"/>
                  <a:pt x="-1944" y="85030"/>
                  <a:pt x="4141" y="62011"/>
                </a:cubicBezTo>
                <a:cubicBezTo>
                  <a:pt x="10226" y="38992"/>
                  <a:pt x="53618" y="-2283"/>
                  <a:pt x="58116" y="9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734A590A-BFE2-4070-9D50-DC6306122665}"/>
              </a:ext>
            </a:extLst>
          </p:cNvPr>
          <p:cNvSpPr/>
          <p:nvPr/>
        </p:nvSpPr>
        <p:spPr>
          <a:xfrm>
            <a:off x="7812088" y="2325688"/>
            <a:ext cx="225425" cy="173055"/>
          </a:xfrm>
          <a:custGeom>
            <a:avLst/>
            <a:gdLst>
              <a:gd name="connsiteX0" fmla="*/ 0 w 225425"/>
              <a:gd name="connsiteY0" fmla="*/ 0 h 173055"/>
              <a:gd name="connsiteX1" fmla="*/ 69850 w 225425"/>
              <a:gd name="connsiteY1" fmla="*/ 28575 h 173055"/>
              <a:gd name="connsiteX2" fmla="*/ 131762 w 225425"/>
              <a:gd name="connsiteY2" fmla="*/ 101600 h 173055"/>
              <a:gd name="connsiteX3" fmla="*/ 179387 w 225425"/>
              <a:gd name="connsiteY3" fmla="*/ 173037 h 173055"/>
              <a:gd name="connsiteX4" fmla="*/ 155575 w 225425"/>
              <a:gd name="connsiteY4" fmla="*/ 107950 h 173055"/>
              <a:gd name="connsiteX5" fmla="*/ 106362 w 225425"/>
              <a:gd name="connsiteY5" fmla="*/ 44450 h 173055"/>
              <a:gd name="connsiteX6" fmla="*/ 225425 w 225425"/>
              <a:gd name="connsiteY6" fmla="*/ 171450 h 17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25" h="173055">
                <a:moveTo>
                  <a:pt x="0" y="0"/>
                </a:moveTo>
                <a:cubicBezTo>
                  <a:pt x="23945" y="5821"/>
                  <a:pt x="47890" y="11642"/>
                  <a:pt x="69850" y="28575"/>
                </a:cubicBezTo>
                <a:cubicBezTo>
                  <a:pt x="91810" y="45508"/>
                  <a:pt x="113506" y="77523"/>
                  <a:pt x="131762" y="101600"/>
                </a:cubicBezTo>
                <a:cubicBezTo>
                  <a:pt x="150018" y="125677"/>
                  <a:pt x="175418" y="171979"/>
                  <a:pt x="179387" y="173037"/>
                </a:cubicBezTo>
                <a:cubicBezTo>
                  <a:pt x="183356" y="174095"/>
                  <a:pt x="167746" y="129381"/>
                  <a:pt x="155575" y="107950"/>
                </a:cubicBezTo>
                <a:cubicBezTo>
                  <a:pt x="143404" y="86519"/>
                  <a:pt x="94720" y="33867"/>
                  <a:pt x="106362" y="44450"/>
                </a:cubicBezTo>
                <a:cubicBezTo>
                  <a:pt x="118004" y="55033"/>
                  <a:pt x="171714" y="113241"/>
                  <a:pt x="225425" y="171450"/>
                </a:cubicBezTo>
              </a:path>
            </a:pathLst>
          </a:custGeom>
          <a:noFill/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7DD0A75A-01F9-482A-BC1A-90D9558245C9}"/>
              </a:ext>
            </a:extLst>
          </p:cNvPr>
          <p:cNvSpPr/>
          <p:nvPr/>
        </p:nvSpPr>
        <p:spPr>
          <a:xfrm>
            <a:off x="7129380" y="2126550"/>
            <a:ext cx="204086" cy="198830"/>
          </a:xfrm>
          <a:custGeom>
            <a:avLst/>
            <a:gdLst>
              <a:gd name="connsiteX0" fmla="*/ 885 w 204086"/>
              <a:gd name="connsiteY0" fmla="*/ 162 h 198830"/>
              <a:gd name="connsiteX1" fmla="*/ 80260 w 204086"/>
              <a:gd name="connsiteY1" fmla="*/ 43025 h 198830"/>
              <a:gd name="connsiteX2" fmla="*/ 137410 w 204086"/>
              <a:gd name="connsiteY2" fmla="*/ 90650 h 198830"/>
              <a:gd name="connsiteX3" fmla="*/ 204085 w 204086"/>
              <a:gd name="connsiteY3" fmla="*/ 198600 h 198830"/>
              <a:gd name="connsiteX4" fmla="*/ 135822 w 204086"/>
              <a:gd name="connsiteY4" fmla="*/ 58900 h 198830"/>
              <a:gd name="connsiteX5" fmla="*/ 885 w 204086"/>
              <a:gd name="connsiteY5" fmla="*/ 162 h 1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86" h="198830">
                <a:moveTo>
                  <a:pt x="885" y="162"/>
                </a:moveTo>
                <a:cubicBezTo>
                  <a:pt x="-8375" y="-2484"/>
                  <a:pt x="57506" y="27944"/>
                  <a:pt x="80260" y="43025"/>
                </a:cubicBezTo>
                <a:cubicBezTo>
                  <a:pt x="103014" y="58106"/>
                  <a:pt x="116773" y="64721"/>
                  <a:pt x="137410" y="90650"/>
                </a:cubicBezTo>
                <a:cubicBezTo>
                  <a:pt x="158048" y="116579"/>
                  <a:pt x="204350" y="203892"/>
                  <a:pt x="204085" y="198600"/>
                </a:cubicBezTo>
                <a:cubicBezTo>
                  <a:pt x="203820" y="193308"/>
                  <a:pt x="166778" y="89856"/>
                  <a:pt x="135822" y="58900"/>
                </a:cubicBezTo>
                <a:cubicBezTo>
                  <a:pt x="104866" y="27944"/>
                  <a:pt x="10145" y="2808"/>
                  <a:pt x="885" y="16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30C2975B-7999-40A4-91F1-00C7AA46FE9C}"/>
              </a:ext>
            </a:extLst>
          </p:cNvPr>
          <p:cNvSpPr/>
          <p:nvPr/>
        </p:nvSpPr>
        <p:spPr>
          <a:xfrm>
            <a:off x="5046800" y="1033071"/>
            <a:ext cx="824137" cy="477941"/>
          </a:xfrm>
          <a:custGeom>
            <a:avLst/>
            <a:gdLst>
              <a:gd name="connsiteX0" fmla="*/ 823775 w 824137"/>
              <a:gd name="connsiteY0" fmla="*/ 392 h 477941"/>
              <a:gd name="connsiteX1" fmla="*/ 584063 w 824137"/>
              <a:gd name="connsiteY1" fmla="*/ 67067 h 477941"/>
              <a:gd name="connsiteX2" fmla="*/ 353875 w 824137"/>
              <a:gd name="connsiteY2" fmla="*/ 184542 h 477941"/>
              <a:gd name="connsiteX3" fmla="*/ 168138 w 824137"/>
              <a:gd name="connsiteY3" fmla="*/ 319479 h 477941"/>
              <a:gd name="connsiteX4" fmla="*/ 3038 w 824137"/>
              <a:gd name="connsiteY4" fmla="*/ 476642 h 477941"/>
              <a:gd name="connsiteX5" fmla="*/ 71300 w 824137"/>
              <a:gd name="connsiteY5" fmla="*/ 386154 h 477941"/>
              <a:gd name="connsiteX6" fmla="*/ 198300 w 824137"/>
              <a:gd name="connsiteY6" fmla="*/ 243279 h 477941"/>
              <a:gd name="connsiteX7" fmla="*/ 528500 w 824137"/>
              <a:gd name="connsiteY7" fmla="*/ 49604 h 477941"/>
              <a:gd name="connsiteX8" fmla="*/ 823775 w 824137"/>
              <a:gd name="connsiteY8" fmla="*/ 392 h 47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37" h="477941">
                <a:moveTo>
                  <a:pt x="823775" y="392"/>
                </a:moveTo>
                <a:cubicBezTo>
                  <a:pt x="833035" y="3302"/>
                  <a:pt x="662380" y="36375"/>
                  <a:pt x="584063" y="67067"/>
                </a:cubicBezTo>
                <a:cubicBezTo>
                  <a:pt x="505746" y="97759"/>
                  <a:pt x="423196" y="142473"/>
                  <a:pt x="353875" y="184542"/>
                </a:cubicBezTo>
                <a:cubicBezTo>
                  <a:pt x="284554" y="226611"/>
                  <a:pt x="226611" y="270796"/>
                  <a:pt x="168138" y="319479"/>
                </a:cubicBezTo>
                <a:cubicBezTo>
                  <a:pt x="109665" y="368162"/>
                  <a:pt x="19178" y="465530"/>
                  <a:pt x="3038" y="476642"/>
                </a:cubicBezTo>
                <a:cubicBezTo>
                  <a:pt x="-13102" y="487754"/>
                  <a:pt x="38756" y="425048"/>
                  <a:pt x="71300" y="386154"/>
                </a:cubicBezTo>
                <a:cubicBezTo>
                  <a:pt x="103844" y="347260"/>
                  <a:pt x="122100" y="299371"/>
                  <a:pt x="198300" y="243279"/>
                </a:cubicBezTo>
                <a:cubicBezTo>
                  <a:pt x="274500" y="187187"/>
                  <a:pt x="426371" y="88762"/>
                  <a:pt x="528500" y="49604"/>
                </a:cubicBezTo>
                <a:cubicBezTo>
                  <a:pt x="630629" y="10446"/>
                  <a:pt x="814515" y="-2518"/>
                  <a:pt x="823775" y="39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2933A93A-EDC2-4EA3-9BD5-96CE79FE7762}"/>
              </a:ext>
            </a:extLst>
          </p:cNvPr>
          <p:cNvSpPr/>
          <p:nvPr/>
        </p:nvSpPr>
        <p:spPr>
          <a:xfrm>
            <a:off x="6463250" y="975729"/>
            <a:ext cx="348797" cy="69034"/>
          </a:xfrm>
          <a:custGeom>
            <a:avLst/>
            <a:gdLst>
              <a:gd name="connsiteX0" fmla="*/ 1050 w 348797"/>
              <a:gd name="connsiteY0" fmla="*/ 54 h 69034"/>
              <a:gd name="connsiteX1" fmla="*/ 60317 w 348797"/>
              <a:gd name="connsiteY1" fmla="*/ 50854 h 69034"/>
              <a:gd name="connsiteX2" fmla="*/ 115350 w 348797"/>
              <a:gd name="connsiteY2" fmla="*/ 67788 h 69034"/>
              <a:gd name="connsiteX3" fmla="*/ 204250 w 348797"/>
              <a:gd name="connsiteY3" fmla="*/ 21221 h 69034"/>
              <a:gd name="connsiteX4" fmla="*/ 348183 w 348797"/>
              <a:gd name="connsiteY4" fmla="*/ 55088 h 69034"/>
              <a:gd name="connsiteX5" fmla="*/ 252933 w 348797"/>
              <a:gd name="connsiteY5" fmla="*/ 12754 h 69034"/>
              <a:gd name="connsiteX6" fmla="*/ 174617 w 348797"/>
              <a:gd name="connsiteY6" fmla="*/ 14871 h 69034"/>
              <a:gd name="connsiteX7" fmla="*/ 113233 w 348797"/>
              <a:gd name="connsiteY7" fmla="*/ 40271 h 69034"/>
              <a:gd name="connsiteX8" fmla="*/ 1050 w 348797"/>
              <a:gd name="connsiteY8" fmla="*/ 54 h 6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97" h="69034">
                <a:moveTo>
                  <a:pt x="1050" y="54"/>
                </a:moveTo>
                <a:cubicBezTo>
                  <a:pt x="-7769" y="1818"/>
                  <a:pt x="41267" y="39565"/>
                  <a:pt x="60317" y="50854"/>
                </a:cubicBezTo>
                <a:cubicBezTo>
                  <a:pt x="79367" y="62143"/>
                  <a:pt x="91361" y="72727"/>
                  <a:pt x="115350" y="67788"/>
                </a:cubicBezTo>
                <a:cubicBezTo>
                  <a:pt x="139339" y="62849"/>
                  <a:pt x="165444" y="23338"/>
                  <a:pt x="204250" y="21221"/>
                </a:cubicBezTo>
                <a:cubicBezTo>
                  <a:pt x="243056" y="19104"/>
                  <a:pt x="340069" y="56499"/>
                  <a:pt x="348183" y="55088"/>
                </a:cubicBezTo>
                <a:cubicBezTo>
                  <a:pt x="356297" y="53677"/>
                  <a:pt x="281860" y="19457"/>
                  <a:pt x="252933" y="12754"/>
                </a:cubicBezTo>
                <a:cubicBezTo>
                  <a:pt x="224006" y="6051"/>
                  <a:pt x="197900" y="10285"/>
                  <a:pt x="174617" y="14871"/>
                </a:cubicBezTo>
                <a:cubicBezTo>
                  <a:pt x="151334" y="19457"/>
                  <a:pt x="137222" y="40977"/>
                  <a:pt x="113233" y="40271"/>
                </a:cubicBezTo>
                <a:cubicBezTo>
                  <a:pt x="89244" y="39566"/>
                  <a:pt x="9869" y="-1710"/>
                  <a:pt x="1050" y="5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AB42A256-FFAF-4925-BD26-E039D2F5A835}"/>
              </a:ext>
            </a:extLst>
          </p:cNvPr>
          <p:cNvSpPr/>
          <p:nvPr/>
        </p:nvSpPr>
        <p:spPr>
          <a:xfrm>
            <a:off x="6579753" y="182753"/>
            <a:ext cx="1117416" cy="1462456"/>
          </a:xfrm>
          <a:custGeom>
            <a:avLst/>
            <a:gdLst>
              <a:gd name="connsiteX0" fmla="*/ 2022 w 1117416"/>
              <a:gd name="connsiteY0" fmla="*/ 17272 h 1462456"/>
              <a:gd name="connsiteX1" fmla="*/ 202047 w 1117416"/>
              <a:gd name="connsiteY1" fmla="*/ 90297 h 1462456"/>
              <a:gd name="connsiteX2" fmla="*/ 922772 w 1117416"/>
              <a:gd name="connsiteY2" fmla="*/ 722122 h 1462456"/>
              <a:gd name="connsiteX3" fmla="*/ 1116447 w 1117416"/>
              <a:gd name="connsiteY3" fmla="*/ 1458722 h 1462456"/>
              <a:gd name="connsiteX4" fmla="*/ 992622 w 1117416"/>
              <a:gd name="connsiteY4" fmla="*/ 998347 h 1462456"/>
              <a:gd name="connsiteX5" fmla="*/ 881497 w 1117416"/>
              <a:gd name="connsiteY5" fmla="*/ 776097 h 1462456"/>
              <a:gd name="connsiteX6" fmla="*/ 287772 w 1117416"/>
              <a:gd name="connsiteY6" fmla="*/ 217297 h 1462456"/>
              <a:gd name="connsiteX7" fmla="*/ 2022 w 1117416"/>
              <a:gd name="connsiteY7" fmla="*/ 17272 h 14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416" h="1462456">
                <a:moveTo>
                  <a:pt x="2022" y="17272"/>
                </a:moveTo>
                <a:cubicBezTo>
                  <a:pt x="-12266" y="-3895"/>
                  <a:pt x="48589" y="-27178"/>
                  <a:pt x="202047" y="90297"/>
                </a:cubicBezTo>
                <a:cubicBezTo>
                  <a:pt x="355505" y="207772"/>
                  <a:pt x="770372" y="494051"/>
                  <a:pt x="922772" y="722122"/>
                </a:cubicBezTo>
                <a:cubicBezTo>
                  <a:pt x="1075172" y="950193"/>
                  <a:pt x="1104805" y="1412685"/>
                  <a:pt x="1116447" y="1458722"/>
                </a:cubicBezTo>
                <a:cubicBezTo>
                  <a:pt x="1128089" y="1504759"/>
                  <a:pt x="1031780" y="1112118"/>
                  <a:pt x="992622" y="998347"/>
                </a:cubicBezTo>
                <a:cubicBezTo>
                  <a:pt x="953464" y="884576"/>
                  <a:pt x="998972" y="906272"/>
                  <a:pt x="881497" y="776097"/>
                </a:cubicBezTo>
                <a:cubicBezTo>
                  <a:pt x="764022" y="645922"/>
                  <a:pt x="432235" y="339005"/>
                  <a:pt x="287772" y="217297"/>
                </a:cubicBezTo>
                <a:cubicBezTo>
                  <a:pt x="143310" y="95589"/>
                  <a:pt x="16310" y="38439"/>
                  <a:pt x="2022" y="1727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D5437BC1-95F1-4CC5-A756-E91BD9EC94B6}"/>
              </a:ext>
            </a:extLst>
          </p:cNvPr>
          <p:cNvSpPr/>
          <p:nvPr/>
        </p:nvSpPr>
        <p:spPr>
          <a:xfrm>
            <a:off x="7485506" y="1658284"/>
            <a:ext cx="231151" cy="1152822"/>
          </a:xfrm>
          <a:custGeom>
            <a:avLst/>
            <a:gdLst>
              <a:gd name="connsiteX0" fmla="*/ 220219 w 231151"/>
              <a:gd name="connsiteY0" fmla="*/ 8591 h 1152822"/>
              <a:gd name="connsiteX1" fmla="*/ 210694 w 231151"/>
              <a:gd name="connsiteY1" fmla="*/ 138766 h 1152822"/>
              <a:gd name="connsiteX2" fmla="*/ 201169 w 231151"/>
              <a:gd name="connsiteY2" fmla="*/ 249891 h 1152822"/>
              <a:gd name="connsiteX3" fmla="*/ 147194 w 231151"/>
              <a:gd name="connsiteY3" fmla="*/ 430866 h 1152822"/>
              <a:gd name="connsiteX4" fmla="*/ 121794 w 231151"/>
              <a:gd name="connsiteY4" fmla="*/ 548341 h 1152822"/>
              <a:gd name="connsiteX5" fmla="*/ 140844 w 231151"/>
              <a:gd name="connsiteY5" fmla="*/ 649941 h 1152822"/>
              <a:gd name="connsiteX6" fmla="*/ 90044 w 231151"/>
              <a:gd name="connsiteY6" fmla="*/ 840441 h 1152822"/>
              <a:gd name="connsiteX7" fmla="*/ 10669 w 231151"/>
              <a:gd name="connsiteY7" fmla="*/ 1135716 h 1152822"/>
              <a:gd name="connsiteX8" fmla="*/ 1144 w 231151"/>
              <a:gd name="connsiteY8" fmla="*/ 1084916 h 1152822"/>
              <a:gd name="connsiteX9" fmla="*/ 13844 w 231151"/>
              <a:gd name="connsiteY9" fmla="*/ 815041 h 1152822"/>
              <a:gd name="connsiteX10" fmla="*/ 61469 w 231151"/>
              <a:gd name="connsiteY10" fmla="*/ 595966 h 1152822"/>
              <a:gd name="connsiteX11" fmla="*/ 23369 w 231151"/>
              <a:gd name="connsiteY11" fmla="*/ 300691 h 1152822"/>
              <a:gd name="connsiteX12" fmla="*/ 42419 w 231151"/>
              <a:gd name="connsiteY12" fmla="*/ 46691 h 1152822"/>
              <a:gd name="connsiteX13" fmla="*/ 220219 w 231151"/>
              <a:gd name="connsiteY13" fmla="*/ 8591 h 1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151" h="1152822">
                <a:moveTo>
                  <a:pt x="220219" y="8591"/>
                </a:moveTo>
                <a:cubicBezTo>
                  <a:pt x="248265" y="23937"/>
                  <a:pt x="213869" y="98549"/>
                  <a:pt x="210694" y="138766"/>
                </a:cubicBezTo>
                <a:cubicBezTo>
                  <a:pt x="207519" y="178983"/>
                  <a:pt x="211752" y="201208"/>
                  <a:pt x="201169" y="249891"/>
                </a:cubicBezTo>
                <a:cubicBezTo>
                  <a:pt x="190586" y="298574"/>
                  <a:pt x="160423" y="381124"/>
                  <a:pt x="147194" y="430866"/>
                </a:cubicBezTo>
                <a:cubicBezTo>
                  <a:pt x="133965" y="480608"/>
                  <a:pt x="122852" y="511829"/>
                  <a:pt x="121794" y="548341"/>
                </a:cubicBezTo>
                <a:cubicBezTo>
                  <a:pt x="120736" y="584853"/>
                  <a:pt x="146136" y="601258"/>
                  <a:pt x="140844" y="649941"/>
                </a:cubicBezTo>
                <a:cubicBezTo>
                  <a:pt x="135552" y="698624"/>
                  <a:pt x="111740" y="759479"/>
                  <a:pt x="90044" y="840441"/>
                </a:cubicBezTo>
                <a:cubicBezTo>
                  <a:pt x="68348" y="921403"/>
                  <a:pt x="25486" y="1094970"/>
                  <a:pt x="10669" y="1135716"/>
                </a:cubicBezTo>
                <a:cubicBezTo>
                  <a:pt x="-4148" y="1176462"/>
                  <a:pt x="615" y="1138362"/>
                  <a:pt x="1144" y="1084916"/>
                </a:cubicBezTo>
                <a:cubicBezTo>
                  <a:pt x="1673" y="1031470"/>
                  <a:pt x="3790" y="896533"/>
                  <a:pt x="13844" y="815041"/>
                </a:cubicBezTo>
                <a:cubicBezTo>
                  <a:pt x="23898" y="733549"/>
                  <a:pt x="59881" y="681691"/>
                  <a:pt x="61469" y="595966"/>
                </a:cubicBezTo>
                <a:cubicBezTo>
                  <a:pt x="63056" y="510241"/>
                  <a:pt x="26544" y="392237"/>
                  <a:pt x="23369" y="300691"/>
                </a:cubicBezTo>
                <a:cubicBezTo>
                  <a:pt x="20194" y="209145"/>
                  <a:pt x="13315" y="99078"/>
                  <a:pt x="42419" y="46691"/>
                </a:cubicBezTo>
                <a:cubicBezTo>
                  <a:pt x="71523" y="-5696"/>
                  <a:pt x="192173" y="-6755"/>
                  <a:pt x="220219" y="8591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BC2178C1-AFC6-481D-8AB6-6BB1A2E845A1}"/>
              </a:ext>
            </a:extLst>
          </p:cNvPr>
          <p:cNvSpPr/>
          <p:nvPr/>
        </p:nvSpPr>
        <p:spPr>
          <a:xfrm>
            <a:off x="5156200" y="240731"/>
            <a:ext cx="1290470" cy="947870"/>
          </a:xfrm>
          <a:custGeom>
            <a:avLst/>
            <a:gdLst>
              <a:gd name="connsiteX0" fmla="*/ 1041396 w 1051316"/>
              <a:gd name="connsiteY0" fmla="*/ 10094 h 890540"/>
              <a:gd name="connsiteX1" fmla="*/ 1015996 w 1051316"/>
              <a:gd name="connsiteY1" fmla="*/ 149794 h 890540"/>
              <a:gd name="connsiteX2" fmla="*/ 1003296 w 1051316"/>
              <a:gd name="connsiteY2" fmla="*/ 276794 h 890540"/>
              <a:gd name="connsiteX3" fmla="*/ 1009646 w 1051316"/>
              <a:gd name="connsiteY3" fmla="*/ 343469 h 890540"/>
              <a:gd name="connsiteX4" fmla="*/ 1009646 w 1051316"/>
              <a:gd name="connsiteY4" fmla="*/ 476819 h 890540"/>
              <a:gd name="connsiteX5" fmla="*/ 1009646 w 1051316"/>
              <a:gd name="connsiteY5" fmla="*/ 622869 h 890540"/>
              <a:gd name="connsiteX6" fmla="*/ 962021 w 1051316"/>
              <a:gd name="connsiteY6" fmla="*/ 641919 h 890540"/>
              <a:gd name="connsiteX7" fmla="*/ 844546 w 1051316"/>
              <a:gd name="connsiteY7" fmla="*/ 692719 h 890540"/>
              <a:gd name="connsiteX8" fmla="*/ 587371 w 1051316"/>
              <a:gd name="connsiteY8" fmla="*/ 702244 h 890540"/>
              <a:gd name="connsiteX9" fmla="*/ 15871 w 1051316"/>
              <a:gd name="connsiteY9" fmla="*/ 886394 h 890540"/>
              <a:gd name="connsiteX10" fmla="*/ 158746 w 1051316"/>
              <a:gd name="connsiteY10" fmla="*/ 822894 h 890540"/>
              <a:gd name="connsiteX11" fmla="*/ 152396 w 1051316"/>
              <a:gd name="connsiteY11" fmla="*/ 733994 h 890540"/>
              <a:gd name="connsiteX12" fmla="*/ 136521 w 1051316"/>
              <a:gd name="connsiteY12" fmla="*/ 686369 h 890540"/>
              <a:gd name="connsiteX13" fmla="*/ 104771 w 1051316"/>
              <a:gd name="connsiteY13" fmla="*/ 591119 h 890540"/>
              <a:gd name="connsiteX14" fmla="*/ 120646 w 1051316"/>
              <a:gd name="connsiteY14" fmla="*/ 514919 h 890540"/>
              <a:gd name="connsiteX15" fmla="*/ 228596 w 1051316"/>
              <a:gd name="connsiteY15" fmla="*/ 356169 h 890540"/>
              <a:gd name="connsiteX16" fmla="*/ 377821 w 1051316"/>
              <a:gd name="connsiteY16" fmla="*/ 187894 h 890540"/>
              <a:gd name="connsiteX17" fmla="*/ 327021 w 1051316"/>
              <a:gd name="connsiteY17" fmla="*/ 105344 h 890540"/>
              <a:gd name="connsiteX18" fmla="*/ 425446 w 1051316"/>
              <a:gd name="connsiteY18" fmla="*/ 149794 h 890540"/>
              <a:gd name="connsiteX19" fmla="*/ 533396 w 1051316"/>
              <a:gd name="connsiteY19" fmla="*/ 89469 h 890540"/>
              <a:gd name="connsiteX20" fmla="*/ 619121 w 1051316"/>
              <a:gd name="connsiteY20" fmla="*/ 3744 h 890540"/>
              <a:gd name="connsiteX21" fmla="*/ 831846 w 1051316"/>
              <a:gd name="connsiteY21" fmla="*/ 13269 h 890540"/>
              <a:gd name="connsiteX22" fmla="*/ 1041396 w 1051316"/>
              <a:gd name="connsiteY22" fmla="*/ 10094 h 8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316" h="890540">
                <a:moveTo>
                  <a:pt x="1041396" y="10094"/>
                </a:moveTo>
                <a:cubicBezTo>
                  <a:pt x="1072088" y="32848"/>
                  <a:pt x="1022346" y="105344"/>
                  <a:pt x="1015996" y="149794"/>
                </a:cubicBezTo>
                <a:cubicBezTo>
                  <a:pt x="1009646" y="194244"/>
                  <a:pt x="1004354" y="244515"/>
                  <a:pt x="1003296" y="276794"/>
                </a:cubicBezTo>
                <a:cubicBezTo>
                  <a:pt x="1002238" y="309073"/>
                  <a:pt x="1008588" y="310132"/>
                  <a:pt x="1009646" y="343469"/>
                </a:cubicBezTo>
                <a:cubicBezTo>
                  <a:pt x="1010704" y="376806"/>
                  <a:pt x="1009646" y="476819"/>
                  <a:pt x="1009646" y="476819"/>
                </a:cubicBezTo>
                <a:cubicBezTo>
                  <a:pt x="1009646" y="523386"/>
                  <a:pt x="1017583" y="595353"/>
                  <a:pt x="1009646" y="622869"/>
                </a:cubicBezTo>
                <a:cubicBezTo>
                  <a:pt x="1001709" y="650385"/>
                  <a:pt x="962021" y="641919"/>
                  <a:pt x="962021" y="641919"/>
                </a:cubicBezTo>
                <a:cubicBezTo>
                  <a:pt x="934504" y="653561"/>
                  <a:pt x="906988" y="682665"/>
                  <a:pt x="844546" y="692719"/>
                </a:cubicBezTo>
                <a:cubicBezTo>
                  <a:pt x="782104" y="702773"/>
                  <a:pt x="725484" y="669965"/>
                  <a:pt x="587371" y="702244"/>
                </a:cubicBezTo>
                <a:cubicBezTo>
                  <a:pt x="449258" y="734523"/>
                  <a:pt x="87308" y="866286"/>
                  <a:pt x="15871" y="886394"/>
                </a:cubicBezTo>
                <a:cubicBezTo>
                  <a:pt x="-55566" y="906502"/>
                  <a:pt x="135992" y="848294"/>
                  <a:pt x="158746" y="822894"/>
                </a:cubicBezTo>
                <a:cubicBezTo>
                  <a:pt x="181500" y="797494"/>
                  <a:pt x="156100" y="756748"/>
                  <a:pt x="152396" y="733994"/>
                </a:cubicBezTo>
                <a:cubicBezTo>
                  <a:pt x="148692" y="711240"/>
                  <a:pt x="136521" y="686369"/>
                  <a:pt x="136521" y="686369"/>
                </a:cubicBezTo>
                <a:cubicBezTo>
                  <a:pt x="128583" y="662557"/>
                  <a:pt x="107417" y="619694"/>
                  <a:pt x="104771" y="591119"/>
                </a:cubicBezTo>
                <a:cubicBezTo>
                  <a:pt x="102125" y="562544"/>
                  <a:pt x="100009" y="554077"/>
                  <a:pt x="120646" y="514919"/>
                </a:cubicBezTo>
                <a:cubicBezTo>
                  <a:pt x="141283" y="475761"/>
                  <a:pt x="185733" y="410673"/>
                  <a:pt x="228596" y="356169"/>
                </a:cubicBezTo>
                <a:cubicBezTo>
                  <a:pt x="271458" y="301665"/>
                  <a:pt x="361417" y="229698"/>
                  <a:pt x="377821" y="187894"/>
                </a:cubicBezTo>
                <a:cubicBezTo>
                  <a:pt x="394225" y="146090"/>
                  <a:pt x="319084" y="111694"/>
                  <a:pt x="327021" y="105344"/>
                </a:cubicBezTo>
                <a:cubicBezTo>
                  <a:pt x="334958" y="98994"/>
                  <a:pt x="391050" y="152440"/>
                  <a:pt x="425446" y="149794"/>
                </a:cubicBezTo>
                <a:cubicBezTo>
                  <a:pt x="459842" y="147148"/>
                  <a:pt x="501117" y="113811"/>
                  <a:pt x="533396" y="89469"/>
                </a:cubicBezTo>
                <a:cubicBezTo>
                  <a:pt x="565675" y="65127"/>
                  <a:pt x="569379" y="16444"/>
                  <a:pt x="619121" y="3744"/>
                </a:cubicBezTo>
                <a:cubicBezTo>
                  <a:pt x="668863" y="-8956"/>
                  <a:pt x="764113" y="14856"/>
                  <a:pt x="831846" y="13269"/>
                </a:cubicBezTo>
                <a:cubicBezTo>
                  <a:pt x="899579" y="11682"/>
                  <a:pt x="1010704" y="-12660"/>
                  <a:pt x="1041396" y="1009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806880EC-A792-4A95-A433-F0A1C4E07422}"/>
              </a:ext>
            </a:extLst>
          </p:cNvPr>
          <p:cNvSpPr/>
          <p:nvPr/>
        </p:nvSpPr>
        <p:spPr>
          <a:xfrm>
            <a:off x="6460077" y="256124"/>
            <a:ext cx="1119756" cy="1207708"/>
          </a:xfrm>
          <a:custGeom>
            <a:avLst/>
            <a:gdLst>
              <a:gd name="connsiteX0" fmla="*/ 17404 w 1028162"/>
              <a:gd name="connsiteY0" fmla="*/ 1051 h 1207708"/>
              <a:gd name="connsiteX1" fmla="*/ 249179 w 1028162"/>
              <a:gd name="connsiteY1" fmla="*/ 159801 h 1207708"/>
              <a:gd name="connsiteX2" fmla="*/ 576204 w 1028162"/>
              <a:gd name="connsiteY2" fmla="*/ 397926 h 1207708"/>
              <a:gd name="connsiteX3" fmla="*/ 966729 w 1028162"/>
              <a:gd name="connsiteY3" fmla="*/ 791626 h 1207708"/>
              <a:gd name="connsiteX4" fmla="*/ 1027054 w 1028162"/>
              <a:gd name="connsiteY4" fmla="*/ 1201201 h 1207708"/>
              <a:gd name="connsiteX5" fmla="*/ 995304 w 1028162"/>
              <a:gd name="connsiteY5" fmla="*/ 1023401 h 1207708"/>
              <a:gd name="connsiteX6" fmla="*/ 871479 w 1028162"/>
              <a:gd name="connsiteY6" fmla="*/ 759876 h 1207708"/>
              <a:gd name="connsiteX7" fmla="*/ 684154 w 1028162"/>
              <a:gd name="connsiteY7" fmla="*/ 753526 h 1207708"/>
              <a:gd name="connsiteX8" fmla="*/ 484129 w 1028162"/>
              <a:gd name="connsiteY8" fmla="*/ 763051 h 1207708"/>
              <a:gd name="connsiteX9" fmla="*/ 204729 w 1028162"/>
              <a:gd name="connsiteY9" fmla="*/ 667801 h 1207708"/>
              <a:gd name="connsiteX10" fmla="*/ 20579 w 1028162"/>
              <a:gd name="connsiteY10" fmla="*/ 531276 h 1207708"/>
              <a:gd name="connsiteX11" fmla="*/ 14229 w 1028162"/>
              <a:gd name="connsiteY11" fmla="*/ 236001 h 1207708"/>
              <a:gd name="connsiteX12" fmla="*/ 17404 w 1028162"/>
              <a:gd name="connsiteY12" fmla="*/ 1051 h 120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162" h="1207708">
                <a:moveTo>
                  <a:pt x="17404" y="1051"/>
                </a:moveTo>
                <a:cubicBezTo>
                  <a:pt x="56562" y="-11649"/>
                  <a:pt x="156046" y="93655"/>
                  <a:pt x="249179" y="159801"/>
                </a:cubicBezTo>
                <a:cubicBezTo>
                  <a:pt x="342312" y="225947"/>
                  <a:pt x="456612" y="292622"/>
                  <a:pt x="576204" y="397926"/>
                </a:cubicBezTo>
                <a:cubicBezTo>
                  <a:pt x="695796" y="503230"/>
                  <a:pt x="891587" y="657747"/>
                  <a:pt x="966729" y="791626"/>
                </a:cubicBezTo>
                <a:cubicBezTo>
                  <a:pt x="1041871" y="925505"/>
                  <a:pt x="1022292" y="1162572"/>
                  <a:pt x="1027054" y="1201201"/>
                </a:cubicBezTo>
                <a:cubicBezTo>
                  <a:pt x="1031816" y="1239830"/>
                  <a:pt x="1021233" y="1096955"/>
                  <a:pt x="995304" y="1023401"/>
                </a:cubicBezTo>
                <a:cubicBezTo>
                  <a:pt x="969375" y="949847"/>
                  <a:pt x="923337" y="804855"/>
                  <a:pt x="871479" y="759876"/>
                </a:cubicBezTo>
                <a:cubicBezTo>
                  <a:pt x="819621" y="714897"/>
                  <a:pt x="748712" y="752997"/>
                  <a:pt x="684154" y="753526"/>
                </a:cubicBezTo>
                <a:cubicBezTo>
                  <a:pt x="619596" y="754055"/>
                  <a:pt x="564033" y="777338"/>
                  <a:pt x="484129" y="763051"/>
                </a:cubicBezTo>
                <a:cubicBezTo>
                  <a:pt x="404225" y="748764"/>
                  <a:pt x="281987" y="706430"/>
                  <a:pt x="204729" y="667801"/>
                </a:cubicBezTo>
                <a:cubicBezTo>
                  <a:pt x="127471" y="629172"/>
                  <a:pt x="52329" y="603243"/>
                  <a:pt x="20579" y="531276"/>
                </a:cubicBezTo>
                <a:cubicBezTo>
                  <a:pt x="-11171" y="459309"/>
                  <a:pt x="10525" y="319609"/>
                  <a:pt x="14229" y="236001"/>
                </a:cubicBezTo>
                <a:cubicBezTo>
                  <a:pt x="17933" y="152393"/>
                  <a:pt x="-21754" y="13751"/>
                  <a:pt x="17404" y="1051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2F961AE0-D214-4B5B-822B-5868B46BC38C}"/>
              </a:ext>
            </a:extLst>
          </p:cNvPr>
          <p:cNvSpPr/>
          <p:nvPr/>
        </p:nvSpPr>
        <p:spPr>
          <a:xfrm>
            <a:off x="4920217" y="746272"/>
            <a:ext cx="596343" cy="860472"/>
          </a:xfrm>
          <a:custGeom>
            <a:avLst/>
            <a:gdLst>
              <a:gd name="connsiteX0" fmla="*/ 364256 w 368857"/>
              <a:gd name="connsiteY0" fmla="*/ 108523 h 531460"/>
              <a:gd name="connsiteX1" fmla="*/ 78506 w 368857"/>
              <a:gd name="connsiteY1" fmla="*/ 365698 h 531460"/>
              <a:gd name="connsiteX2" fmla="*/ 30881 w 368857"/>
              <a:gd name="connsiteY2" fmla="*/ 530798 h 531460"/>
              <a:gd name="connsiteX3" fmla="*/ 21356 w 368857"/>
              <a:gd name="connsiteY3" fmla="*/ 416498 h 531460"/>
              <a:gd name="connsiteX4" fmla="*/ 15006 w 368857"/>
              <a:gd name="connsiteY4" fmla="*/ 241873 h 531460"/>
              <a:gd name="connsiteX5" fmla="*/ 237256 w 368857"/>
              <a:gd name="connsiteY5" fmla="*/ 6923 h 531460"/>
              <a:gd name="connsiteX6" fmla="*/ 364256 w 368857"/>
              <a:gd name="connsiteY6" fmla="*/ 108523 h 5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857" h="531460">
                <a:moveTo>
                  <a:pt x="364256" y="108523"/>
                </a:moveTo>
                <a:cubicBezTo>
                  <a:pt x="337798" y="168319"/>
                  <a:pt x="134068" y="295319"/>
                  <a:pt x="78506" y="365698"/>
                </a:cubicBezTo>
                <a:cubicBezTo>
                  <a:pt x="22944" y="436077"/>
                  <a:pt x="40406" y="522331"/>
                  <a:pt x="30881" y="530798"/>
                </a:cubicBezTo>
                <a:cubicBezTo>
                  <a:pt x="21356" y="539265"/>
                  <a:pt x="24002" y="464652"/>
                  <a:pt x="21356" y="416498"/>
                </a:cubicBezTo>
                <a:cubicBezTo>
                  <a:pt x="18710" y="368344"/>
                  <a:pt x="-20977" y="310135"/>
                  <a:pt x="15006" y="241873"/>
                </a:cubicBezTo>
                <a:cubicBezTo>
                  <a:pt x="50989" y="173611"/>
                  <a:pt x="177460" y="36556"/>
                  <a:pt x="237256" y="6923"/>
                </a:cubicBezTo>
                <a:cubicBezTo>
                  <a:pt x="297052" y="-22710"/>
                  <a:pt x="390714" y="48727"/>
                  <a:pt x="364256" y="10852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FA5E7F3E-1AD6-4303-806E-6A2D579CF77C}"/>
              </a:ext>
            </a:extLst>
          </p:cNvPr>
          <p:cNvSpPr/>
          <p:nvPr/>
        </p:nvSpPr>
        <p:spPr>
          <a:xfrm>
            <a:off x="6624394" y="156161"/>
            <a:ext cx="884178" cy="750457"/>
          </a:xfrm>
          <a:custGeom>
            <a:avLst/>
            <a:gdLst>
              <a:gd name="connsiteX0" fmla="*/ 773 w 884178"/>
              <a:gd name="connsiteY0" fmla="*/ 472 h 750457"/>
              <a:gd name="connsiteX1" fmla="*/ 364839 w 884178"/>
              <a:gd name="connsiteY1" fmla="*/ 169806 h 750457"/>
              <a:gd name="connsiteX2" fmla="*/ 661173 w 884178"/>
              <a:gd name="connsiteY2" fmla="*/ 423806 h 750457"/>
              <a:gd name="connsiteX3" fmla="*/ 881306 w 884178"/>
              <a:gd name="connsiteY3" fmla="*/ 745539 h 750457"/>
              <a:gd name="connsiteX4" fmla="*/ 771239 w 884178"/>
              <a:gd name="connsiteY4" fmla="*/ 605839 h 750457"/>
              <a:gd name="connsiteX5" fmla="*/ 551106 w 884178"/>
              <a:gd name="connsiteY5" fmla="*/ 432272 h 750457"/>
              <a:gd name="connsiteX6" fmla="*/ 275939 w 884178"/>
              <a:gd name="connsiteY6" fmla="*/ 220606 h 750457"/>
              <a:gd name="connsiteX7" fmla="*/ 773 w 884178"/>
              <a:gd name="connsiteY7" fmla="*/ 472 h 75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178" h="750457">
                <a:moveTo>
                  <a:pt x="773" y="472"/>
                </a:moveTo>
                <a:cubicBezTo>
                  <a:pt x="15590" y="-7995"/>
                  <a:pt x="254772" y="99250"/>
                  <a:pt x="364839" y="169806"/>
                </a:cubicBezTo>
                <a:cubicBezTo>
                  <a:pt x="474906" y="240362"/>
                  <a:pt x="575095" y="327851"/>
                  <a:pt x="661173" y="423806"/>
                </a:cubicBezTo>
                <a:cubicBezTo>
                  <a:pt x="747251" y="519761"/>
                  <a:pt x="862962" y="715200"/>
                  <a:pt x="881306" y="745539"/>
                </a:cubicBezTo>
                <a:cubicBezTo>
                  <a:pt x="899650" y="775878"/>
                  <a:pt x="826272" y="658050"/>
                  <a:pt x="771239" y="605839"/>
                </a:cubicBezTo>
                <a:cubicBezTo>
                  <a:pt x="716206" y="553628"/>
                  <a:pt x="551106" y="432272"/>
                  <a:pt x="551106" y="432272"/>
                </a:cubicBezTo>
                <a:cubicBezTo>
                  <a:pt x="468556" y="368067"/>
                  <a:pt x="364133" y="291161"/>
                  <a:pt x="275939" y="220606"/>
                </a:cubicBezTo>
                <a:cubicBezTo>
                  <a:pt x="187745" y="150051"/>
                  <a:pt x="-14044" y="8939"/>
                  <a:pt x="773" y="47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4F3E5CB9-ECA9-4D9C-90CE-A3699A10F9DB}"/>
              </a:ext>
            </a:extLst>
          </p:cNvPr>
          <p:cNvSpPr/>
          <p:nvPr/>
        </p:nvSpPr>
        <p:spPr>
          <a:xfrm>
            <a:off x="4777444" y="86413"/>
            <a:ext cx="1359651" cy="2150264"/>
          </a:xfrm>
          <a:custGeom>
            <a:avLst/>
            <a:gdLst>
              <a:gd name="connsiteX0" fmla="*/ 1327023 w 1359651"/>
              <a:gd name="connsiteY0" fmla="*/ 87154 h 2150264"/>
              <a:gd name="connsiteX1" fmla="*/ 903689 w 1359651"/>
              <a:gd name="connsiteY1" fmla="*/ 273420 h 2150264"/>
              <a:gd name="connsiteX2" fmla="*/ 662389 w 1359651"/>
              <a:gd name="connsiteY2" fmla="*/ 468154 h 2150264"/>
              <a:gd name="connsiteX3" fmla="*/ 344889 w 1359651"/>
              <a:gd name="connsiteY3" fmla="*/ 832220 h 2150264"/>
              <a:gd name="connsiteX4" fmla="*/ 184023 w 1359651"/>
              <a:gd name="connsiteY4" fmla="*/ 1060820 h 2150264"/>
              <a:gd name="connsiteX5" fmla="*/ 205189 w 1359651"/>
              <a:gd name="connsiteY5" fmla="*/ 1446054 h 2150264"/>
              <a:gd name="connsiteX6" fmla="*/ 107823 w 1359651"/>
              <a:gd name="connsiteY6" fmla="*/ 1661954 h 2150264"/>
              <a:gd name="connsiteX7" fmla="*/ 86656 w 1359651"/>
              <a:gd name="connsiteY7" fmla="*/ 1822820 h 2150264"/>
              <a:gd name="connsiteX8" fmla="*/ 99356 w 1359651"/>
              <a:gd name="connsiteY8" fmla="*/ 2009087 h 2150264"/>
              <a:gd name="connsiteX9" fmla="*/ 31623 w 1359651"/>
              <a:gd name="connsiteY9" fmla="*/ 2148787 h 2150264"/>
              <a:gd name="connsiteX10" fmla="*/ 35856 w 1359651"/>
              <a:gd name="connsiteY10" fmla="*/ 1920187 h 2150264"/>
              <a:gd name="connsiteX11" fmla="*/ 1989 w 1359651"/>
              <a:gd name="connsiteY11" fmla="*/ 1395254 h 2150264"/>
              <a:gd name="connsiteX12" fmla="*/ 103589 w 1359651"/>
              <a:gd name="connsiteY12" fmla="*/ 925354 h 2150264"/>
              <a:gd name="connsiteX13" fmla="*/ 433789 w 1359651"/>
              <a:gd name="connsiteY13" fmla="*/ 430054 h 2150264"/>
              <a:gd name="connsiteX14" fmla="*/ 878289 w 1359651"/>
              <a:gd name="connsiteY14" fmla="*/ 159120 h 2150264"/>
              <a:gd name="connsiteX15" fmla="*/ 1280456 w 1359651"/>
              <a:gd name="connsiteY15" fmla="*/ 2487 h 2150264"/>
              <a:gd name="connsiteX16" fmla="*/ 1327023 w 1359651"/>
              <a:gd name="connsiteY16" fmla="*/ 87154 h 215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9651" h="2150264">
                <a:moveTo>
                  <a:pt x="1327023" y="87154"/>
                </a:moveTo>
                <a:cubicBezTo>
                  <a:pt x="1264229" y="132309"/>
                  <a:pt x="1014461" y="209920"/>
                  <a:pt x="903689" y="273420"/>
                </a:cubicBezTo>
                <a:cubicBezTo>
                  <a:pt x="792917" y="336920"/>
                  <a:pt x="755522" y="375021"/>
                  <a:pt x="662389" y="468154"/>
                </a:cubicBezTo>
                <a:cubicBezTo>
                  <a:pt x="569256" y="561287"/>
                  <a:pt x="424617" y="733442"/>
                  <a:pt x="344889" y="832220"/>
                </a:cubicBezTo>
                <a:cubicBezTo>
                  <a:pt x="265161" y="930998"/>
                  <a:pt x="207306" y="958514"/>
                  <a:pt x="184023" y="1060820"/>
                </a:cubicBezTo>
                <a:cubicBezTo>
                  <a:pt x="160740" y="1163126"/>
                  <a:pt x="217889" y="1345865"/>
                  <a:pt x="205189" y="1446054"/>
                </a:cubicBezTo>
                <a:cubicBezTo>
                  <a:pt x="192489" y="1546243"/>
                  <a:pt x="127578" y="1599160"/>
                  <a:pt x="107823" y="1661954"/>
                </a:cubicBezTo>
                <a:cubicBezTo>
                  <a:pt x="88068" y="1724748"/>
                  <a:pt x="88067" y="1764965"/>
                  <a:pt x="86656" y="1822820"/>
                </a:cubicBezTo>
                <a:cubicBezTo>
                  <a:pt x="85245" y="1880675"/>
                  <a:pt x="108528" y="1954759"/>
                  <a:pt x="99356" y="2009087"/>
                </a:cubicBezTo>
                <a:cubicBezTo>
                  <a:pt x="90184" y="2063415"/>
                  <a:pt x="42206" y="2163604"/>
                  <a:pt x="31623" y="2148787"/>
                </a:cubicBezTo>
                <a:cubicBezTo>
                  <a:pt x="21040" y="2133970"/>
                  <a:pt x="40795" y="2045776"/>
                  <a:pt x="35856" y="1920187"/>
                </a:cubicBezTo>
                <a:cubicBezTo>
                  <a:pt x="30917" y="1794598"/>
                  <a:pt x="-9300" y="1561059"/>
                  <a:pt x="1989" y="1395254"/>
                </a:cubicBezTo>
                <a:cubicBezTo>
                  <a:pt x="13278" y="1229449"/>
                  <a:pt x="31622" y="1086221"/>
                  <a:pt x="103589" y="925354"/>
                </a:cubicBezTo>
                <a:cubicBezTo>
                  <a:pt x="175556" y="764487"/>
                  <a:pt x="304672" y="557760"/>
                  <a:pt x="433789" y="430054"/>
                </a:cubicBezTo>
                <a:cubicBezTo>
                  <a:pt x="562906" y="302348"/>
                  <a:pt x="737178" y="230381"/>
                  <a:pt x="878289" y="159120"/>
                </a:cubicBezTo>
                <a:cubicBezTo>
                  <a:pt x="1019400" y="87859"/>
                  <a:pt x="1205667" y="17304"/>
                  <a:pt x="1280456" y="2487"/>
                </a:cubicBezTo>
                <a:cubicBezTo>
                  <a:pt x="1355245" y="-12330"/>
                  <a:pt x="1389817" y="41999"/>
                  <a:pt x="1327023" y="8715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1B98B8F-4FF4-47A7-A5B2-F1D8BC40CCC6}"/>
              </a:ext>
            </a:extLst>
          </p:cNvPr>
          <p:cNvSpPr/>
          <p:nvPr/>
        </p:nvSpPr>
        <p:spPr>
          <a:xfrm>
            <a:off x="4697636" y="1163275"/>
            <a:ext cx="141699" cy="1436087"/>
          </a:xfrm>
          <a:custGeom>
            <a:avLst/>
            <a:gdLst>
              <a:gd name="connsiteX0" fmla="*/ 122649 w 141699"/>
              <a:gd name="connsiteY0" fmla="*/ 8300 h 1436087"/>
              <a:gd name="connsiteX1" fmla="*/ 27399 w 141699"/>
              <a:gd name="connsiteY1" fmla="*/ 205150 h 1436087"/>
              <a:gd name="connsiteX2" fmla="*/ 5174 w 141699"/>
              <a:gd name="connsiteY2" fmla="*/ 503600 h 1436087"/>
              <a:gd name="connsiteX3" fmla="*/ 5174 w 141699"/>
              <a:gd name="connsiteY3" fmla="*/ 732200 h 1436087"/>
              <a:gd name="connsiteX4" fmla="*/ 5174 w 141699"/>
              <a:gd name="connsiteY4" fmla="*/ 865550 h 1436087"/>
              <a:gd name="connsiteX5" fmla="*/ 75024 w 141699"/>
              <a:gd name="connsiteY5" fmla="*/ 1383075 h 1436087"/>
              <a:gd name="connsiteX6" fmla="*/ 141699 w 141699"/>
              <a:gd name="connsiteY6" fmla="*/ 1392600 h 1436087"/>
              <a:gd name="connsiteX7" fmla="*/ 75024 w 141699"/>
              <a:gd name="connsiteY7" fmla="*/ 1148125 h 1436087"/>
              <a:gd name="connsiteX8" fmla="*/ 106774 w 141699"/>
              <a:gd name="connsiteY8" fmla="*/ 881425 h 1436087"/>
              <a:gd name="connsiteX9" fmla="*/ 90899 w 141699"/>
              <a:gd name="connsiteY9" fmla="*/ 484550 h 1436087"/>
              <a:gd name="connsiteX10" fmla="*/ 122649 w 141699"/>
              <a:gd name="connsiteY10" fmla="*/ 8300 h 1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99" h="1436087">
                <a:moveTo>
                  <a:pt x="122649" y="8300"/>
                </a:moveTo>
                <a:cubicBezTo>
                  <a:pt x="112066" y="-38267"/>
                  <a:pt x="46978" y="122600"/>
                  <a:pt x="27399" y="205150"/>
                </a:cubicBezTo>
                <a:cubicBezTo>
                  <a:pt x="7820" y="287700"/>
                  <a:pt x="8878" y="415758"/>
                  <a:pt x="5174" y="503600"/>
                </a:cubicBezTo>
                <a:cubicBezTo>
                  <a:pt x="1470" y="591442"/>
                  <a:pt x="5174" y="732200"/>
                  <a:pt x="5174" y="732200"/>
                </a:cubicBezTo>
                <a:cubicBezTo>
                  <a:pt x="5174" y="792525"/>
                  <a:pt x="-6468" y="757071"/>
                  <a:pt x="5174" y="865550"/>
                </a:cubicBezTo>
                <a:cubicBezTo>
                  <a:pt x="16816" y="974029"/>
                  <a:pt x="52270" y="1295233"/>
                  <a:pt x="75024" y="1383075"/>
                </a:cubicBezTo>
                <a:cubicBezTo>
                  <a:pt x="97778" y="1470917"/>
                  <a:pt x="141699" y="1431758"/>
                  <a:pt x="141699" y="1392600"/>
                </a:cubicBezTo>
                <a:cubicBezTo>
                  <a:pt x="141699" y="1353442"/>
                  <a:pt x="80845" y="1233321"/>
                  <a:pt x="75024" y="1148125"/>
                </a:cubicBezTo>
                <a:cubicBezTo>
                  <a:pt x="69203" y="1062929"/>
                  <a:pt x="104128" y="992021"/>
                  <a:pt x="106774" y="881425"/>
                </a:cubicBezTo>
                <a:cubicBezTo>
                  <a:pt x="109420" y="770829"/>
                  <a:pt x="85607" y="633775"/>
                  <a:pt x="90899" y="484550"/>
                </a:cubicBezTo>
                <a:cubicBezTo>
                  <a:pt x="96191" y="335325"/>
                  <a:pt x="133232" y="54867"/>
                  <a:pt x="122649" y="830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D340A14C-9082-4B10-B61C-B9E736B88314}"/>
              </a:ext>
            </a:extLst>
          </p:cNvPr>
          <p:cNvSpPr/>
          <p:nvPr/>
        </p:nvSpPr>
        <p:spPr>
          <a:xfrm>
            <a:off x="6630823" y="979899"/>
            <a:ext cx="900442" cy="671261"/>
          </a:xfrm>
          <a:custGeom>
            <a:avLst/>
            <a:gdLst>
              <a:gd name="connsiteX0" fmla="*/ 3657 w 900442"/>
              <a:gd name="connsiteY0" fmla="*/ 541 h 671261"/>
              <a:gd name="connsiteX1" fmla="*/ 272897 w 900442"/>
              <a:gd name="connsiteY1" fmla="*/ 188501 h 671261"/>
              <a:gd name="connsiteX2" fmla="*/ 430377 w 900442"/>
              <a:gd name="connsiteY2" fmla="*/ 376461 h 671261"/>
              <a:gd name="connsiteX3" fmla="*/ 653897 w 900442"/>
              <a:gd name="connsiteY3" fmla="*/ 528861 h 671261"/>
              <a:gd name="connsiteX4" fmla="*/ 897737 w 900442"/>
              <a:gd name="connsiteY4" fmla="*/ 671101 h 671261"/>
              <a:gd name="connsiteX5" fmla="*/ 791057 w 900442"/>
              <a:gd name="connsiteY5" fmla="*/ 559341 h 671261"/>
              <a:gd name="connsiteX6" fmla="*/ 486257 w 900442"/>
              <a:gd name="connsiteY6" fmla="*/ 249461 h 671261"/>
              <a:gd name="connsiteX7" fmla="*/ 3657 w 900442"/>
              <a:gd name="connsiteY7" fmla="*/ 541 h 67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442" h="671261">
                <a:moveTo>
                  <a:pt x="3657" y="541"/>
                </a:moveTo>
                <a:cubicBezTo>
                  <a:pt x="-31903" y="-9619"/>
                  <a:pt x="201777" y="125848"/>
                  <a:pt x="272897" y="188501"/>
                </a:cubicBezTo>
                <a:cubicBezTo>
                  <a:pt x="344017" y="251154"/>
                  <a:pt x="366877" y="319734"/>
                  <a:pt x="430377" y="376461"/>
                </a:cubicBezTo>
                <a:cubicBezTo>
                  <a:pt x="493877" y="433188"/>
                  <a:pt x="576004" y="479754"/>
                  <a:pt x="653897" y="528861"/>
                </a:cubicBezTo>
                <a:cubicBezTo>
                  <a:pt x="731790" y="577968"/>
                  <a:pt x="874877" y="666021"/>
                  <a:pt x="897737" y="671101"/>
                </a:cubicBezTo>
                <a:cubicBezTo>
                  <a:pt x="920597" y="676181"/>
                  <a:pt x="791057" y="559341"/>
                  <a:pt x="791057" y="559341"/>
                </a:cubicBezTo>
                <a:cubicBezTo>
                  <a:pt x="722477" y="489068"/>
                  <a:pt x="619184" y="340901"/>
                  <a:pt x="486257" y="249461"/>
                </a:cubicBezTo>
                <a:cubicBezTo>
                  <a:pt x="353330" y="158021"/>
                  <a:pt x="39217" y="10701"/>
                  <a:pt x="3657" y="541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ED3A5AF3-B726-424B-8B13-C64554B60074}"/>
              </a:ext>
            </a:extLst>
          </p:cNvPr>
          <p:cNvSpPr/>
          <p:nvPr/>
        </p:nvSpPr>
        <p:spPr>
          <a:xfrm>
            <a:off x="6520743" y="1041777"/>
            <a:ext cx="234467" cy="98326"/>
          </a:xfrm>
          <a:custGeom>
            <a:avLst/>
            <a:gdLst>
              <a:gd name="connsiteX0" fmla="*/ 3882 w 234467"/>
              <a:gd name="connsiteY0" fmla="*/ 98048 h 98326"/>
              <a:gd name="connsiteX1" fmla="*/ 54682 w 234467"/>
              <a:gd name="connsiteY1" fmla="*/ 31373 h 98326"/>
              <a:gd name="connsiteX2" fmla="*/ 232482 w 234467"/>
              <a:gd name="connsiteY2" fmla="*/ 15498 h 98326"/>
              <a:gd name="connsiteX3" fmla="*/ 140407 w 234467"/>
              <a:gd name="connsiteY3" fmla="*/ 2798 h 98326"/>
              <a:gd name="connsiteX4" fmla="*/ 3882 w 234467"/>
              <a:gd name="connsiteY4" fmla="*/ 98048 h 9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7" h="98326">
                <a:moveTo>
                  <a:pt x="3882" y="98048"/>
                </a:moveTo>
                <a:cubicBezTo>
                  <a:pt x="-10406" y="102811"/>
                  <a:pt x="16582" y="45131"/>
                  <a:pt x="54682" y="31373"/>
                </a:cubicBezTo>
                <a:cubicBezTo>
                  <a:pt x="92782" y="17615"/>
                  <a:pt x="218194" y="20261"/>
                  <a:pt x="232482" y="15498"/>
                </a:cubicBezTo>
                <a:cubicBezTo>
                  <a:pt x="246770" y="10735"/>
                  <a:pt x="180624" y="-6727"/>
                  <a:pt x="140407" y="2798"/>
                </a:cubicBezTo>
                <a:cubicBezTo>
                  <a:pt x="100190" y="12323"/>
                  <a:pt x="18170" y="93285"/>
                  <a:pt x="3882" y="9804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81AA338C-2F38-4901-85CB-9E2FD2C7728C}"/>
              </a:ext>
            </a:extLst>
          </p:cNvPr>
          <p:cNvSpPr/>
          <p:nvPr/>
        </p:nvSpPr>
        <p:spPr>
          <a:xfrm>
            <a:off x="5247242" y="974358"/>
            <a:ext cx="1066849" cy="299119"/>
          </a:xfrm>
          <a:custGeom>
            <a:avLst/>
            <a:gdLst>
              <a:gd name="connsiteX0" fmla="*/ 1058308 w 1066849"/>
              <a:gd name="connsiteY0" fmla="*/ 54342 h 299119"/>
              <a:gd name="connsiteX1" fmla="*/ 804308 w 1066849"/>
              <a:gd name="connsiteY1" fmla="*/ 367 h 299119"/>
              <a:gd name="connsiteX2" fmla="*/ 378858 w 1066849"/>
              <a:gd name="connsiteY2" fmla="*/ 86092 h 299119"/>
              <a:gd name="connsiteX3" fmla="*/ 1033 w 1066849"/>
              <a:gd name="connsiteY3" fmla="*/ 298817 h 299119"/>
              <a:gd name="connsiteX4" fmla="*/ 496333 w 1066849"/>
              <a:gd name="connsiteY4" fmla="*/ 35292 h 299119"/>
              <a:gd name="connsiteX5" fmla="*/ 1058308 w 1066849"/>
              <a:gd name="connsiteY5" fmla="*/ 54342 h 29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49" h="299119">
                <a:moveTo>
                  <a:pt x="1058308" y="54342"/>
                </a:moveTo>
                <a:cubicBezTo>
                  <a:pt x="1109637" y="48521"/>
                  <a:pt x="917550" y="-4925"/>
                  <a:pt x="804308" y="367"/>
                </a:cubicBezTo>
                <a:cubicBezTo>
                  <a:pt x="691066" y="5659"/>
                  <a:pt x="512737" y="36350"/>
                  <a:pt x="378858" y="86092"/>
                </a:cubicBezTo>
                <a:cubicBezTo>
                  <a:pt x="244979" y="135834"/>
                  <a:pt x="-18546" y="307284"/>
                  <a:pt x="1033" y="298817"/>
                </a:cubicBezTo>
                <a:cubicBezTo>
                  <a:pt x="20612" y="290350"/>
                  <a:pt x="318533" y="72334"/>
                  <a:pt x="496333" y="35292"/>
                </a:cubicBezTo>
                <a:cubicBezTo>
                  <a:pt x="674133" y="-1750"/>
                  <a:pt x="1006979" y="60163"/>
                  <a:pt x="1058308" y="5434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603167D-E66E-4CC0-A477-122AC8C7BB08}"/>
              </a:ext>
            </a:extLst>
          </p:cNvPr>
          <p:cNvSpPr/>
          <p:nvPr/>
        </p:nvSpPr>
        <p:spPr>
          <a:xfrm>
            <a:off x="4987814" y="1052951"/>
            <a:ext cx="601413" cy="515724"/>
          </a:xfrm>
          <a:custGeom>
            <a:avLst/>
            <a:gdLst>
              <a:gd name="connsiteX0" fmla="*/ 598171 w 601413"/>
              <a:gd name="connsiteY0" fmla="*/ 2198 h 515724"/>
              <a:gd name="connsiteX1" fmla="*/ 325121 w 601413"/>
              <a:gd name="connsiteY1" fmla="*/ 141898 h 515724"/>
              <a:gd name="connsiteX2" fmla="*/ 26671 w 601413"/>
              <a:gd name="connsiteY2" fmla="*/ 500673 h 515724"/>
              <a:gd name="connsiteX3" fmla="*/ 26671 w 601413"/>
              <a:gd name="connsiteY3" fmla="*/ 427648 h 515724"/>
              <a:gd name="connsiteX4" fmla="*/ 134621 w 601413"/>
              <a:gd name="connsiteY4" fmla="*/ 237148 h 515724"/>
              <a:gd name="connsiteX5" fmla="*/ 598171 w 601413"/>
              <a:gd name="connsiteY5" fmla="*/ 2198 h 51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13" h="515724">
                <a:moveTo>
                  <a:pt x="598171" y="2198"/>
                </a:moveTo>
                <a:cubicBezTo>
                  <a:pt x="629921" y="-13677"/>
                  <a:pt x="420371" y="58819"/>
                  <a:pt x="325121" y="141898"/>
                </a:cubicBezTo>
                <a:cubicBezTo>
                  <a:pt x="229871" y="224977"/>
                  <a:pt x="76413" y="453048"/>
                  <a:pt x="26671" y="500673"/>
                </a:cubicBezTo>
                <a:cubicBezTo>
                  <a:pt x="-23071" y="548298"/>
                  <a:pt x="8679" y="471569"/>
                  <a:pt x="26671" y="427648"/>
                </a:cubicBezTo>
                <a:cubicBezTo>
                  <a:pt x="44663" y="383727"/>
                  <a:pt x="45192" y="305940"/>
                  <a:pt x="134621" y="237148"/>
                </a:cubicBezTo>
                <a:cubicBezTo>
                  <a:pt x="224050" y="168356"/>
                  <a:pt x="566421" y="18073"/>
                  <a:pt x="598171" y="219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8A142F9-632E-433C-B0BF-119F4493A725}"/>
              </a:ext>
            </a:extLst>
          </p:cNvPr>
          <p:cNvSpPr/>
          <p:nvPr/>
        </p:nvSpPr>
        <p:spPr>
          <a:xfrm>
            <a:off x="4838614" y="1611127"/>
            <a:ext cx="280336" cy="972488"/>
          </a:xfrm>
          <a:custGeom>
            <a:avLst/>
            <a:gdLst>
              <a:gd name="connsiteX0" fmla="*/ 279486 w 280336"/>
              <a:gd name="connsiteY0" fmla="*/ 4948 h 972488"/>
              <a:gd name="connsiteX1" fmla="*/ 146136 w 280336"/>
              <a:gd name="connsiteY1" fmla="*/ 277998 h 972488"/>
              <a:gd name="connsiteX2" fmla="*/ 76286 w 280336"/>
              <a:gd name="connsiteY2" fmla="*/ 506598 h 972488"/>
              <a:gd name="connsiteX3" fmla="*/ 31836 w 280336"/>
              <a:gd name="connsiteY3" fmla="*/ 957448 h 972488"/>
              <a:gd name="connsiteX4" fmla="*/ 86 w 280336"/>
              <a:gd name="connsiteY4" fmla="*/ 811398 h 972488"/>
              <a:gd name="connsiteX5" fmla="*/ 41361 w 280336"/>
              <a:gd name="connsiteY5" fmla="*/ 287523 h 972488"/>
              <a:gd name="connsiteX6" fmla="*/ 76286 w 280336"/>
              <a:gd name="connsiteY6" fmla="*/ 116073 h 972488"/>
              <a:gd name="connsiteX7" fmla="*/ 279486 w 280336"/>
              <a:gd name="connsiteY7" fmla="*/ 4948 h 97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36" h="972488">
                <a:moveTo>
                  <a:pt x="279486" y="4948"/>
                </a:moveTo>
                <a:cubicBezTo>
                  <a:pt x="291128" y="31935"/>
                  <a:pt x="180003" y="194390"/>
                  <a:pt x="146136" y="277998"/>
                </a:cubicBezTo>
                <a:cubicBezTo>
                  <a:pt x="112269" y="361606"/>
                  <a:pt x="95336" y="393356"/>
                  <a:pt x="76286" y="506598"/>
                </a:cubicBezTo>
                <a:cubicBezTo>
                  <a:pt x="57236" y="619840"/>
                  <a:pt x="44536" y="906648"/>
                  <a:pt x="31836" y="957448"/>
                </a:cubicBezTo>
                <a:cubicBezTo>
                  <a:pt x="19136" y="1008248"/>
                  <a:pt x="-1501" y="923052"/>
                  <a:pt x="86" y="811398"/>
                </a:cubicBezTo>
                <a:cubicBezTo>
                  <a:pt x="1673" y="699744"/>
                  <a:pt x="28661" y="403410"/>
                  <a:pt x="41361" y="287523"/>
                </a:cubicBezTo>
                <a:cubicBezTo>
                  <a:pt x="54061" y="171636"/>
                  <a:pt x="41361" y="164227"/>
                  <a:pt x="76286" y="116073"/>
                </a:cubicBezTo>
                <a:cubicBezTo>
                  <a:pt x="111211" y="67919"/>
                  <a:pt x="267844" y="-22039"/>
                  <a:pt x="279486" y="494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F268C226-5271-430D-A5BA-6999BBAA3E95}"/>
              </a:ext>
            </a:extLst>
          </p:cNvPr>
          <p:cNvSpPr/>
          <p:nvPr/>
        </p:nvSpPr>
        <p:spPr>
          <a:xfrm>
            <a:off x="6077508" y="84540"/>
            <a:ext cx="288352" cy="122958"/>
          </a:xfrm>
          <a:custGeom>
            <a:avLst/>
            <a:gdLst>
              <a:gd name="connsiteX0" fmla="*/ 285192 w 288352"/>
              <a:gd name="connsiteY0" fmla="*/ 122893 h 122958"/>
              <a:gd name="connsiteX1" fmla="*/ 213225 w 288352"/>
              <a:gd name="connsiteY1" fmla="*/ 55160 h 122958"/>
              <a:gd name="connsiteX2" fmla="*/ 1559 w 288352"/>
              <a:gd name="connsiteY2" fmla="*/ 127 h 122958"/>
              <a:gd name="connsiteX3" fmla="*/ 124325 w 288352"/>
              <a:gd name="connsiteY3" fmla="*/ 42460 h 122958"/>
              <a:gd name="connsiteX4" fmla="*/ 285192 w 288352"/>
              <a:gd name="connsiteY4" fmla="*/ 122893 h 1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2" h="122958">
                <a:moveTo>
                  <a:pt x="285192" y="122893"/>
                </a:moveTo>
                <a:cubicBezTo>
                  <a:pt x="300009" y="125010"/>
                  <a:pt x="260497" y="75621"/>
                  <a:pt x="213225" y="55160"/>
                </a:cubicBezTo>
                <a:cubicBezTo>
                  <a:pt x="165953" y="34699"/>
                  <a:pt x="16376" y="2244"/>
                  <a:pt x="1559" y="127"/>
                </a:cubicBezTo>
                <a:cubicBezTo>
                  <a:pt x="-13258" y="-1990"/>
                  <a:pt x="81286" y="22705"/>
                  <a:pt x="124325" y="42460"/>
                </a:cubicBezTo>
                <a:cubicBezTo>
                  <a:pt x="167364" y="62215"/>
                  <a:pt x="270375" y="120776"/>
                  <a:pt x="285192" y="12289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790F6B6E-1010-45E3-84FD-7A1A44601326}"/>
              </a:ext>
            </a:extLst>
          </p:cNvPr>
          <p:cNvSpPr/>
          <p:nvPr/>
        </p:nvSpPr>
        <p:spPr>
          <a:xfrm>
            <a:off x="6366931" y="110054"/>
            <a:ext cx="347140" cy="115366"/>
          </a:xfrm>
          <a:custGeom>
            <a:avLst/>
            <a:gdLst>
              <a:gd name="connsiteX0" fmla="*/ 2 w 347140"/>
              <a:gd name="connsiteY0" fmla="*/ 114313 h 115366"/>
              <a:gd name="connsiteX1" fmla="*/ 203202 w 347140"/>
              <a:gd name="connsiteY1" fmla="*/ 59279 h 115366"/>
              <a:gd name="connsiteX2" fmla="*/ 347136 w 347140"/>
              <a:gd name="connsiteY2" fmla="*/ 101613 h 115366"/>
              <a:gd name="connsiteX3" fmla="*/ 207436 w 347140"/>
              <a:gd name="connsiteY3" fmla="*/ 13 h 115366"/>
              <a:gd name="connsiteX4" fmla="*/ 2 w 347140"/>
              <a:gd name="connsiteY4" fmla="*/ 114313 h 1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40" h="115366">
                <a:moveTo>
                  <a:pt x="2" y="114313"/>
                </a:moveTo>
                <a:cubicBezTo>
                  <a:pt x="-704" y="124191"/>
                  <a:pt x="145346" y="61396"/>
                  <a:pt x="203202" y="59279"/>
                </a:cubicBezTo>
                <a:cubicBezTo>
                  <a:pt x="261058" y="57162"/>
                  <a:pt x="346430" y="111491"/>
                  <a:pt x="347136" y="101613"/>
                </a:cubicBezTo>
                <a:cubicBezTo>
                  <a:pt x="347842" y="91735"/>
                  <a:pt x="264586" y="1424"/>
                  <a:pt x="207436" y="13"/>
                </a:cubicBezTo>
                <a:cubicBezTo>
                  <a:pt x="150286" y="-1398"/>
                  <a:pt x="708" y="104435"/>
                  <a:pt x="2" y="11431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98E963BC-727D-483D-BF1E-7D695CED481E}"/>
              </a:ext>
            </a:extLst>
          </p:cNvPr>
          <p:cNvSpPr/>
          <p:nvPr/>
        </p:nvSpPr>
        <p:spPr>
          <a:xfrm rot="21332733">
            <a:off x="7626027" y="1048769"/>
            <a:ext cx="102473" cy="1229059"/>
          </a:xfrm>
          <a:custGeom>
            <a:avLst/>
            <a:gdLst>
              <a:gd name="connsiteX0" fmla="*/ 13520 w 102473"/>
              <a:gd name="connsiteY0" fmla="*/ 4583 h 1229059"/>
              <a:gd name="connsiteX1" fmla="*/ 102420 w 102473"/>
              <a:gd name="connsiteY1" fmla="*/ 430033 h 1229059"/>
              <a:gd name="connsiteX2" fmla="*/ 26220 w 102473"/>
              <a:gd name="connsiteY2" fmla="*/ 1172983 h 1229059"/>
              <a:gd name="connsiteX3" fmla="*/ 820 w 102473"/>
              <a:gd name="connsiteY3" fmla="*/ 1122183 h 1229059"/>
              <a:gd name="connsiteX4" fmla="*/ 51620 w 102473"/>
              <a:gd name="connsiteY4" fmla="*/ 690383 h 1229059"/>
              <a:gd name="connsiteX5" fmla="*/ 13520 w 102473"/>
              <a:gd name="connsiteY5" fmla="*/ 4583 h 122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73" h="1229059">
                <a:moveTo>
                  <a:pt x="13520" y="4583"/>
                </a:moveTo>
                <a:cubicBezTo>
                  <a:pt x="21987" y="-38809"/>
                  <a:pt x="100303" y="235300"/>
                  <a:pt x="102420" y="430033"/>
                </a:cubicBezTo>
                <a:cubicBezTo>
                  <a:pt x="104537" y="624766"/>
                  <a:pt x="43153" y="1057625"/>
                  <a:pt x="26220" y="1172983"/>
                </a:cubicBezTo>
                <a:cubicBezTo>
                  <a:pt x="9287" y="1288341"/>
                  <a:pt x="-3413" y="1202616"/>
                  <a:pt x="820" y="1122183"/>
                </a:cubicBezTo>
                <a:cubicBezTo>
                  <a:pt x="5053" y="1041750"/>
                  <a:pt x="55853" y="871358"/>
                  <a:pt x="51620" y="690383"/>
                </a:cubicBezTo>
                <a:cubicBezTo>
                  <a:pt x="47387" y="509408"/>
                  <a:pt x="5053" y="47975"/>
                  <a:pt x="13520" y="458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D7AF6E16-2D31-4AA9-A561-220E378798BE}"/>
              </a:ext>
            </a:extLst>
          </p:cNvPr>
          <p:cNvSpPr/>
          <p:nvPr/>
        </p:nvSpPr>
        <p:spPr>
          <a:xfrm>
            <a:off x="6555154" y="875015"/>
            <a:ext cx="879345" cy="719041"/>
          </a:xfrm>
          <a:custGeom>
            <a:avLst/>
            <a:gdLst>
              <a:gd name="connsiteX0" fmla="*/ 9359 w 879345"/>
              <a:gd name="connsiteY0" fmla="*/ 6 h 719041"/>
              <a:gd name="connsiteX1" fmla="*/ 453859 w 879345"/>
              <a:gd name="connsiteY1" fmla="*/ 146056 h 719041"/>
              <a:gd name="connsiteX2" fmla="*/ 720559 w 879345"/>
              <a:gd name="connsiteY2" fmla="*/ 139706 h 719041"/>
              <a:gd name="connsiteX3" fmla="*/ 879309 w 879345"/>
              <a:gd name="connsiteY3" fmla="*/ 711206 h 719041"/>
              <a:gd name="connsiteX4" fmla="*/ 707859 w 879345"/>
              <a:gd name="connsiteY4" fmla="*/ 450856 h 719041"/>
              <a:gd name="connsiteX5" fmla="*/ 193509 w 879345"/>
              <a:gd name="connsiteY5" fmla="*/ 152406 h 719041"/>
              <a:gd name="connsiteX6" fmla="*/ 9359 w 879345"/>
              <a:gd name="connsiteY6" fmla="*/ 6 h 71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345" h="719041">
                <a:moveTo>
                  <a:pt x="9359" y="6"/>
                </a:moveTo>
                <a:cubicBezTo>
                  <a:pt x="52751" y="-1052"/>
                  <a:pt x="335326" y="122773"/>
                  <a:pt x="453859" y="146056"/>
                </a:cubicBezTo>
                <a:cubicBezTo>
                  <a:pt x="572392" y="169339"/>
                  <a:pt x="649651" y="45514"/>
                  <a:pt x="720559" y="139706"/>
                </a:cubicBezTo>
                <a:cubicBezTo>
                  <a:pt x="791467" y="233898"/>
                  <a:pt x="881426" y="659348"/>
                  <a:pt x="879309" y="711206"/>
                </a:cubicBezTo>
                <a:cubicBezTo>
                  <a:pt x="877192" y="763064"/>
                  <a:pt x="822159" y="543989"/>
                  <a:pt x="707859" y="450856"/>
                </a:cubicBezTo>
                <a:cubicBezTo>
                  <a:pt x="593559" y="357723"/>
                  <a:pt x="305692" y="226489"/>
                  <a:pt x="193509" y="152406"/>
                </a:cubicBezTo>
                <a:cubicBezTo>
                  <a:pt x="81326" y="78323"/>
                  <a:pt x="-34033" y="1064"/>
                  <a:pt x="9359" y="6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455DCA1D-BD3D-4476-B233-E900CFA30B52}"/>
              </a:ext>
            </a:extLst>
          </p:cNvPr>
          <p:cNvSpPr/>
          <p:nvPr/>
        </p:nvSpPr>
        <p:spPr>
          <a:xfrm>
            <a:off x="7195081" y="951303"/>
            <a:ext cx="500955" cy="794643"/>
          </a:xfrm>
          <a:custGeom>
            <a:avLst/>
            <a:gdLst>
              <a:gd name="connsiteX0" fmla="*/ 1966 w 433774"/>
              <a:gd name="connsiteY0" fmla="*/ 14124 h 794643"/>
              <a:gd name="connsiteX1" fmla="*/ 287716 w 433774"/>
              <a:gd name="connsiteY1" fmla="*/ 166524 h 794643"/>
              <a:gd name="connsiteX2" fmla="*/ 433766 w 433774"/>
              <a:gd name="connsiteY2" fmla="*/ 744374 h 794643"/>
              <a:gd name="connsiteX3" fmla="*/ 294066 w 433774"/>
              <a:gd name="connsiteY3" fmla="*/ 731674 h 794643"/>
              <a:gd name="connsiteX4" fmla="*/ 167066 w 433774"/>
              <a:gd name="connsiteY4" fmla="*/ 452274 h 794643"/>
              <a:gd name="connsiteX5" fmla="*/ 1966 w 433774"/>
              <a:gd name="connsiteY5" fmla="*/ 14124 h 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774" h="794643">
                <a:moveTo>
                  <a:pt x="1966" y="14124"/>
                </a:moveTo>
                <a:cubicBezTo>
                  <a:pt x="22074" y="-33501"/>
                  <a:pt x="215749" y="44816"/>
                  <a:pt x="287716" y="166524"/>
                </a:cubicBezTo>
                <a:cubicBezTo>
                  <a:pt x="359683" y="288232"/>
                  <a:pt x="432708" y="650182"/>
                  <a:pt x="433766" y="744374"/>
                </a:cubicBezTo>
                <a:cubicBezTo>
                  <a:pt x="434824" y="838566"/>
                  <a:pt x="338516" y="780357"/>
                  <a:pt x="294066" y="731674"/>
                </a:cubicBezTo>
                <a:cubicBezTo>
                  <a:pt x="249616" y="682991"/>
                  <a:pt x="212574" y="571866"/>
                  <a:pt x="167066" y="452274"/>
                </a:cubicBezTo>
                <a:cubicBezTo>
                  <a:pt x="121558" y="332682"/>
                  <a:pt x="-18142" y="61749"/>
                  <a:pt x="1966" y="14124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381FE438-20A6-46C9-8C42-EC5B8DBE018F}"/>
              </a:ext>
            </a:extLst>
          </p:cNvPr>
          <p:cNvSpPr/>
          <p:nvPr/>
        </p:nvSpPr>
        <p:spPr>
          <a:xfrm>
            <a:off x="6455726" y="311075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9C8B519-BDC3-477D-870F-E995D403F5A1}"/>
              </a:ext>
            </a:extLst>
          </p:cNvPr>
          <p:cNvSpPr/>
          <p:nvPr/>
        </p:nvSpPr>
        <p:spPr>
          <a:xfrm>
            <a:off x="6455726" y="342825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F91E8B32-152F-4233-923D-AEAB759BA3DA}"/>
              </a:ext>
            </a:extLst>
          </p:cNvPr>
          <p:cNvSpPr/>
          <p:nvPr/>
        </p:nvSpPr>
        <p:spPr>
          <a:xfrm>
            <a:off x="6455726" y="384100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C019AE9F-F930-4EF8-B623-006F73526BF9}"/>
              </a:ext>
            </a:extLst>
          </p:cNvPr>
          <p:cNvSpPr/>
          <p:nvPr/>
        </p:nvSpPr>
        <p:spPr>
          <a:xfrm>
            <a:off x="6455726" y="441250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542A2986-C3DF-485B-8764-468F80813A8D}"/>
              </a:ext>
            </a:extLst>
          </p:cNvPr>
          <p:cNvSpPr/>
          <p:nvPr/>
        </p:nvSpPr>
        <p:spPr>
          <a:xfrm>
            <a:off x="6455726" y="490463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53F463A5-6553-447E-B5C9-4AD5C0982020}"/>
              </a:ext>
            </a:extLst>
          </p:cNvPr>
          <p:cNvSpPr/>
          <p:nvPr/>
        </p:nvSpPr>
        <p:spPr>
          <a:xfrm>
            <a:off x="6455726" y="536501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E821B68D-340C-41B9-94C1-D3C4D6F9CFA3}"/>
              </a:ext>
            </a:extLst>
          </p:cNvPr>
          <p:cNvSpPr/>
          <p:nvPr/>
        </p:nvSpPr>
        <p:spPr>
          <a:xfrm>
            <a:off x="6455726" y="582539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535708F-8E28-4CB6-85E9-E022EA1A8EFA}"/>
              </a:ext>
            </a:extLst>
          </p:cNvPr>
          <p:cNvSpPr/>
          <p:nvPr/>
        </p:nvSpPr>
        <p:spPr>
          <a:xfrm>
            <a:off x="6455726" y="619051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1BD8C015-37A4-49CA-AC21-0E5B9537D3B9}"/>
              </a:ext>
            </a:extLst>
          </p:cNvPr>
          <p:cNvSpPr/>
          <p:nvPr/>
        </p:nvSpPr>
        <p:spPr>
          <a:xfrm>
            <a:off x="6455726" y="660326"/>
            <a:ext cx="176531" cy="85946"/>
          </a:xfrm>
          <a:custGeom>
            <a:avLst/>
            <a:gdLst>
              <a:gd name="connsiteX0" fmla="*/ 259 w 176531"/>
              <a:gd name="connsiteY0" fmla="*/ 23 h 85946"/>
              <a:gd name="connsiteX1" fmla="*/ 169592 w 176531"/>
              <a:gd name="connsiteY1" fmla="*/ 80456 h 85946"/>
              <a:gd name="connsiteX2" fmla="*/ 131492 w 176531"/>
              <a:gd name="connsiteY2" fmla="*/ 71989 h 85946"/>
              <a:gd name="connsiteX3" fmla="*/ 259 w 176531"/>
              <a:gd name="connsiteY3" fmla="*/ 23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1" h="85946">
                <a:moveTo>
                  <a:pt x="259" y="23"/>
                </a:moveTo>
                <a:cubicBezTo>
                  <a:pt x="6609" y="1434"/>
                  <a:pt x="147720" y="68462"/>
                  <a:pt x="169592" y="80456"/>
                </a:cubicBezTo>
                <a:cubicBezTo>
                  <a:pt x="191464" y="92450"/>
                  <a:pt x="156892" y="82572"/>
                  <a:pt x="131492" y="71989"/>
                </a:cubicBezTo>
                <a:cubicBezTo>
                  <a:pt x="106092" y="61406"/>
                  <a:pt x="-6091" y="-1388"/>
                  <a:pt x="259" y="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C3DA2746-C1FA-4131-8CBC-BAED66160BB7}"/>
              </a:ext>
            </a:extLst>
          </p:cNvPr>
          <p:cNvSpPr/>
          <p:nvPr/>
        </p:nvSpPr>
        <p:spPr>
          <a:xfrm>
            <a:off x="6421371" y="234715"/>
            <a:ext cx="74942" cy="775531"/>
          </a:xfrm>
          <a:custGeom>
            <a:avLst/>
            <a:gdLst>
              <a:gd name="connsiteX0" fmla="*/ 328 w 74942"/>
              <a:gd name="connsiteY0" fmla="*/ 19 h 775531"/>
              <a:gd name="connsiteX1" fmla="*/ 70178 w 74942"/>
              <a:gd name="connsiteY1" fmla="*/ 136544 h 775531"/>
              <a:gd name="connsiteX2" fmla="*/ 62240 w 74942"/>
              <a:gd name="connsiteY2" fmla="*/ 247669 h 775531"/>
              <a:gd name="connsiteX3" fmla="*/ 63828 w 74942"/>
              <a:gd name="connsiteY3" fmla="*/ 331807 h 775531"/>
              <a:gd name="connsiteX4" fmla="*/ 49540 w 74942"/>
              <a:gd name="connsiteY4" fmla="*/ 406419 h 775531"/>
              <a:gd name="connsiteX5" fmla="*/ 62240 w 74942"/>
              <a:gd name="connsiteY5" fmla="*/ 515957 h 775531"/>
              <a:gd name="connsiteX6" fmla="*/ 38428 w 74942"/>
              <a:gd name="connsiteY6" fmla="*/ 749319 h 775531"/>
              <a:gd name="connsiteX7" fmla="*/ 17790 w 74942"/>
              <a:gd name="connsiteY7" fmla="*/ 744557 h 775531"/>
              <a:gd name="connsiteX8" fmla="*/ 57478 w 74942"/>
              <a:gd name="connsiteY8" fmla="*/ 522307 h 775531"/>
              <a:gd name="connsiteX9" fmla="*/ 46365 w 74942"/>
              <a:gd name="connsiteY9" fmla="*/ 441344 h 775531"/>
              <a:gd name="connsiteX10" fmla="*/ 74940 w 74942"/>
              <a:gd name="connsiteY10" fmla="*/ 307994 h 775531"/>
              <a:gd name="connsiteX11" fmla="*/ 44778 w 74942"/>
              <a:gd name="connsiteY11" fmla="*/ 146069 h 775531"/>
              <a:gd name="connsiteX12" fmla="*/ 328 w 74942"/>
              <a:gd name="connsiteY12" fmla="*/ 19 h 77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942" h="775531">
                <a:moveTo>
                  <a:pt x="328" y="19"/>
                </a:moveTo>
                <a:cubicBezTo>
                  <a:pt x="4561" y="-1568"/>
                  <a:pt x="59859" y="95269"/>
                  <a:pt x="70178" y="136544"/>
                </a:cubicBezTo>
                <a:cubicBezTo>
                  <a:pt x="80497" y="177819"/>
                  <a:pt x="63298" y="215125"/>
                  <a:pt x="62240" y="247669"/>
                </a:cubicBezTo>
                <a:cubicBezTo>
                  <a:pt x="61182" y="280213"/>
                  <a:pt x="65945" y="305349"/>
                  <a:pt x="63828" y="331807"/>
                </a:cubicBezTo>
                <a:cubicBezTo>
                  <a:pt x="61711" y="358265"/>
                  <a:pt x="49805" y="375727"/>
                  <a:pt x="49540" y="406419"/>
                </a:cubicBezTo>
                <a:cubicBezTo>
                  <a:pt x="49275" y="437111"/>
                  <a:pt x="64092" y="458807"/>
                  <a:pt x="62240" y="515957"/>
                </a:cubicBezTo>
                <a:cubicBezTo>
                  <a:pt x="60388" y="573107"/>
                  <a:pt x="45836" y="711219"/>
                  <a:pt x="38428" y="749319"/>
                </a:cubicBezTo>
                <a:cubicBezTo>
                  <a:pt x="31020" y="787419"/>
                  <a:pt x="14615" y="782392"/>
                  <a:pt x="17790" y="744557"/>
                </a:cubicBezTo>
                <a:cubicBezTo>
                  <a:pt x="20965" y="706722"/>
                  <a:pt x="52716" y="572843"/>
                  <a:pt x="57478" y="522307"/>
                </a:cubicBezTo>
                <a:cubicBezTo>
                  <a:pt x="62241" y="471772"/>
                  <a:pt x="43455" y="477063"/>
                  <a:pt x="46365" y="441344"/>
                </a:cubicBezTo>
                <a:cubicBezTo>
                  <a:pt x="49275" y="405625"/>
                  <a:pt x="75204" y="357206"/>
                  <a:pt x="74940" y="307994"/>
                </a:cubicBezTo>
                <a:cubicBezTo>
                  <a:pt x="74676" y="258782"/>
                  <a:pt x="55626" y="199779"/>
                  <a:pt x="44778" y="146069"/>
                </a:cubicBezTo>
                <a:cubicBezTo>
                  <a:pt x="33930" y="92359"/>
                  <a:pt x="-3905" y="1606"/>
                  <a:pt x="328" y="19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7E4EB75A-20B4-4148-B463-89E04C465185}"/>
              </a:ext>
            </a:extLst>
          </p:cNvPr>
          <p:cNvSpPr/>
          <p:nvPr/>
        </p:nvSpPr>
        <p:spPr>
          <a:xfrm rot="10800000">
            <a:off x="6313536" y="234715"/>
            <a:ext cx="74942" cy="775531"/>
          </a:xfrm>
          <a:custGeom>
            <a:avLst/>
            <a:gdLst>
              <a:gd name="connsiteX0" fmla="*/ 328 w 74942"/>
              <a:gd name="connsiteY0" fmla="*/ 19 h 775531"/>
              <a:gd name="connsiteX1" fmla="*/ 70178 w 74942"/>
              <a:gd name="connsiteY1" fmla="*/ 136544 h 775531"/>
              <a:gd name="connsiteX2" fmla="*/ 62240 w 74942"/>
              <a:gd name="connsiteY2" fmla="*/ 247669 h 775531"/>
              <a:gd name="connsiteX3" fmla="*/ 63828 w 74942"/>
              <a:gd name="connsiteY3" fmla="*/ 331807 h 775531"/>
              <a:gd name="connsiteX4" fmla="*/ 49540 w 74942"/>
              <a:gd name="connsiteY4" fmla="*/ 406419 h 775531"/>
              <a:gd name="connsiteX5" fmla="*/ 62240 w 74942"/>
              <a:gd name="connsiteY5" fmla="*/ 515957 h 775531"/>
              <a:gd name="connsiteX6" fmla="*/ 38428 w 74942"/>
              <a:gd name="connsiteY6" fmla="*/ 749319 h 775531"/>
              <a:gd name="connsiteX7" fmla="*/ 17790 w 74942"/>
              <a:gd name="connsiteY7" fmla="*/ 744557 h 775531"/>
              <a:gd name="connsiteX8" fmla="*/ 57478 w 74942"/>
              <a:gd name="connsiteY8" fmla="*/ 522307 h 775531"/>
              <a:gd name="connsiteX9" fmla="*/ 46365 w 74942"/>
              <a:gd name="connsiteY9" fmla="*/ 441344 h 775531"/>
              <a:gd name="connsiteX10" fmla="*/ 74940 w 74942"/>
              <a:gd name="connsiteY10" fmla="*/ 307994 h 775531"/>
              <a:gd name="connsiteX11" fmla="*/ 44778 w 74942"/>
              <a:gd name="connsiteY11" fmla="*/ 146069 h 775531"/>
              <a:gd name="connsiteX12" fmla="*/ 328 w 74942"/>
              <a:gd name="connsiteY12" fmla="*/ 19 h 77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942" h="775531">
                <a:moveTo>
                  <a:pt x="328" y="19"/>
                </a:moveTo>
                <a:cubicBezTo>
                  <a:pt x="4561" y="-1568"/>
                  <a:pt x="59859" y="95269"/>
                  <a:pt x="70178" y="136544"/>
                </a:cubicBezTo>
                <a:cubicBezTo>
                  <a:pt x="80497" y="177819"/>
                  <a:pt x="63298" y="215125"/>
                  <a:pt x="62240" y="247669"/>
                </a:cubicBezTo>
                <a:cubicBezTo>
                  <a:pt x="61182" y="280213"/>
                  <a:pt x="65945" y="305349"/>
                  <a:pt x="63828" y="331807"/>
                </a:cubicBezTo>
                <a:cubicBezTo>
                  <a:pt x="61711" y="358265"/>
                  <a:pt x="49805" y="375727"/>
                  <a:pt x="49540" y="406419"/>
                </a:cubicBezTo>
                <a:cubicBezTo>
                  <a:pt x="49275" y="437111"/>
                  <a:pt x="64092" y="458807"/>
                  <a:pt x="62240" y="515957"/>
                </a:cubicBezTo>
                <a:cubicBezTo>
                  <a:pt x="60388" y="573107"/>
                  <a:pt x="45836" y="711219"/>
                  <a:pt x="38428" y="749319"/>
                </a:cubicBezTo>
                <a:cubicBezTo>
                  <a:pt x="31020" y="787419"/>
                  <a:pt x="14615" y="782392"/>
                  <a:pt x="17790" y="744557"/>
                </a:cubicBezTo>
                <a:cubicBezTo>
                  <a:pt x="20965" y="706722"/>
                  <a:pt x="52716" y="572843"/>
                  <a:pt x="57478" y="522307"/>
                </a:cubicBezTo>
                <a:cubicBezTo>
                  <a:pt x="62241" y="471772"/>
                  <a:pt x="43455" y="477063"/>
                  <a:pt x="46365" y="441344"/>
                </a:cubicBezTo>
                <a:cubicBezTo>
                  <a:pt x="49275" y="405625"/>
                  <a:pt x="75204" y="357206"/>
                  <a:pt x="74940" y="307994"/>
                </a:cubicBezTo>
                <a:cubicBezTo>
                  <a:pt x="74676" y="258782"/>
                  <a:pt x="55626" y="199779"/>
                  <a:pt x="44778" y="146069"/>
                </a:cubicBezTo>
                <a:cubicBezTo>
                  <a:pt x="33930" y="92359"/>
                  <a:pt x="-3905" y="1606"/>
                  <a:pt x="328" y="19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5DE3A3BE-BDAE-4FE8-96F0-738E5063C9C7}"/>
              </a:ext>
            </a:extLst>
          </p:cNvPr>
          <p:cNvSpPr/>
          <p:nvPr/>
        </p:nvSpPr>
        <p:spPr>
          <a:xfrm>
            <a:off x="7231311" y="960064"/>
            <a:ext cx="454418" cy="768461"/>
          </a:xfrm>
          <a:custGeom>
            <a:avLst/>
            <a:gdLst>
              <a:gd name="connsiteX0" fmla="*/ 1339 w 454418"/>
              <a:gd name="connsiteY0" fmla="*/ 5136 h 768461"/>
              <a:gd name="connsiteX1" fmla="*/ 185489 w 454418"/>
              <a:gd name="connsiteY1" fmla="*/ 87686 h 768461"/>
              <a:gd name="connsiteX2" fmla="*/ 280739 w 454418"/>
              <a:gd name="connsiteY2" fmla="*/ 160711 h 768461"/>
              <a:gd name="connsiteX3" fmla="*/ 360114 w 454418"/>
              <a:gd name="connsiteY3" fmla="*/ 398836 h 768461"/>
              <a:gd name="connsiteX4" fmla="*/ 452189 w 454418"/>
              <a:gd name="connsiteY4" fmla="*/ 735386 h 768461"/>
              <a:gd name="connsiteX5" fmla="*/ 417264 w 454418"/>
              <a:gd name="connsiteY5" fmla="*/ 751261 h 768461"/>
              <a:gd name="connsiteX6" fmla="*/ 322014 w 454418"/>
              <a:gd name="connsiteY6" fmla="*/ 694111 h 768461"/>
              <a:gd name="connsiteX7" fmla="*/ 223589 w 454418"/>
              <a:gd name="connsiteY7" fmla="*/ 560761 h 768461"/>
              <a:gd name="connsiteX8" fmla="*/ 106114 w 454418"/>
              <a:gd name="connsiteY8" fmla="*/ 246436 h 768461"/>
              <a:gd name="connsiteX9" fmla="*/ 1339 w 454418"/>
              <a:gd name="connsiteY9" fmla="*/ 5136 h 76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418" h="768461">
                <a:moveTo>
                  <a:pt x="1339" y="5136"/>
                </a:moveTo>
                <a:cubicBezTo>
                  <a:pt x="14568" y="-21322"/>
                  <a:pt x="138922" y="61757"/>
                  <a:pt x="185489" y="87686"/>
                </a:cubicBezTo>
                <a:cubicBezTo>
                  <a:pt x="232056" y="113615"/>
                  <a:pt x="251635" y="108853"/>
                  <a:pt x="280739" y="160711"/>
                </a:cubicBezTo>
                <a:cubicBezTo>
                  <a:pt x="309843" y="212569"/>
                  <a:pt x="331539" y="303057"/>
                  <a:pt x="360114" y="398836"/>
                </a:cubicBezTo>
                <a:cubicBezTo>
                  <a:pt x="388689" y="494615"/>
                  <a:pt x="442664" y="676649"/>
                  <a:pt x="452189" y="735386"/>
                </a:cubicBezTo>
                <a:cubicBezTo>
                  <a:pt x="461714" y="794124"/>
                  <a:pt x="438960" y="758140"/>
                  <a:pt x="417264" y="751261"/>
                </a:cubicBezTo>
                <a:cubicBezTo>
                  <a:pt x="395568" y="744382"/>
                  <a:pt x="354293" y="725861"/>
                  <a:pt x="322014" y="694111"/>
                </a:cubicBezTo>
                <a:cubicBezTo>
                  <a:pt x="289735" y="662361"/>
                  <a:pt x="259572" y="635373"/>
                  <a:pt x="223589" y="560761"/>
                </a:cubicBezTo>
                <a:cubicBezTo>
                  <a:pt x="187606" y="486149"/>
                  <a:pt x="135747" y="337453"/>
                  <a:pt x="106114" y="246436"/>
                </a:cubicBezTo>
                <a:cubicBezTo>
                  <a:pt x="76481" y="155419"/>
                  <a:pt x="-11890" y="31594"/>
                  <a:pt x="1339" y="5136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54FB645A-1291-427F-BF5C-8D9736BA7F0F}"/>
              </a:ext>
            </a:extLst>
          </p:cNvPr>
          <p:cNvSpPr/>
          <p:nvPr/>
        </p:nvSpPr>
        <p:spPr>
          <a:xfrm>
            <a:off x="6218098" y="968050"/>
            <a:ext cx="306633" cy="191400"/>
          </a:xfrm>
          <a:custGeom>
            <a:avLst/>
            <a:gdLst>
              <a:gd name="connsiteX0" fmla="*/ 306527 w 306633"/>
              <a:gd name="connsiteY0" fmla="*/ 190825 h 191400"/>
              <a:gd name="connsiteX1" fmla="*/ 211277 w 306633"/>
              <a:gd name="connsiteY1" fmla="*/ 79700 h 191400"/>
              <a:gd name="connsiteX2" fmla="*/ 1727 w 306633"/>
              <a:gd name="connsiteY2" fmla="*/ 325 h 191400"/>
              <a:gd name="connsiteX3" fmla="*/ 116027 w 306633"/>
              <a:gd name="connsiteY3" fmla="*/ 54300 h 191400"/>
              <a:gd name="connsiteX4" fmla="*/ 195402 w 306633"/>
              <a:gd name="connsiteY4" fmla="*/ 120975 h 191400"/>
              <a:gd name="connsiteX5" fmla="*/ 306527 w 306633"/>
              <a:gd name="connsiteY5" fmla="*/ 190825 h 19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633" h="191400">
                <a:moveTo>
                  <a:pt x="306527" y="190825"/>
                </a:moveTo>
                <a:cubicBezTo>
                  <a:pt x="309173" y="183946"/>
                  <a:pt x="262077" y="111450"/>
                  <a:pt x="211277" y="79700"/>
                </a:cubicBezTo>
                <a:cubicBezTo>
                  <a:pt x="160477" y="47950"/>
                  <a:pt x="17602" y="4558"/>
                  <a:pt x="1727" y="325"/>
                </a:cubicBezTo>
                <a:cubicBezTo>
                  <a:pt x="-14148" y="-3908"/>
                  <a:pt x="83748" y="34192"/>
                  <a:pt x="116027" y="54300"/>
                </a:cubicBezTo>
                <a:cubicBezTo>
                  <a:pt x="148306" y="74408"/>
                  <a:pt x="163652" y="100867"/>
                  <a:pt x="195402" y="120975"/>
                </a:cubicBezTo>
                <a:cubicBezTo>
                  <a:pt x="227152" y="141083"/>
                  <a:pt x="303881" y="197704"/>
                  <a:pt x="306527" y="190825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93A29997-3016-4C3C-B8F0-BD033D1B720F}"/>
              </a:ext>
            </a:extLst>
          </p:cNvPr>
          <p:cNvSpPr/>
          <p:nvPr/>
        </p:nvSpPr>
        <p:spPr>
          <a:xfrm>
            <a:off x="6272779" y="3984617"/>
            <a:ext cx="537601" cy="338856"/>
          </a:xfrm>
          <a:custGeom>
            <a:avLst/>
            <a:gdLst>
              <a:gd name="connsiteX0" fmla="*/ 528071 w 537601"/>
              <a:gd name="connsiteY0" fmla="*/ 8 h 338856"/>
              <a:gd name="connsiteX1" fmla="*/ 340746 w 537601"/>
              <a:gd name="connsiteY1" fmla="*/ 139708 h 338856"/>
              <a:gd name="connsiteX2" fmla="*/ 235971 w 537601"/>
              <a:gd name="connsiteY2" fmla="*/ 244483 h 338856"/>
              <a:gd name="connsiteX3" fmla="*/ 4196 w 537601"/>
              <a:gd name="connsiteY3" fmla="*/ 336558 h 338856"/>
              <a:gd name="connsiteX4" fmla="*/ 455046 w 537601"/>
              <a:gd name="connsiteY4" fmla="*/ 146058 h 338856"/>
              <a:gd name="connsiteX5" fmla="*/ 528071 w 537601"/>
              <a:gd name="connsiteY5" fmla="*/ 8 h 3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601" h="338856">
                <a:moveTo>
                  <a:pt x="528071" y="8"/>
                </a:moveTo>
                <a:cubicBezTo>
                  <a:pt x="509021" y="-1050"/>
                  <a:pt x="389429" y="98962"/>
                  <a:pt x="340746" y="139708"/>
                </a:cubicBezTo>
                <a:cubicBezTo>
                  <a:pt x="292063" y="180454"/>
                  <a:pt x="292063" y="211675"/>
                  <a:pt x="235971" y="244483"/>
                </a:cubicBezTo>
                <a:cubicBezTo>
                  <a:pt x="179879" y="277291"/>
                  <a:pt x="-32316" y="352962"/>
                  <a:pt x="4196" y="336558"/>
                </a:cubicBezTo>
                <a:cubicBezTo>
                  <a:pt x="40708" y="320154"/>
                  <a:pt x="365617" y="204795"/>
                  <a:pt x="455046" y="146058"/>
                </a:cubicBezTo>
                <a:cubicBezTo>
                  <a:pt x="544475" y="87321"/>
                  <a:pt x="547121" y="1066"/>
                  <a:pt x="528071" y="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6174B4E5-F5A8-400E-AEF1-85E51B49BAED}"/>
              </a:ext>
            </a:extLst>
          </p:cNvPr>
          <p:cNvSpPr/>
          <p:nvPr/>
        </p:nvSpPr>
        <p:spPr>
          <a:xfrm>
            <a:off x="4966695" y="1578544"/>
            <a:ext cx="689287" cy="959294"/>
          </a:xfrm>
          <a:custGeom>
            <a:avLst/>
            <a:gdLst>
              <a:gd name="connsiteX0" fmla="*/ 798717 w 798928"/>
              <a:gd name="connsiteY0" fmla="*/ 8266 h 1111884"/>
              <a:gd name="connsiteX1" fmla="*/ 402477 w 798928"/>
              <a:gd name="connsiteY1" fmla="*/ 211466 h 1111884"/>
              <a:gd name="connsiteX2" fmla="*/ 168797 w 798928"/>
              <a:gd name="connsiteY2" fmla="*/ 480706 h 1111884"/>
              <a:gd name="connsiteX3" fmla="*/ 102757 w 798928"/>
              <a:gd name="connsiteY3" fmla="*/ 1085226 h 1111884"/>
              <a:gd name="connsiteX4" fmla="*/ 77357 w 798928"/>
              <a:gd name="connsiteY4" fmla="*/ 968386 h 1111884"/>
              <a:gd name="connsiteX5" fmla="*/ 1157 w 798928"/>
              <a:gd name="connsiteY5" fmla="*/ 638186 h 1111884"/>
              <a:gd name="connsiteX6" fmla="*/ 46877 w 798928"/>
              <a:gd name="connsiteY6" fmla="*/ 313066 h 1111884"/>
              <a:gd name="connsiteX7" fmla="*/ 239917 w 798928"/>
              <a:gd name="connsiteY7" fmla="*/ 84466 h 1111884"/>
              <a:gd name="connsiteX8" fmla="*/ 346597 w 798928"/>
              <a:gd name="connsiteY8" fmla="*/ 43826 h 1111884"/>
              <a:gd name="connsiteX9" fmla="*/ 798717 w 798928"/>
              <a:gd name="connsiteY9" fmla="*/ 8266 h 111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928" h="1111884">
                <a:moveTo>
                  <a:pt x="798717" y="8266"/>
                </a:moveTo>
                <a:cubicBezTo>
                  <a:pt x="808030" y="36206"/>
                  <a:pt x="507464" y="132726"/>
                  <a:pt x="402477" y="211466"/>
                </a:cubicBezTo>
                <a:cubicBezTo>
                  <a:pt x="297490" y="290206"/>
                  <a:pt x="218750" y="335079"/>
                  <a:pt x="168797" y="480706"/>
                </a:cubicBezTo>
                <a:cubicBezTo>
                  <a:pt x="118844" y="626333"/>
                  <a:pt x="117997" y="1003946"/>
                  <a:pt x="102757" y="1085226"/>
                </a:cubicBezTo>
                <a:cubicBezTo>
                  <a:pt x="87517" y="1166506"/>
                  <a:pt x="94290" y="1042893"/>
                  <a:pt x="77357" y="968386"/>
                </a:cubicBezTo>
                <a:cubicBezTo>
                  <a:pt x="60424" y="893879"/>
                  <a:pt x="6237" y="747406"/>
                  <a:pt x="1157" y="638186"/>
                </a:cubicBezTo>
                <a:cubicBezTo>
                  <a:pt x="-3923" y="528966"/>
                  <a:pt x="7084" y="405353"/>
                  <a:pt x="46877" y="313066"/>
                </a:cubicBezTo>
                <a:cubicBezTo>
                  <a:pt x="86670" y="220779"/>
                  <a:pt x="189964" y="129339"/>
                  <a:pt x="239917" y="84466"/>
                </a:cubicBezTo>
                <a:cubicBezTo>
                  <a:pt x="289870" y="39593"/>
                  <a:pt x="254310" y="56526"/>
                  <a:pt x="346597" y="43826"/>
                </a:cubicBezTo>
                <a:cubicBezTo>
                  <a:pt x="438884" y="31126"/>
                  <a:pt x="789404" y="-19674"/>
                  <a:pt x="798717" y="8266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F72B950-95AE-4C3A-A33E-F5D5A2690CF8}"/>
              </a:ext>
            </a:extLst>
          </p:cNvPr>
          <p:cNvSpPr/>
          <p:nvPr/>
        </p:nvSpPr>
        <p:spPr>
          <a:xfrm>
            <a:off x="5062428" y="1110652"/>
            <a:ext cx="580492" cy="429623"/>
          </a:xfrm>
          <a:custGeom>
            <a:avLst/>
            <a:gdLst>
              <a:gd name="connsiteX0" fmla="*/ 570022 w 580492"/>
              <a:gd name="connsiteY0" fmla="*/ 29173 h 429623"/>
              <a:gd name="connsiteX1" fmla="*/ 338247 w 580492"/>
              <a:gd name="connsiteY1" fmla="*/ 127598 h 429623"/>
              <a:gd name="connsiteX2" fmla="*/ 1697 w 580492"/>
              <a:gd name="connsiteY2" fmla="*/ 429223 h 429623"/>
              <a:gd name="connsiteX3" fmla="*/ 220772 w 580492"/>
              <a:gd name="connsiteY3" fmla="*/ 187923 h 429623"/>
              <a:gd name="connsiteX4" fmla="*/ 506522 w 580492"/>
              <a:gd name="connsiteY4" fmla="*/ 13298 h 429623"/>
              <a:gd name="connsiteX5" fmla="*/ 570022 w 580492"/>
              <a:gd name="connsiteY5" fmla="*/ 29173 h 42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492" h="429623">
                <a:moveTo>
                  <a:pt x="570022" y="29173"/>
                </a:moveTo>
                <a:cubicBezTo>
                  <a:pt x="541976" y="48223"/>
                  <a:pt x="432968" y="60923"/>
                  <a:pt x="338247" y="127598"/>
                </a:cubicBezTo>
                <a:cubicBezTo>
                  <a:pt x="243526" y="194273"/>
                  <a:pt x="21276" y="419169"/>
                  <a:pt x="1697" y="429223"/>
                </a:cubicBezTo>
                <a:cubicBezTo>
                  <a:pt x="-17882" y="439277"/>
                  <a:pt x="136634" y="257244"/>
                  <a:pt x="220772" y="187923"/>
                </a:cubicBezTo>
                <a:cubicBezTo>
                  <a:pt x="304909" y="118602"/>
                  <a:pt x="445668" y="42931"/>
                  <a:pt x="506522" y="13298"/>
                </a:cubicBezTo>
                <a:cubicBezTo>
                  <a:pt x="567376" y="-16335"/>
                  <a:pt x="598068" y="10123"/>
                  <a:pt x="570022" y="2917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2087CF9-96D5-4201-8EF5-624E87E4C05C}"/>
              </a:ext>
            </a:extLst>
          </p:cNvPr>
          <p:cNvSpPr/>
          <p:nvPr/>
        </p:nvSpPr>
        <p:spPr>
          <a:xfrm>
            <a:off x="5366800" y="3627639"/>
            <a:ext cx="431156" cy="384182"/>
          </a:xfrm>
          <a:custGeom>
            <a:avLst/>
            <a:gdLst>
              <a:gd name="connsiteX0" fmla="*/ 116425 w 431156"/>
              <a:gd name="connsiteY0" fmla="*/ 68061 h 384182"/>
              <a:gd name="connsiteX1" fmla="*/ 151350 w 431156"/>
              <a:gd name="connsiteY1" fmla="*/ 198236 h 384182"/>
              <a:gd name="connsiteX2" fmla="*/ 430750 w 431156"/>
              <a:gd name="connsiteY2" fmla="*/ 376036 h 384182"/>
              <a:gd name="connsiteX3" fmla="*/ 208500 w 431156"/>
              <a:gd name="connsiteY3" fmla="*/ 318886 h 384182"/>
              <a:gd name="connsiteX4" fmla="*/ 2125 w 431156"/>
              <a:gd name="connsiteY4" fmla="*/ 10911 h 384182"/>
              <a:gd name="connsiteX5" fmla="*/ 116425 w 431156"/>
              <a:gd name="connsiteY5" fmla="*/ 68061 h 3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156" h="384182">
                <a:moveTo>
                  <a:pt x="116425" y="68061"/>
                </a:moveTo>
                <a:cubicBezTo>
                  <a:pt x="141296" y="99282"/>
                  <a:pt x="98962" y="146907"/>
                  <a:pt x="151350" y="198236"/>
                </a:cubicBezTo>
                <a:cubicBezTo>
                  <a:pt x="203738" y="249565"/>
                  <a:pt x="421225" y="355928"/>
                  <a:pt x="430750" y="376036"/>
                </a:cubicBezTo>
                <a:cubicBezTo>
                  <a:pt x="440275" y="396144"/>
                  <a:pt x="279937" y="379740"/>
                  <a:pt x="208500" y="318886"/>
                </a:cubicBezTo>
                <a:cubicBezTo>
                  <a:pt x="137063" y="258032"/>
                  <a:pt x="20646" y="46894"/>
                  <a:pt x="2125" y="10911"/>
                </a:cubicBezTo>
                <a:cubicBezTo>
                  <a:pt x="-16396" y="-25072"/>
                  <a:pt x="91554" y="36840"/>
                  <a:pt x="116425" y="6806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FF197CBF-CE88-4E3C-A6A1-39392544DCD4}"/>
              </a:ext>
            </a:extLst>
          </p:cNvPr>
          <p:cNvSpPr/>
          <p:nvPr/>
        </p:nvSpPr>
        <p:spPr>
          <a:xfrm>
            <a:off x="6467425" y="2733019"/>
            <a:ext cx="173624" cy="168616"/>
          </a:xfrm>
          <a:custGeom>
            <a:avLst/>
            <a:gdLst>
              <a:gd name="connsiteX0" fmla="*/ 5342 w 173624"/>
              <a:gd name="connsiteY0" fmla="*/ 1714 h 168616"/>
              <a:gd name="connsiteX1" fmla="*/ 34975 w 173624"/>
              <a:gd name="connsiteY1" fmla="*/ 56748 h 168616"/>
              <a:gd name="connsiteX2" fmla="*/ 170442 w 173624"/>
              <a:gd name="connsiteY2" fmla="*/ 166814 h 168616"/>
              <a:gd name="connsiteX3" fmla="*/ 121758 w 173624"/>
              <a:gd name="connsiteY3" fmla="*/ 118131 h 168616"/>
              <a:gd name="connsiteX4" fmla="*/ 5342 w 173624"/>
              <a:gd name="connsiteY4" fmla="*/ 1714 h 16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4" h="168616">
                <a:moveTo>
                  <a:pt x="5342" y="1714"/>
                </a:moveTo>
                <a:cubicBezTo>
                  <a:pt x="-9122" y="-8517"/>
                  <a:pt x="7458" y="29231"/>
                  <a:pt x="34975" y="56748"/>
                </a:cubicBezTo>
                <a:cubicBezTo>
                  <a:pt x="62492" y="84265"/>
                  <a:pt x="155978" y="156584"/>
                  <a:pt x="170442" y="166814"/>
                </a:cubicBezTo>
                <a:cubicBezTo>
                  <a:pt x="184906" y="177045"/>
                  <a:pt x="146805" y="141414"/>
                  <a:pt x="121758" y="118131"/>
                </a:cubicBezTo>
                <a:cubicBezTo>
                  <a:pt x="96711" y="94848"/>
                  <a:pt x="19806" y="11945"/>
                  <a:pt x="5342" y="171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1612D1D4-EE65-4C7D-8504-CE1AEEA908F4}"/>
              </a:ext>
            </a:extLst>
          </p:cNvPr>
          <p:cNvSpPr/>
          <p:nvPr/>
        </p:nvSpPr>
        <p:spPr>
          <a:xfrm>
            <a:off x="6318229" y="1071854"/>
            <a:ext cx="533507" cy="246022"/>
          </a:xfrm>
          <a:custGeom>
            <a:avLst/>
            <a:gdLst>
              <a:gd name="connsiteX0" fmla="*/ 21 w 533507"/>
              <a:gd name="connsiteY0" fmla="*/ 1296 h 246022"/>
              <a:gd name="connsiteX1" fmla="*/ 215921 w 533507"/>
              <a:gd name="connsiteY1" fmla="*/ 182271 h 246022"/>
              <a:gd name="connsiteX2" fmla="*/ 311171 w 533507"/>
              <a:gd name="connsiteY2" fmla="*/ 245771 h 246022"/>
              <a:gd name="connsiteX3" fmla="*/ 488971 w 533507"/>
              <a:gd name="connsiteY3" fmla="*/ 201321 h 246022"/>
              <a:gd name="connsiteX4" fmla="*/ 533421 w 533507"/>
              <a:gd name="connsiteY4" fmla="*/ 125121 h 246022"/>
              <a:gd name="connsiteX5" fmla="*/ 498496 w 533507"/>
              <a:gd name="connsiteY5" fmla="*/ 58446 h 246022"/>
              <a:gd name="connsiteX6" fmla="*/ 438171 w 533507"/>
              <a:gd name="connsiteY6" fmla="*/ 58446 h 246022"/>
              <a:gd name="connsiteX7" fmla="*/ 317521 w 533507"/>
              <a:gd name="connsiteY7" fmla="*/ 99721 h 246022"/>
              <a:gd name="connsiteX8" fmla="*/ 203221 w 533507"/>
              <a:gd name="connsiteY8" fmla="*/ 99721 h 246022"/>
              <a:gd name="connsiteX9" fmla="*/ 21 w 533507"/>
              <a:gd name="connsiteY9" fmla="*/ 1296 h 24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507" h="246022">
                <a:moveTo>
                  <a:pt x="21" y="1296"/>
                </a:moveTo>
                <a:cubicBezTo>
                  <a:pt x="2138" y="15054"/>
                  <a:pt x="164063" y="141525"/>
                  <a:pt x="215921" y="182271"/>
                </a:cubicBezTo>
                <a:cubicBezTo>
                  <a:pt x="267779" y="223017"/>
                  <a:pt x="265663" y="242596"/>
                  <a:pt x="311171" y="245771"/>
                </a:cubicBezTo>
                <a:cubicBezTo>
                  <a:pt x="356679" y="248946"/>
                  <a:pt x="451929" y="221429"/>
                  <a:pt x="488971" y="201321"/>
                </a:cubicBezTo>
                <a:cubicBezTo>
                  <a:pt x="526013" y="181213"/>
                  <a:pt x="531833" y="148934"/>
                  <a:pt x="533421" y="125121"/>
                </a:cubicBezTo>
                <a:cubicBezTo>
                  <a:pt x="535009" y="101308"/>
                  <a:pt x="514371" y="69559"/>
                  <a:pt x="498496" y="58446"/>
                </a:cubicBezTo>
                <a:cubicBezTo>
                  <a:pt x="482621" y="47334"/>
                  <a:pt x="468333" y="51567"/>
                  <a:pt x="438171" y="58446"/>
                </a:cubicBezTo>
                <a:cubicBezTo>
                  <a:pt x="408009" y="65325"/>
                  <a:pt x="356679" y="92842"/>
                  <a:pt x="317521" y="99721"/>
                </a:cubicBezTo>
                <a:cubicBezTo>
                  <a:pt x="278363" y="106600"/>
                  <a:pt x="252434" y="111892"/>
                  <a:pt x="203221" y="99721"/>
                </a:cubicBezTo>
                <a:cubicBezTo>
                  <a:pt x="154009" y="87550"/>
                  <a:pt x="-2096" y="-12462"/>
                  <a:pt x="21" y="129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5762DF66-EB63-4EC2-B229-4E9FE0C92DFF}"/>
              </a:ext>
            </a:extLst>
          </p:cNvPr>
          <p:cNvSpPr/>
          <p:nvPr/>
        </p:nvSpPr>
        <p:spPr>
          <a:xfrm>
            <a:off x="5899083" y="2882305"/>
            <a:ext cx="84514" cy="98529"/>
          </a:xfrm>
          <a:custGeom>
            <a:avLst/>
            <a:gdLst>
              <a:gd name="connsiteX0" fmla="*/ 82617 w 84514"/>
              <a:gd name="connsiteY0" fmla="*/ 595 h 98529"/>
              <a:gd name="connsiteX1" fmla="*/ 74150 w 84514"/>
              <a:gd name="connsiteY1" fmla="*/ 51395 h 98529"/>
              <a:gd name="connsiteX2" fmla="*/ 67 w 84514"/>
              <a:gd name="connsiteY2" fmla="*/ 95845 h 98529"/>
              <a:gd name="connsiteX3" fmla="*/ 61450 w 84514"/>
              <a:gd name="connsiteY3" fmla="*/ 87378 h 98529"/>
              <a:gd name="connsiteX4" fmla="*/ 82617 w 84514"/>
              <a:gd name="connsiteY4" fmla="*/ 595 h 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4" h="98529">
                <a:moveTo>
                  <a:pt x="82617" y="595"/>
                </a:moveTo>
                <a:cubicBezTo>
                  <a:pt x="84734" y="-5402"/>
                  <a:pt x="87908" y="35520"/>
                  <a:pt x="74150" y="51395"/>
                </a:cubicBezTo>
                <a:cubicBezTo>
                  <a:pt x="60392" y="67270"/>
                  <a:pt x="2184" y="89848"/>
                  <a:pt x="67" y="95845"/>
                </a:cubicBezTo>
                <a:cubicBezTo>
                  <a:pt x="-2050" y="101842"/>
                  <a:pt x="46281" y="97256"/>
                  <a:pt x="61450" y="87378"/>
                </a:cubicBezTo>
                <a:cubicBezTo>
                  <a:pt x="76619" y="77500"/>
                  <a:pt x="80500" y="6592"/>
                  <a:pt x="82617" y="59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6C0BB96-C1C6-4ED9-867A-B86EE0AAE194}"/>
              </a:ext>
            </a:extLst>
          </p:cNvPr>
          <p:cNvSpPr/>
          <p:nvPr/>
        </p:nvSpPr>
        <p:spPr>
          <a:xfrm>
            <a:off x="5450020" y="800096"/>
            <a:ext cx="796556" cy="275182"/>
          </a:xfrm>
          <a:custGeom>
            <a:avLst/>
            <a:gdLst>
              <a:gd name="connsiteX0" fmla="*/ 794147 w 796556"/>
              <a:gd name="connsiteY0" fmla="*/ 4 h 275182"/>
              <a:gd name="connsiteX1" fmla="*/ 438547 w 796556"/>
              <a:gd name="connsiteY1" fmla="*/ 110071 h 275182"/>
              <a:gd name="connsiteX2" fmla="*/ 61780 w 796556"/>
              <a:gd name="connsiteY2" fmla="*/ 211671 h 275182"/>
              <a:gd name="connsiteX3" fmla="*/ 6747 w 796556"/>
              <a:gd name="connsiteY3" fmla="*/ 275171 h 275182"/>
              <a:gd name="connsiteX4" fmla="*/ 129513 w 796556"/>
              <a:gd name="connsiteY4" fmla="*/ 215904 h 275182"/>
              <a:gd name="connsiteX5" fmla="*/ 256513 w 796556"/>
              <a:gd name="connsiteY5" fmla="*/ 114304 h 275182"/>
              <a:gd name="connsiteX6" fmla="*/ 794147 w 796556"/>
              <a:gd name="connsiteY6" fmla="*/ 4 h 27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556" h="275182">
                <a:moveTo>
                  <a:pt x="794147" y="4"/>
                </a:moveTo>
                <a:cubicBezTo>
                  <a:pt x="824486" y="-701"/>
                  <a:pt x="560608" y="74793"/>
                  <a:pt x="438547" y="110071"/>
                </a:cubicBezTo>
                <a:cubicBezTo>
                  <a:pt x="316486" y="145349"/>
                  <a:pt x="133747" y="184154"/>
                  <a:pt x="61780" y="211671"/>
                </a:cubicBezTo>
                <a:cubicBezTo>
                  <a:pt x="-10187" y="239188"/>
                  <a:pt x="-4542" y="274466"/>
                  <a:pt x="6747" y="275171"/>
                </a:cubicBezTo>
                <a:cubicBezTo>
                  <a:pt x="18036" y="275876"/>
                  <a:pt x="87885" y="242715"/>
                  <a:pt x="129513" y="215904"/>
                </a:cubicBezTo>
                <a:cubicBezTo>
                  <a:pt x="171141" y="189093"/>
                  <a:pt x="144330" y="150993"/>
                  <a:pt x="256513" y="114304"/>
                </a:cubicBezTo>
                <a:cubicBezTo>
                  <a:pt x="368696" y="77615"/>
                  <a:pt x="763808" y="709"/>
                  <a:pt x="794147" y="4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740FFC86-E16B-4D41-8CBC-FB57F252BA09}"/>
              </a:ext>
            </a:extLst>
          </p:cNvPr>
          <p:cNvSpPr/>
          <p:nvPr/>
        </p:nvSpPr>
        <p:spPr>
          <a:xfrm>
            <a:off x="5423683" y="683383"/>
            <a:ext cx="839350" cy="292959"/>
          </a:xfrm>
          <a:custGeom>
            <a:avLst/>
            <a:gdLst>
              <a:gd name="connsiteX0" fmla="*/ 833184 w 839350"/>
              <a:gd name="connsiteY0" fmla="*/ 6650 h 292959"/>
              <a:gd name="connsiteX1" fmla="*/ 435250 w 839350"/>
              <a:gd name="connsiteY1" fmla="*/ 74384 h 292959"/>
              <a:gd name="connsiteX2" fmla="*/ 33084 w 839350"/>
              <a:gd name="connsiteY2" fmla="*/ 286050 h 292959"/>
              <a:gd name="connsiteX3" fmla="*/ 109284 w 839350"/>
              <a:gd name="connsiteY3" fmla="*/ 218317 h 292959"/>
              <a:gd name="connsiteX4" fmla="*/ 833184 w 839350"/>
              <a:gd name="connsiteY4" fmla="*/ 6650 h 29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50" h="292959">
                <a:moveTo>
                  <a:pt x="833184" y="6650"/>
                </a:moveTo>
                <a:cubicBezTo>
                  <a:pt x="887512" y="-17339"/>
                  <a:pt x="568600" y="27817"/>
                  <a:pt x="435250" y="74384"/>
                </a:cubicBezTo>
                <a:cubicBezTo>
                  <a:pt x="301900" y="120951"/>
                  <a:pt x="87412" y="262061"/>
                  <a:pt x="33084" y="286050"/>
                </a:cubicBezTo>
                <a:cubicBezTo>
                  <a:pt x="-21244" y="310039"/>
                  <a:pt x="-17010" y="267706"/>
                  <a:pt x="109284" y="218317"/>
                </a:cubicBezTo>
                <a:cubicBezTo>
                  <a:pt x="235578" y="168928"/>
                  <a:pt x="778856" y="30639"/>
                  <a:pt x="833184" y="6650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8F80A9B6-3544-4911-8F08-BA9CB4CD0A27}"/>
              </a:ext>
            </a:extLst>
          </p:cNvPr>
          <p:cNvSpPr/>
          <p:nvPr/>
        </p:nvSpPr>
        <p:spPr>
          <a:xfrm>
            <a:off x="5380683" y="536967"/>
            <a:ext cx="872255" cy="403583"/>
          </a:xfrm>
          <a:custGeom>
            <a:avLst/>
            <a:gdLst>
              <a:gd name="connsiteX0" fmla="*/ 868277 w 872255"/>
              <a:gd name="connsiteY0" fmla="*/ 14286 h 403583"/>
              <a:gd name="connsiteX1" fmla="*/ 686243 w 872255"/>
              <a:gd name="connsiteY1" fmla="*/ 16402 h 403583"/>
              <a:gd name="connsiteX2" fmla="*/ 190943 w 872255"/>
              <a:gd name="connsiteY2" fmla="*/ 192086 h 403583"/>
              <a:gd name="connsiteX3" fmla="*/ 6793 w 872255"/>
              <a:gd name="connsiteY3" fmla="*/ 399519 h 403583"/>
              <a:gd name="connsiteX4" fmla="*/ 51243 w 872255"/>
              <a:gd name="connsiteY4" fmla="*/ 323319 h 403583"/>
              <a:gd name="connsiteX5" fmla="*/ 161310 w 872255"/>
              <a:gd name="connsiteY5" fmla="*/ 245002 h 403583"/>
              <a:gd name="connsiteX6" fmla="*/ 362393 w 872255"/>
              <a:gd name="connsiteY6" fmla="*/ 143402 h 403583"/>
              <a:gd name="connsiteX7" fmla="*/ 538077 w 872255"/>
              <a:gd name="connsiteY7" fmla="*/ 75669 h 403583"/>
              <a:gd name="connsiteX8" fmla="*/ 868277 w 872255"/>
              <a:gd name="connsiteY8" fmla="*/ 14286 h 4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255" h="403583">
                <a:moveTo>
                  <a:pt x="868277" y="14286"/>
                </a:moveTo>
                <a:cubicBezTo>
                  <a:pt x="892971" y="4408"/>
                  <a:pt x="799132" y="-13231"/>
                  <a:pt x="686243" y="16402"/>
                </a:cubicBezTo>
                <a:cubicBezTo>
                  <a:pt x="573354" y="46035"/>
                  <a:pt x="304185" y="128233"/>
                  <a:pt x="190943" y="192086"/>
                </a:cubicBezTo>
                <a:cubicBezTo>
                  <a:pt x="77701" y="255939"/>
                  <a:pt x="30076" y="377647"/>
                  <a:pt x="6793" y="399519"/>
                </a:cubicBezTo>
                <a:cubicBezTo>
                  <a:pt x="-16490" y="421391"/>
                  <a:pt x="25490" y="349072"/>
                  <a:pt x="51243" y="323319"/>
                </a:cubicBezTo>
                <a:cubicBezTo>
                  <a:pt x="76996" y="297566"/>
                  <a:pt x="109452" y="274988"/>
                  <a:pt x="161310" y="245002"/>
                </a:cubicBezTo>
                <a:cubicBezTo>
                  <a:pt x="213168" y="215016"/>
                  <a:pt x="299599" y="171624"/>
                  <a:pt x="362393" y="143402"/>
                </a:cubicBezTo>
                <a:cubicBezTo>
                  <a:pt x="425187" y="115180"/>
                  <a:pt x="457996" y="99658"/>
                  <a:pt x="538077" y="75669"/>
                </a:cubicBezTo>
                <a:cubicBezTo>
                  <a:pt x="618158" y="51680"/>
                  <a:pt x="843583" y="24164"/>
                  <a:pt x="868277" y="14286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F9894348-1A74-4B2C-91D5-82EDD8CEB8C5}"/>
              </a:ext>
            </a:extLst>
          </p:cNvPr>
          <p:cNvSpPr/>
          <p:nvPr/>
        </p:nvSpPr>
        <p:spPr>
          <a:xfrm>
            <a:off x="5030894" y="179575"/>
            <a:ext cx="918658" cy="581059"/>
          </a:xfrm>
          <a:custGeom>
            <a:avLst/>
            <a:gdLst>
              <a:gd name="connsiteX0" fmla="*/ 909531 w 918658"/>
              <a:gd name="connsiteY0" fmla="*/ 1400 h 581059"/>
              <a:gd name="connsiteX1" fmla="*/ 369781 w 918658"/>
              <a:gd name="connsiteY1" fmla="*/ 214125 h 581059"/>
              <a:gd name="connsiteX2" fmla="*/ 7831 w 918658"/>
              <a:gd name="connsiteY2" fmla="*/ 576075 h 581059"/>
              <a:gd name="connsiteX3" fmla="*/ 141181 w 918658"/>
              <a:gd name="connsiteY3" fmla="*/ 414150 h 581059"/>
              <a:gd name="connsiteX4" fmla="*/ 376131 w 918658"/>
              <a:gd name="connsiteY4" fmla="*/ 261750 h 581059"/>
              <a:gd name="connsiteX5" fmla="*/ 496781 w 918658"/>
              <a:gd name="connsiteY5" fmla="*/ 191900 h 581059"/>
              <a:gd name="connsiteX6" fmla="*/ 696806 w 918658"/>
              <a:gd name="connsiteY6" fmla="*/ 125225 h 581059"/>
              <a:gd name="connsiteX7" fmla="*/ 909531 w 918658"/>
              <a:gd name="connsiteY7" fmla="*/ 1400 h 58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658" h="581059">
                <a:moveTo>
                  <a:pt x="909531" y="1400"/>
                </a:moveTo>
                <a:cubicBezTo>
                  <a:pt x="855027" y="16217"/>
                  <a:pt x="520064" y="118346"/>
                  <a:pt x="369781" y="214125"/>
                </a:cubicBezTo>
                <a:cubicBezTo>
                  <a:pt x="219498" y="309904"/>
                  <a:pt x="45931" y="542738"/>
                  <a:pt x="7831" y="576075"/>
                </a:cubicBezTo>
                <a:cubicBezTo>
                  <a:pt x="-30269" y="609412"/>
                  <a:pt x="79798" y="466538"/>
                  <a:pt x="141181" y="414150"/>
                </a:cubicBezTo>
                <a:cubicBezTo>
                  <a:pt x="202564" y="361762"/>
                  <a:pt x="316864" y="298792"/>
                  <a:pt x="376131" y="261750"/>
                </a:cubicBezTo>
                <a:cubicBezTo>
                  <a:pt x="435398" y="224708"/>
                  <a:pt x="443335" y="214654"/>
                  <a:pt x="496781" y="191900"/>
                </a:cubicBezTo>
                <a:cubicBezTo>
                  <a:pt x="550227" y="169146"/>
                  <a:pt x="634364" y="156975"/>
                  <a:pt x="696806" y="125225"/>
                </a:cubicBezTo>
                <a:cubicBezTo>
                  <a:pt x="759248" y="93475"/>
                  <a:pt x="964035" y="-13417"/>
                  <a:pt x="909531" y="1400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DBBDE76C-6B62-4EDE-8AB1-530AB3773EF9}"/>
              </a:ext>
            </a:extLst>
          </p:cNvPr>
          <p:cNvSpPr/>
          <p:nvPr/>
        </p:nvSpPr>
        <p:spPr>
          <a:xfrm>
            <a:off x="6705586" y="444463"/>
            <a:ext cx="555808" cy="381619"/>
          </a:xfrm>
          <a:custGeom>
            <a:avLst/>
            <a:gdLst>
              <a:gd name="connsiteX0" fmla="*/ 14 w 555808"/>
              <a:gd name="connsiteY0" fmla="*/ 37 h 381619"/>
              <a:gd name="connsiteX1" fmla="*/ 317514 w 555808"/>
              <a:gd name="connsiteY1" fmla="*/ 196887 h 381619"/>
              <a:gd name="connsiteX2" fmla="*/ 546114 w 555808"/>
              <a:gd name="connsiteY2" fmla="*/ 377862 h 381619"/>
              <a:gd name="connsiteX3" fmla="*/ 495314 w 555808"/>
              <a:gd name="connsiteY3" fmla="*/ 311187 h 381619"/>
              <a:gd name="connsiteX4" fmla="*/ 330214 w 555808"/>
              <a:gd name="connsiteY4" fmla="*/ 212762 h 381619"/>
              <a:gd name="connsiteX5" fmla="*/ 14 w 555808"/>
              <a:gd name="connsiteY5" fmla="*/ 37 h 38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808" h="381619">
                <a:moveTo>
                  <a:pt x="14" y="37"/>
                </a:moveTo>
                <a:cubicBezTo>
                  <a:pt x="-2103" y="-2609"/>
                  <a:pt x="226498" y="133916"/>
                  <a:pt x="317514" y="196887"/>
                </a:cubicBezTo>
                <a:cubicBezTo>
                  <a:pt x="408530" y="259858"/>
                  <a:pt x="516481" y="358812"/>
                  <a:pt x="546114" y="377862"/>
                </a:cubicBezTo>
                <a:cubicBezTo>
                  <a:pt x="575747" y="396912"/>
                  <a:pt x="531297" y="338704"/>
                  <a:pt x="495314" y="311187"/>
                </a:cubicBezTo>
                <a:cubicBezTo>
                  <a:pt x="459331" y="283670"/>
                  <a:pt x="409060" y="263562"/>
                  <a:pt x="330214" y="212762"/>
                </a:cubicBezTo>
                <a:lnTo>
                  <a:pt x="14" y="37"/>
                </a:ln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86BC2D11-7FE5-43DB-A705-44CA8178E6D8}"/>
              </a:ext>
            </a:extLst>
          </p:cNvPr>
          <p:cNvSpPr/>
          <p:nvPr/>
        </p:nvSpPr>
        <p:spPr>
          <a:xfrm>
            <a:off x="4734273" y="821386"/>
            <a:ext cx="345373" cy="800723"/>
          </a:xfrm>
          <a:custGeom>
            <a:avLst/>
            <a:gdLst>
              <a:gd name="connsiteX0" fmla="*/ 342552 w 345373"/>
              <a:gd name="connsiteY0" fmla="*/ 7289 h 800723"/>
              <a:gd name="connsiteX1" fmla="*/ 279052 w 345373"/>
              <a:gd name="connsiteY1" fmla="*/ 112064 h 800723"/>
              <a:gd name="connsiteX2" fmla="*/ 75852 w 345373"/>
              <a:gd name="connsiteY2" fmla="*/ 559739 h 800723"/>
              <a:gd name="connsiteX3" fmla="*/ 15527 w 345373"/>
              <a:gd name="connsiteY3" fmla="*/ 794689 h 800723"/>
              <a:gd name="connsiteX4" fmla="*/ 6002 w 345373"/>
              <a:gd name="connsiteY4" fmla="*/ 708964 h 800723"/>
              <a:gd name="connsiteX5" fmla="*/ 94902 w 345373"/>
              <a:gd name="connsiteY5" fmla="*/ 470839 h 800723"/>
              <a:gd name="connsiteX6" fmla="*/ 202852 w 345373"/>
              <a:gd name="connsiteY6" fmla="*/ 258114 h 800723"/>
              <a:gd name="connsiteX7" fmla="*/ 342552 w 345373"/>
              <a:gd name="connsiteY7" fmla="*/ 7289 h 80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73" h="800723">
                <a:moveTo>
                  <a:pt x="342552" y="7289"/>
                </a:moveTo>
                <a:cubicBezTo>
                  <a:pt x="355252" y="-17053"/>
                  <a:pt x="323502" y="19989"/>
                  <a:pt x="279052" y="112064"/>
                </a:cubicBezTo>
                <a:cubicBezTo>
                  <a:pt x="234602" y="204139"/>
                  <a:pt x="119773" y="445968"/>
                  <a:pt x="75852" y="559739"/>
                </a:cubicBezTo>
                <a:cubicBezTo>
                  <a:pt x="31931" y="673510"/>
                  <a:pt x="27169" y="769818"/>
                  <a:pt x="15527" y="794689"/>
                </a:cubicBezTo>
                <a:cubicBezTo>
                  <a:pt x="3885" y="819560"/>
                  <a:pt x="-7227" y="762939"/>
                  <a:pt x="6002" y="708964"/>
                </a:cubicBezTo>
                <a:cubicBezTo>
                  <a:pt x="19231" y="654989"/>
                  <a:pt x="62094" y="545981"/>
                  <a:pt x="94902" y="470839"/>
                </a:cubicBezTo>
                <a:cubicBezTo>
                  <a:pt x="127710" y="395697"/>
                  <a:pt x="164752" y="334843"/>
                  <a:pt x="202852" y="258114"/>
                </a:cubicBezTo>
                <a:cubicBezTo>
                  <a:pt x="240952" y="181385"/>
                  <a:pt x="329852" y="31631"/>
                  <a:pt x="342552" y="7289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BDDC6E1E-892A-48AB-844D-D0C8791FC4DC}"/>
              </a:ext>
            </a:extLst>
          </p:cNvPr>
          <p:cNvSpPr/>
          <p:nvPr/>
        </p:nvSpPr>
        <p:spPr>
          <a:xfrm>
            <a:off x="5448167" y="4156685"/>
            <a:ext cx="1301921" cy="1069754"/>
          </a:xfrm>
          <a:custGeom>
            <a:avLst/>
            <a:gdLst>
              <a:gd name="connsiteX0" fmla="*/ 133 w 1301921"/>
              <a:gd name="connsiteY0" fmla="*/ 34315 h 1069754"/>
              <a:gd name="connsiteX1" fmla="*/ 127133 w 1301921"/>
              <a:gd name="connsiteY1" fmla="*/ 154965 h 1069754"/>
              <a:gd name="connsiteX2" fmla="*/ 457333 w 1301921"/>
              <a:gd name="connsiteY2" fmla="*/ 310540 h 1069754"/>
              <a:gd name="connsiteX3" fmla="*/ 765308 w 1301921"/>
              <a:gd name="connsiteY3" fmla="*/ 281965 h 1069754"/>
              <a:gd name="connsiteX4" fmla="*/ 1105033 w 1301921"/>
              <a:gd name="connsiteY4" fmla="*/ 116865 h 1069754"/>
              <a:gd name="connsiteX5" fmla="*/ 1301883 w 1301921"/>
              <a:gd name="connsiteY5" fmla="*/ 2565 h 1069754"/>
              <a:gd name="connsiteX6" fmla="*/ 1120908 w 1301921"/>
              <a:gd name="connsiteY6" fmla="*/ 227990 h 1069754"/>
              <a:gd name="connsiteX7" fmla="*/ 997083 w 1301921"/>
              <a:gd name="connsiteY7" fmla="*/ 450240 h 1069754"/>
              <a:gd name="connsiteX8" fmla="*/ 1028833 w 1301921"/>
              <a:gd name="connsiteY8" fmla="*/ 726465 h 1069754"/>
              <a:gd name="connsiteX9" fmla="*/ 1241558 w 1301921"/>
              <a:gd name="connsiteY9" fmla="*/ 1069365 h 1069754"/>
              <a:gd name="connsiteX10" fmla="*/ 708158 w 1301921"/>
              <a:gd name="connsiteY10" fmla="*/ 786790 h 1069754"/>
              <a:gd name="connsiteX11" fmla="*/ 349383 w 1301921"/>
              <a:gd name="connsiteY11" fmla="*/ 434365 h 1069754"/>
              <a:gd name="connsiteX12" fmla="*/ 146183 w 1301921"/>
              <a:gd name="connsiteY12" fmla="*/ 281965 h 1069754"/>
              <a:gd name="connsiteX13" fmla="*/ 133 w 1301921"/>
              <a:gd name="connsiteY13" fmla="*/ 34315 h 10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1921" h="1069754">
                <a:moveTo>
                  <a:pt x="133" y="34315"/>
                </a:moveTo>
                <a:cubicBezTo>
                  <a:pt x="-3042" y="13148"/>
                  <a:pt x="50933" y="108928"/>
                  <a:pt x="127133" y="154965"/>
                </a:cubicBezTo>
                <a:cubicBezTo>
                  <a:pt x="203333" y="201003"/>
                  <a:pt x="350971" y="289373"/>
                  <a:pt x="457333" y="310540"/>
                </a:cubicBezTo>
                <a:cubicBezTo>
                  <a:pt x="563695" y="331707"/>
                  <a:pt x="657358" y="314244"/>
                  <a:pt x="765308" y="281965"/>
                </a:cubicBezTo>
                <a:cubicBezTo>
                  <a:pt x="873258" y="249686"/>
                  <a:pt x="1015604" y="163432"/>
                  <a:pt x="1105033" y="116865"/>
                </a:cubicBezTo>
                <a:cubicBezTo>
                  <a:pt x="1194462" y="70298"/>
                  <a:pt x="1299237" y="-15956"/>
                  <a:pt x="1301883" y="2565"/>
                </a:cubicBezTo>
                <a:cubicBezTo>
                  <a:pt x="1304529" y="21086"/>
                  <a:pt x="1171708" y="153378"/>
                  <a:pt x="1120908" y="227990"/>
                </a:cubicBezTo>
                <a:cubicBezTo>
                  <a:pt x="1070108" y="302602"/>
                  <a:pt x="1012429" y="367161"/>
                  <a:pt x="997083" y="450240"/>
                </a:cubicBezTo>
                <a:cubicBezTo>
                  <a:pt x="981737" y="533319"/>
                  <a:pt x="988087" y="623278"/>
                  <a:pt x="1028833" y="726465"/>
                </a:cubicBezTo>
                <a:cubicBezTo>
                  <a:pt x="1069579" y="829652"/>
                  <a:pt x="1295004" y="1059311"/>
                  <a:pt x="1241558" y="1069365"/>
                </a:cubicBezTo>
                <a:cubicBezTo>
                  <a:pt x="1188112" y="1079419"/>
                  <a:pt x="856854" y="892623"/>
                  <a:pt x="708158" y="786790"/>
                </a:cubicBezTo>
                <a:cubicBezTo>
                  <a:pt x="559462" y="680957"/>
                  <a:pt x="443045" y="518502"/>
                  <a:pt x="349383" y="434365"/>
                </a:cubicBezTo>
                <a:cubicBezTo>
                  <a:pt x="255721" y="350228"/>
                  <a:pt x="200158" y="345465"/>
                  <a:pt x="146183" y="281965"/>
                </a:cubicBezTo>
                <a:cubicBezTo>
                  <a:pt x="92208" y="218465"/>
                  <a:pt x="3308" y="55482"/>
                  <a:pt x="133" y="3431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D721A35-27A7-4853-8E95-60695D755E8B}"/>
              </a:ext>
            </a:extLst>
          </p:cNvPr>
          <p:cNvSpPr/>
          <p:nvPr/>
        </p:nvSpPr>
        <p:spPr>
          <a:xfrm>
            <a:off x="6497664" y="4030481"/>
            <a:ext cx="414514" cy="464325"/>
          </a:xfrm>
          <a:custGeom>
            <a:avLst/>
            <a:gdLst>
              <a:gd name="connsiteX0" fmla="*/ 364569 w 414514"/>
              <a:gd name="connsiteY0" fmla="*/ 251536 h 464325"/>
              <a:gd name="connsiteX1" fmla="*/ 413253 w 414514"/>
              <a:gd name="connsiteY1" fmla="*/ 25052 h 464325"/>
              <a:gd name="connsiteX2" fmla="*/ 392086 w 414514"/>
              <a:gd name="connsiteY2" fmla="*/ 14469 h 464325"/>
              <a:gd name="connsiteX3" fmla="*/ 307419 w 414514"/>
              <a:gd name="connsiteY3" fmla="*/ 103369 h 464325"/>
              <a:gd name="connsiteX4" fmla="*/ 176186 w 414514"/>
              <a:gd name="connsiteY4" fmla="*/ 232486 h 464325"/>
              <a:gd name="connsiteX5" fmla="*/ 6853 w 414514"/>
              <a:gd name="connsiteY5" fmla="*/ 458969 h 464325"/>
              <a:gd name="connsiteX6" fmla="*/ 49186 w 414514"/>
              <a:gd name="connsiteY6" fmla="*/ 382769 h 464325"/>
              <a:gd name="connsiteX7" fmla="*/ 197353 w 414514"/>
              <a:gd name="connsiteY7" fmla="*/ 266352 h 464325"/>
              <a:gd name="connsiteX8" fmla="*/ 265086 w 414514"/>
              <a:gd name="connsiteY8" fmla="*/ 166869 h 464325"/>
              <a:gd name="connsiteX9" fmla="*/ 284136 w 414514"/>
              <a:gd name="connsiteY9" fmla="*/ 173219 h 464325"/>
              <a:gd name="connsiteX10" fmla="*/ 315886 w 414514"/>
              <a:gd name="connsiteY10" fmla="*/ 149936 h 464325"/>
              <a:gd name="connsiteX11" fmla="*/ 343403 w 414514"/>
              <a:gd name="connsiteY11" fmla="*/ 145702 h 464325"/>
              <a:gd name="connsiteX12" fmla="*/ 364569 w 414514"/>
              <a:gd name="connsiteY12" fmla="*/ 251536 h 46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514" h="464325">
                <a:moveTo>
                  <a:pt x="364569" y="251536"/>
                </a:moveTo>
                <a:cubicBezTo>
                  <a:pt x="376211" y="231428"/>
                  <a:pt x="408667" y="64563"/>
                  <a:pt x="413253" y="25052"/>
                </a:cubicBezTo>
                <a:cubicBezTo>
                  <a:pt x="417839" y="-14459"/>
                  <a:pt x="409725" y="1416"/>
                  <a:pt x="392086" y="14469"/>
                </a:cubicBezTo>
                <a:cubicBezTo>
                  <a:pt x="374447" y="27522"/>
                  <a:pt x="343402" y="67033"/>
                  <a:pt x="307419" y="103369"/>
                </a:cubicBezTo>
                <a:cubicBezTo>
                  <a:pt x="271436" y="139705"/>
                  <a:pt x="226280" y="173219"/>
                  <a:pt x="176186" y="232486"/>
                </a:cubicBezTo>
                <a:cubicBezTo>
                  <a:pt x="126092" y="291753"/>
                  <a:pt x="28020" y="433922"/>
                  <a:pt x="6853" y="458969"/>
                </a:cubicBezTo>
                <a:cubicBezTo>
                  <a:pt x="-14314" y="484016"/>
                  <a:pt x="17436" y="414872"/>
                  <a:pt x="49186" y="382769"/>
                </a:cubicBezTo>
                <a:cubicBezTo>
                  <a:pt x="80936" y="350666"/>
                  <a:pt x="161370" y="302335"/>
                  <a:pt x="197353" y="266352"/>
                </a:cubicBezTo>
                <a:cubicBezTo>
                  <a:pt x="233336" y="230369"/>
                  <a:pt x="250622" y="182391"/>
                  <a:pt x="265086" y="166869"/>
                </a:cubicBezTo>
                <a:cubicBezTo>
                  <a:pt x="279550" y="151347"/>
                  <a:pt x="275669" y="176041"/>
                  <a:pt x="284136" y="173219"/>
                </a:cubicBezTo>
                <a:cubicBezTo>
                  <a:pt x="292603" y="170397"/>
                  <a:pt x="306008" y="154522"/>
                  <a:pt x="315886" y="149936"/>
                </a:cubicBezTo>
                <a:cubicBezTo>
                  <a:pt x="325764" y="145350"/>
                  <a:pt x="334584" y="134413"/>
                  <a:pt x="343403" y="145702"/>
                </a:cubicBezTo>
                <a:cubicBezTo>
                  <a:pt x="352222" y="156991"/>
                  <a:pt x="352927" y="271644"/>
                  <a:pt x="364569" y="25153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E664D4D-0F11-401D-A544-8E28F0983903}"/>
              </a:ext>
            </a:extLst>
          </p:cNvPr>
          <p:cNvSpPr/>
          <p:nvPr/>
        </p:nvSpPr>
        <p:spPr>
          <a:xfrm>
            <a:off x="6863517" y="4313627"/>
            <a:ext cx="311193" cy="649060"/>
          </a:xfrm>
          <a:custGeom>
            <a:avLst/>
            <a:gdLst>
              <a:gd name="connsiteX0" fmla="*/ 5066 w 311193"/>
              <a:gd name="connsiteY0" fmla="*/ 4373 h 649060"/>
              <a:gd name="connsiteX1" fmla="*/ 5066 w 311193"/>
              <a:gd name="connsiteY1" fmla="*/ 112323 h 649060"/>
              <a:gd name="connsiteX2" fmla="*/ 30466 w 311193"/>
              <a:gd name="connsiteY2" fmla="*/ 254140 h 649060"/>
              <a:gd name="connsiteX3" fmla="*/ 284466 w 311193"/>
              <a:gd name="connsiteY3" fmla="*/ 605506 h 649060"/>
              <a:gd name="connsiteX4" fmla="*/ 299283 w 311193"/>
              <a:gd name="connsiteY4" fmla="*/ 641490 h 649060"/>
              <a:gd name="connsiteX5" fmla="*/ 246366 w 311193"/>
              <a:gd name="connsiteY5" fmla="*/ 586456 h 649060"/>
              <a:gd name="connsiteX6" fmla="*/ 216733 w 311193"/>
              <a:gd name="connsiteY6" fmla="*/ 520840 h 649060"/>
              <a:gd name="connsiteX7" fmla="*/ 19883 w 311193"/>
              <a:gd name="connsiteY7" fmla="*/ 264723 h 649060"/>
              <a:gd name="connsiteX8" fmla="*/ 5066 w 311193"/>
              <a:gd name="connsiteY8" fmla="*/ 4373 h 6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93" h="649060">
                <a:moveTo>
                  <a:pt x="5066" y="4373"/>
                </a:moveTo>
                <a:cubicBezTo>
                  <a:pt x="2597" y="-21027"/>
                  <a:pt x="833" y="70695"/>
                  <a:pt x="5066" y="112323"/>
                </a:cubicBezTo>
                <a:cubicBezTo>
                  <a:pt x="9299" y="153951"/>
                  <a:pt x="-16101" y="171943"/>
                  <a:pt x="30466" y="254140"/>
                </a:cubicBezTo>
                <a:cubicBezTo>
                  <a:pt x="77033" y="336337"/>
                  <a:pt x="239663" y="540948"/>
                  <a:pt x="284466" y="605506"/>
                </a:cubicBezTo>
                <a:cubicBezTo>
                  <a:pt x="329269" y="670064"/>
                  <a:pt x="305633" y="644665"/>
                  <a:pt x="299283" y="641490"/>
                </a:cubicBezTo>
                <a:cubicBezTo>
                  <a:pt x="292933" y="638315"/>
                  <a:pt x="260124" y="606564"/>
                  <a:pt x="246366" y="586456"/>
                </a:cubicBezTo>
                <a:cubicBezTo>
                  <a:pt x="232608" y="566348"/>
                  <a:pt x="254480" y="574462"/>
                  <a:pt x="216733" y="520840"/>
                </a:cubicBezTo>
                <a:cubicBezTo>
                  <a:pt x="178986" y="467218"/>
                  <a:pt x="55161" y="348331"/>
                  <a:pt x="19883" y="264723"/>
                </a:cubicBezTo>
                <a:cubicBezTo>
                  <a:pt x="-15395" y="181115"/>
                  <a:pt x="7535" y="29773"/>
                  <a:pt x="5066" y="437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20E36A7-5D5C-4A0C-B438-2B03086F7B75}"/>
              </a:ext>
            </a:extLst>
          </p:cNvPr>
          <p:cNvSpPr/>
          <p:nvPr/>
        </p:nvSpPr>
        <p:spPr>
          <a:xfrm>
            <a:off x="4371207" y="4062956"/>
            <a:ext cx="1075757" cy="1637523"/>
          </a:xfrm>
          <a:custGeom>
            <a:avLst/>
            <a:gdLst>
              <a:gd name="connsiteX0" fmla="*/ 1073918 w 1075757"/>
              <a:gd name="connsiteY0" fmla="*/ 166144 h 1637523"/>
              <a:gd name="connsiteX1" fmla="*/ 997718 w 1075757"/>
              <a:gd name="connsiteY1" fmla="*/ 105819 h 1637523"/>
              <a:gd name="connsiteX2" fmla="*/ 848493 w 1075757"/>
              <a:gd name="connsiteY2" fmla="*/ 1044 h 1637523"/>
              <a:gd name="connsiteX3" fmla="*/ 854843 w 1075757"/>
              <a:gd name="connsiteY3" fmla="*/ 175669 h 1637523"/>
              <a:gd name="connsiteX4" fmla="*/ 797693 w 1075757"/>
              <a:gd name="connsiteY4" fmla="*/ 528094 h 1637523"/>
              <a:gd name="connsiteX5" fmla="*/ 683393 w 1075757"/>
              <a:gd name="connsiteY5" fmla="*/ 861469 h 1637523"/>
              <a:gd name="connsiteX6" fmla="*/ 61093 w 1075757"/>
              <a:gd name="connsiteY6" fmla="*/ 1344069 h 1637523"/>
              <a:gd name="connsiteX7" fmla="*/ 48393 w 1075757"/>
              <a:gd name="connsiteY7" fmla="*/ 1445669 h 1637523"/>
              <a:gd name="connsiteX8" fmla="*/ 283343 w 1075757"/>
              <a:gd name="connsiteY8" fmla="*/ 1626644 h 1637523"/>
              <a:gd name="connsiteX9" fmla="*/ 680218 w 1075757"/>
              <a:gd name="connsiteY9" fmla="*/ 1096419 h 1637523"/>
              <a:gd name="connsiteX10" fmla="*/ 889768 w 1075757"/>
              <a:gd name="connsiteY10" fmla="*/ 578894 h 1637523"/>
              <a:gd name="connsiteX11" fmla="*/ 946918 w 1075757"/>
              <a:gd name="connsiteY11" fmla="*/ 289969 h 1637523"/>
              <a:gd name="connsiteX12" fmla="*/ 924693 w 1075757"/>
              <a:gd name="connsiteY12" fmla="*/ 118519 h 1637523"/>
              <a:gd name="connsiteX13" fmla="*/ 1073918 w 1075757"/>
              <a:gd name="connsiteY13" fmla="*/ 166144 h 16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5757" h="1637523">
                <a:moveTo>
                  <a:pt x="1073918" y="166144"/>
                </a:moveTo>
                <a:cubicBezTo>
                  <a:pt x="1086089" y="164027"/>
                  <a:pt x="1035289" y="133336"/>
                  <a:pt x="997718" y="105819"/>
                </a:cubicBezTo>
                <a:cubicBezTo>
                  <a:pt x="960147" y="78302"/>
                  <a:pt x="872306" y="-10598"/>
                  <a:pt x="848493" y="1044"/>
                </a:cubicBezTo>
                <a:cubicBezTo>
                  <a:pt x="824680" y="12686"/>
                  <a:pt x="863310" y="87827"/>
                  <a:pt x="854843" y="175669"/>
                </a:cubicBezTo>
                <a:cubicBezTo>
                  <a:pt x="846376" y="263511"/>
                  <a:pt x="826268" y="413794"/>
                  <a:pt x="797693" y="528094"/>
                </a:cubicBezTo>
                <a:cubicBezTo>
                  <a:pt x="769118" y="642394"/>
                  <a:pt x="806160" y="725473"/>
                  <a:pt x="683393" y="861469"/>
                </a:cubicBezTo>
                <a:cubicBezTo>
                  <a:pt x="560626" y="997465"/>
                  <a:pt x="166926" y="1246702"/>
                  <a:pt x="61093" y="1344069"/>
                </a:cubicBezTo>
                <a:cubicBezTo>
                  <a:pt x="-44740" y="1441436"/>
                  <a:pt x="11351" y="1398573"/>
                  <a:pt x="48393" y="1445669"/>
                </a:cubicBezTo>
                <a:cubicBezTo>
                  <a:pt x="85435" y="1492765"/>
                  <a:pt x="178039" y="1684852"/>
                  <a:pt x="283343" y="1626644"/>
                </a:cubicBezTo>
                <a:cubicBezTo>
                  <a:pt x="388647" y="1568436"/>
                  <a:pt x="579147" y="1271044"/>
                  <a:pt x="680218" y="1096419"/>
                </a:cubicBezTo>
                <a:cubicBezTo>
                  <a:pt x="781289" y="921794"/>
                  <a:pt x="845318" y="713302"/>
                  <a:pt x="889768" y="578894"/>
                </a:cubicBezTo>
                <a:cubicBezTo>
                  <a:pt x="934218" y="444486"/>
                  <a:pt x="941097" y="366698"/>
                  <a:pt x="946918" y="289969"/>
                </a:cubicBezTo>
                <a:cubicBezTo>
                  <a:pt x="952739" y="213240"/>
                  <a:pt x="908289" y="143390"/>
                  <a:pt x="924693" y="118519"/>
                </a:cubicBezTo>
                <a:cubicBezTo>
                  <a:pt x="941097" y="93648"/>
                  <a:pt x="1061747" y="168261"/>
                  <a:pt x="1073918" y="16614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AD2671E-D166-4CAF-AD49-987ED4CCB39E}"/>
              </a:ext>
            </a:extLst>
          </p:cNvPr>
          <p:cNvSpPr/>
          <p:nvPr/>
        </p:nvSpPr>
        <p:spPr>
          <a:xfrm>
            <a:off x="4761001" y="5609501"/>
            <a:ext cx="1507867" cy="134085"/>
          </a:xfrm>
          <a:custGeom>
            <a:avLst/>
            <a:gdLst>
              <a:gd name="connsiteX0" fmla="*/ 1499 w 1507867"/>
              <a:gd name="connsiteY0" fmla="*/ 35649 h 134085"/>
              <a:gd name="connsiteX1" fmla="*/ 179299 w 1507867"/>
              <a:gd name="connsiteY1" fmla="*/ 76924 h 134085"/>
              <a:gd name="connsiteX2" fmla="*/ 385674 w 1507867"/>
              <a:gd name="connsiteY2" fmla="*/ 35649 h 134085"/>
              <a:gd name="connsiteX3" fmla="*/ 661899 w 1507867"/>
              <a:gd name="connsiteY3" fmla="*/ 7074 h 134085"/>
              <a:gd name="connsiteX4" fmla="*/ 976224 w 1507867"/>
              <a:gd name="connsiteY4" fmla="*/ 724 h 134085"/>
              <a:gd name="connsiteX5" fmla="*/ 1195299 w 1507867"/>
              <a:gd name="connsiteY5" fmla="*/ 19774 h 134085"/>
              <a:gd name="connsiteX6" fmla="*/ 1503274 w 1507867"/>
              <a:gd name="connsiteY6" fmla="*/ 99149 h 134085"/>
              <a:gd name="connsiteX7" fmla="*/ 1369924 w 1507867"/>
              <a:gd name="connsiteY7" fmla="*/ 102324 h 134085"/>
              <a:gd name="connsiteX8" fmla="*/ 1230224 w 1507867"/>
              <a:gd name="connsiteY8" fmla="*/ 86449 h 134085"/>
              <a:gd name="connsiteX9" fmla="*/ 947649 w 1507867"/>
              <a:gd name="connsiteY9" fmla="*/ 57874 h 134085"/>
              <a:gd name="connsiteX10" fmla="*/ 690474 w 1507867"/>
              <a:gd name="connsiteY10" fmla="*/ 73749 h 134085"/>
              <a:gd name="connsiteX11" fmla="*/ 528549 w 1507867"/>
              <a:gd name="connsiteY11" fmla="*/ 108674 h 134085"/>
              <a:gd name="connsiteX12" fmla="*/ 512674 w 1507867"/>
              <a:gd name="connsiteY12" fmla="*/ 134074 h 134085"/>
              <a:gd name="connsiteX13" fmla="*/ 385674 w 1507867"/>
              <a:gd name="connsiteY13" fmla="*/ 111849 h 134085"/>
              <a:gd name="connsiteX14" fmla="*/ 280899 w 1507867"/>
              <a:gd name="connsiteY14" fmla="*/ 102324 h 134085"/>
              <a:gd name="connsiteX15" fmla="*/ 1499 w 1507867"/>
              <a:gd name="connsiteY15" fmla="*/ 35649 h 13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07867" h="134085">
                <a:moveTo>
                  <a:pt x="1499" y="35649"/>
                </a:moveTo>
                <a:cubicBezTo>
                  <a:pt x="-15434" y="31416"/>
                  <a:pt x="115270" y="76924"/>
                  <a:pt x="179299" y="76924"/>
                </a:cubicBezTo>
                <a:cubicBezTo>
                  <a:pt x="243328" y="76924"/>
                  <a:pt x="305241" y="47291"/>
                  <a:pt x="385674" y="35649"/>
                </a:cubicBezTo>
                <a:cubicBezTo>
                  <a:pt x="466107" y="24007"/>
                  <a:pt x="563474" y="12895"/>
                  <a:pt x="661899" y="7074"/>
                </a:cubicBezTo>
                <a:cubicBezTo>
                  <a:pt x="760324" y="1253"/>
                  <a:pt x="887324" y="-1393"/>
                  <a:pt x="976224" y="724"/>
                </a:cubicBezTo>
                <a:cubicBezTo>
                  <a:pt x="1065124" y="2841"/>
                  <a:pt x="1107457" y="3370"/>
                  <a:pt x="1195299" y="19774"/>
                </a:cubicBezTo>
                <a:cubicBezTo>
                  <a:pt x="1283141" y="36178"/>
                  <a:pt x="1474170" y="85391"/>
                  <a:pt x="1503274" y="99149"/>
                </a:cubicBezTo>
                <a:cubicBezTo>
                  <a:pt x="1532378" y="112907"/>
                  <a:pt x="1415432" y="104441"/>
                  <a:pt x="1369924" y="102324"/>
                </a:cubicBezTo>
                <a:cubicBezTo>
                  <a:pt x="1324416" y="100207"/>
                  <a:pt x="1230224" y="86449"/>
                  <a:pt x="1230224" y="86449"/>
                </a:cubicBezTo>
                <a:cubicBezTo>
                  <a:pt x="1159845" y="79041"/>
                  <a:pt x="1037607" y="59991"/>
                  <a:pt x="947649" y="57874"/>
                </a:cubicBezTo>
                <a:cubicBezTo>
                  <a:pt x="857691" y="55757"/>
                  <a:pt x="760324" y="65282"/>
                  <a:pt x="690474" y="73749"/>
                </a:cubicBezTo>
                <a:cubicBezTo>
                  <a:pt x="620624" y="82216"/>
                  <a:pt x="558182" y="98620"/>
                  <a:pt x="528549" y="108674"/>
                </a:cubicBezTo>
                <a:cubicBezTo>
                  <a:pt x="498916" y="118728"/>
                  <a:pt x="536486" y="133545"/>
                  <a:pt x="512674" y="134074"/>
                </a:cubicBezTo>
                <a:cubicBezTo>
                  <a:pt x="488862" y="134603"/>
                  <a:pt x="424303" y="117141"/>
                  <a:pt x="385674" y="111849"/>
                </a:cubicBezTo>
                <a:cubicBezTo>
                  <a:pt x="347045" y="106557"/>
                  <a:pt x="341753" y="112907"/>
                  <a:pt x="280899" y="102324"/>
                </a:cubicBezTo>
                <a:cubicBezTo>
                  <a:pt x="220045" y="91741"/>
                  <a:pt x="18432" y="39882"/>
                  <a:pt x="1499" y="35649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A605CC1D-6D1F-4E2A-8BB2-1E0BBE082DAB}"/>
              </a:ext>
            </a:extLst>
          </p:cNvPr>
          <p:cNvSpPr/>
          <p:nvPr/>
        </p:nvSpPr>
        <p:spPr>
          <a:xfrm>
            <a:off x="6662716" y="5287238"/>
            <a:ext cx="870584" cy="339067"/>
          </a:xfrm>
          <a:custGeom>
            <a:avLst/>
            <a:gdLst>
              <a:gd name="connsiteX0" fmla="*/ 7959 w 870584"/>
              <a:gd name="connsiteY0" fmla="*/ 332512 h 339067"/>
              <a:gd name="connsiteX1" fmla="*/ 112734 w 870584"/>
              <a:gd name="connsiteY1" fmla="*/ 281712 h 339067"/>
              <a:gd name="connsiteX2" fmla="*/ 309584 w 870584"/>
              <a:gd name="connsiteY2" fmla="*/ 183287 h 339067"/>
              <a:gd name="connsiteX3" fmla="*/ 512784 w 870584"/>
              <a:gd name="connsiteY3" fmla="*/ 132487 h 339067"/>
              <a:gd name="connsiteX4" fmla="*/ 868384 w 870584"/>
              <a:gd name="connsiteY4" fmla="*/ 2312 h 339067"/>
              <a:gd name="connsiteX5" fmla="*/ 649309 w 870584"/>
              <a:gd name="connsiteY5" fmla="*/ 53112 h 339067"/>
              <a:gd name="connsiteX6" fmla="*/ 373084 w 870584"/>
              <a:gd name="connsiteY6" fmla="*/ 103912 h 339067"/>
              <a:gd name="connsiteX7" fmla="*/ 7959 w 870584"/>
              <a:gd name="connsiteY7" fmla="*/ 332512 h 3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584" h="339067">
                <a:moveTo>
                  <a:pt x="7959" y="332512"/>
                </a:moveTo>
                <a:cubicBezTo>
                  <a:pt x="-35433" y="362145"/>
                  <a:pt x="112734" y="281712"/>
                  <a:pt x="112734" y="281712"/>
                </a:cubicBezTo>
                <a:cubicBezTo>
                  <a:pt x="163005" y="256841"/>
                  <a:pt x="242909" y="208158"/>
                  <a:pt x="309584" y="183287"/>
                </a:cubicBezTo>
                <a:cubicBezTo>
                  <a:pt x="376259" y="158416"/>
                  <a:pt x="419651" y="162649"/>
                  <a:pt x="512784" y="132487"/>
                </a:cubicBezTo>
                <a:cubicBezTo>
                  <a:pt x="605917" y="102325"/>
                  <a:pt x="845630" y="15541"/>
                  <a:pt x="868384" y="2312"/>
                </a:cubicBezTo>
                <a:cubicBezTo>
                  <a:pt x="891138" y="-10917"/>
                  <a:pt x="731859" y="36179"/>
                  <a:pt x="649309" y="53112"/>
                </a:cubicBezTo>
                <a:cubicBezTo>
                  <a:pt x="566759" y="70045"/>
                  <a:pt x="474684" y="57875"/>
                  <a:pt x="373084" y="103912"/>
                </a:cubicBezTo>
                <a:cubicBezTo>
                  <a:pt x="271484" y="149949"/>
                  <a:pt x="51351" y="302879"/>
                  <a:pt x="7959" y="33251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96B0FFA-5E7D-4911-ACF1-B5D3F9D3EB7E}"/>
              </a:ext>
            </a:extLst>
          </p:cNvPr>
          <p:cNvSpPr/>
          <p:nvPr/>
        </p:nvSpPr>
        <p:spPr>
          <a:xfrm>
            <a:off x="6313826" y="5390980"/>
            <a:ext cx="405308" cy="245994"/>
          </a:xfrm>
          <a:custGeom>
            <a:avLst/>
            <a:gdLst>
              <a:gd name="connsiteX0" fmla="*/ 83799 w 405308"/>
              <a:gd name="connsiteY0" fmla="*/ 170 h 245994"/>
              <a:gd name="connsiteX1" fmla="*/ 182224 w 405308"/>
              <a:gd name="connsiteY1" fmla="*/ 133520 h 245994"/>
              <a:gd name="connsiteX2" fmla="*/ 404474 w 405308"/>
              <a:gd name="connsiteY2" fmla="*/ 114470 h 245994"/>
              <a:gd name="connsiteX3" fmla="*/ 255249 w 405308"/>
              <a:gd name="connsiteY3" fmla="*/ 158920 h 245994"/>
              <a:gd name="connsiteX4" fmla="*/ 182224 w 405308"/>
              <a:gd name="connsiteY4" fmla="*/ 228770 h 245994"/>
              <a:gd name="connsiteX5" fmla="*/ 1249 w 405308"/>
              <a:gd name="connsiteY5" fmla="*/ 241470 h 245994"/>
              <a:gd name="connsiteX6" fmla="*/ 102849 w 405308"/>
              <a:gd name="connsiteY6" fmla="*/ 165270 h 245994"/>
              <a:gd name="connsiteX7" fmla="*/ 83799 w 405308"/>
              <a:gd name="connsiteY7" fmla="*/ 170 h 2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308" h="245994">
                <a:moveTo>
                  <a:pt x="83799" y="170"/>
                </a:moveTo>
                <a:cubicBezTo>
                  <a:pt x="97028" y="-5122"/>
                  <a:pt x="128778" y="114470"/>
                  <a:pt x="182224" y="133520"/>
                </a:cubicBezTo>
                <a:cubicBezTo>
                  <a:pt x="235670" y="152570"/>
                  <a:pt x="392303" y="110237"/>
                  <a:pt x="404474" y="114470"/>
                </a:cubicBezTo>
                <a:cubicBezTo>
                  <a:pt x="416645" y="118703"/>
                  <a:pt x="292291" y="139870"/>
                  <a:pt x="255249" y="158920"/>
                </a:cubicBezTo>
                <a:cubicBezTo>
                  <a:pt x="218207" y="177970"/>
                  <a:pt x="224557" y="215012"/>
                  <a:pt x="182224" y="228770"/>
                </a:cubicBezTo>
                <a:cubicBezTo>
                  <a:pt x="139891" y="242528"/>
                  <a:pt x="14478" y="252053"/>
                  <a:pt x="1249" y="241470"/>
                </a:cubicBezTo>
                <a:cubicBezTo>
                  <a:pt x="-11980" y="230887"/>
                  <a:pt x="83799" y="199666"/>
                  <a:pt x="102849" y="165270"/>
                </a:cubicBezTo>
                <a:cubicBezTo>
                  <a:pt x="121899" y="130874"/>
                  <a:pt x="70570" y="5462"/>
                  <a:pt x="83799" y="17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8FDA1CD-C9A7-427D-A774-62A3F87F1033}"/>
              </a:ext>
            </a:extLst>
          </p:cNvPr>
          <p:cNvSpPr/>
          <p:nvPr/>
        </p:nvSpPr>
        <p:spPr>
          <a:xfrm>
            <a:off x="6780965" y="4253953"/>
            <a:ext cx="397777" cy="968929"/>
          </a:xfrm>
          <a:custGeom>
            <a:avLst/>
            <a:gdLst>
              <a:gd name="connsiteX0" fmla="*/ 19885 w 397777"/>
              <a:gd name="connsiteY0" fmla="*/ 3722 h 968929"/>
              <a:gd name="connsiteX1" fmla="*/ 835 w 397777"/>
              <a:gd name="connsiteY1" fmla="*/ 397422 h 968929"/>
              <a:gd name="connsiteX2" fmla="*/ 45285 w 397777"/>
              <a:gd name="connsiteY2" fmla="*/ 597447 h 968929"/>
              <a:gd name="connsiteX3" fmla="*/ 89735 w 397777"/>
              <a:gd name="connsiteY3" fmla="*/ 787947 h 968929"/>
              <a:gd name="connsiteX4" fmla="*/ 286585 w 397777"/>
              <a:gd name="connsiteY4" fmla="*/ 905422 h 968929"/>
              <a:gd name="connsiteX5" fmla="*/ 397710 w 397777"/>
              <a:gd name="connsiteY5" fmla="*/ 968922 h 968929"/>
              <a:gd name="connsiteX6" fmla="*/ 302460 w 397777"/>
              <a:gd name="connsiteY6" fmla="*/ 908597 h 968929"/>
              <a:gd name="connsiteX7" fmla="*/ 264360 w 397777"/>
              <a:gd name="connsiteY7" fmla="*/ 772072 h 968929"/>
              <a:gd name="connsiteX8" fmla="*/ 226260 w 397777"/>
              <a:gd name="connsiteY8" fmla="*/ 565697 h 968929"/>
              <a:gd name="connsiteX9" fmla="*/ 127835 w 397777"/>
              <a:gd name="connsiteY9" fmla="*/ 413297 h 968929"/>
              <a:gd name="connsiteX10" fmla="*/ 64335 w 397777"/>
              <a:gd name="connsiteY10" fmla="*/ 210097 h 968929"/>
              <a:gd name="connsiteX11" fmla="*/ 19885 w 397777"/>
              <a:gd name="connsiteY11" fmla="*/ 3722 h 96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777" h="968929">
                <a:moveTo>
                  <a:pt x="19885" y="3722"/>
                </a:moveTo>
                <a:cubicBezTo>
                  <a:pt x="9302" y="34943"/>
                  <a:pt x="-3398" y="298468"/>
                  <a:pt x="835" y="397422"/>
                </a:cubicBezTo>
                <a:cubicBezTo>
                  <a:pt x="5068" y="496376"/>
                  <a:pt x="30468" y="532360"/>
                  <a:pt x="45285" y="597447"/>
                </a:cubicBezTo>
                <a:cubicBezTo>
                  <a:pt x="60102" y="662534"/>
                  <a:pt x="49518" y="736618"/>
                  <a:pt x="89735" y="787947"/>
                </a:cubicBezTo>
                <a:cubicBezTo>
                  <a:pt x="129952" y="839276"/>
                  <a:pt x="235256" y="875260"/>
                  <a:pt x="286585" y="905422"/>
                </a:cubicBezTo>
                <a:cubicBezTo>
                  <a:pt x="337914" y="935584"/>
                  <a:pt x="395064" y="968393"/>
                  <a:pt x="397710" y="968922"/>
                </a:cubicBezTo>
                <a:cubicBezTo>
                  <a:pt x="400356" y="969451"/>
                  <a:pt x="324685" y="941405"/>
                  <a:pt x="302460" y="908597"/>
                </a:cubicBezTo>
                <a:cubicBezTo>
                  <a:pt x="280235" y="875789"/>
                  <a:pt x="277060" y="829222"/>
                  <a:pt x="264360" y="772072"/>
                </a:cubicBezTo>
                <a:cubicBezTo>
                  <a:pt x="251660" y="714922"/>
                  <a:pt x="249014" y="625493"/>
                  <a:pt x="226260" y="565697"/>
                </a:cubicBezTo>
                <a:cubicBezTo>
                  <a:pt x="203506" y="505901"/>
                  <a:pt x="154822" y="472564"/>
                  <a:pt x="127835" y="413297"/>
                </a:cubicBezTo>
                <a:cubicBezTo>
                  <a:pt x="100848" y="354030"/>
                  <a:pt x="80210" y="274126"/>
                  <a:pt x="64335" y="210097"/>
                </a:cubicBezTo>
                <a:cubicBezTo>
                  <a:pt x="48460" y="146068"/>
                  <a:pt x="30468" y="-27499"/>
                  <a:pt x="19885" y="372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FB89CAC-9C4A-450A-9780-20E0F5F84343}"/>
              </a:ext>
            </a:extLst>
          </p:cNvPr>
          <p:cNvSpPr/>
          <p:nvPr/>
        </p:nvSpPr>
        <p:spPr>
          <a:xfrm>
            <a:off x="6516824" y="5231978"/>
            <a:ext cx="482012" cy="223729"/>
          </a:xfrm>
          <a:custGeom>
            <a:avLst/>
            <a:gdLst>
              <a:gd name="connsiteX0" fmla="*/ 4626 w 482012"/>
              <a:gd name="connsiteY0" fmla="*/ 6772 h 223729"/>
              <a:gd name="connsiteX1" fmla="*/ 211001 w 482012"/>
              <a:gd name="connsiteY1" fmla="*/ 92497 h 223729"/>
              <a:gd name="connsiteX2" fmla="*/ 322126 w 482012"/>
              <a:gd name="connsiteY2" fmla="*/ 222672 h 223729"/>
              <a:gd name="connsiteX3" fmla="*/ 480876 w 482012"/>
              <a:gd name="connsiteY3" fmla="*/ 152822 h 223729"/>
              <a:gd name="connsiteX4" fmla="*/ 395151 w 482012"/>
              <a:gd name="connsiteY4" fmla="*/ 130597 h 223729"/>
              <a:gd name="connsiteX5" fmla="*/ 430076 w 482012"/>
              <a:gd name="connsiteY5" fmla="*/ 19472 h 223729"/>
              <a:gd name="connsiteX6" fmla="*/ 4626 w 482012"/>
              <a:gd name="connsiteY6" fmla="*/ 6772 h 2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012" h="223729">
                <a:moveTo>
                  <a:pt x="4626" y="6772"/>
                </a:moveTo>
                <a:cubicBezTo>
                  <a:pt x="-31886" y="18943"/>
                  <a:pt x="158084" y="56514"/>
                  <a:pt x="211001" y="92497"/>
                </a:cubicBezTo>
                <a:cubicBezTo>
                  <a:pt x="263918" y="128480"/>
                  <a:pt x="277147" y="212618"/>
                  <a:pt x="322126" y="222672"/>
                </a:cubicBezTo>
                <a:cubicBezTo>
                  <a:pt x="367105" y="232726"/>
                  <a:pt x="468705" y="168168"/>
                  <a:pt x="480876" y="152822"/>
                </a:cubicBezTo>
                <a:cubicBezTo>
                  <a:pt x="493047" y="137476"/>
                  <a:pt x="403618" y="152822"/>
                  <a:pt x="395151" y="130597"/>
                </a:cubicBezTo>
                <a:cubicBezTo>
                  <a:pt x="386684" y="108372"/>
                  <a:pt x="490401" y="40109"/>
                  <a:pt x="430076" y="19472"/>
                </a:cubicBezTo>
                <a:cubicBezTo>
                  <a:pt x="369751" y="-1165"/>
                  <a:pt x="41138" y="-5399"/>
                  <a:pt x="4626" y="677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65A6A93-06DD-45E1-8FDF-5D83D2E195ED}"/>
              </a:ext>
            </a:extLst>
          </p:cNvPr>
          <p:cNvSpPr/>
          <p:nvPr/>
        </p:nvSpPr>
        <p:spPr>
          <a:xfrm>
            <a:off x="7081617" y="4936809"/>
            <a:ext cx="541864" cy="298056"/>
          </a:xfrm>
          <a:custGeom>
            <a:avLst/>
            <a:gdLst>
              <a:gd name="connsiteX0" fmla="*/ 1808 w 541864"/>
              <a:gd name="connsiteY0" fmla="*/ 316 h 298056"/>
              <a:gd name="connsiteX1" fmla="*/ 233583 w 541864"/>
              <a:gd name="connsiteY1" fmla="*/ 82866 h 298056"/>
              <a:gd name="connsiteX2" fmla="*/ 347883 w 541864"/>
              <a:gd name="connsiteY2" fmla="*/ 152716 h 298056"/>
              <a:gd name="connsiteX3" fmla="*/ 535208 w 541864"/>
              <a:gd name="connsiteY3" fmla="*/ 203516 h 298056"/>
              <a:gd name="connsiteX4" fmla="*/ 484408 w 541864"/>
              <a:gd name="connsiteY4" fmla="*/ 289241 h 298056"/>
              <a:gd name="connsiteX5" fmla="*/ 335183 w 541864"/>
              <a:gd name="connsiteY5" fmla="*/ 292416 h 298056"/>
              <a:gd name="connsiteX6" fmla="*/ 214533 w 541864"/>
              <a:gd name="connsiteY6" fmla="*/ 263841 h 298056"/>
              <a:gd name="connsiteX7" fmla="*/ 128808 w 541864"/>
              <a:gd name="connsiteY7" fmla="*/ 222566 h 298056"/>
              <a:gd name="connsiteX8" fmla="*/ 125633 w 541864"/>
              <a:gd name="connsiteY8" fmla="*/ 114616 h 298056"/>
              <a:gd name="connsiteX9" fmla="*/ 1808 w 541864"/>
              <a:gd name="connsiteY9" fmla="*/ 31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864" h="298056">
                <a:moveTo>
                  <a:pt x="1808" y="316"/>
                </a:moveTo>
                <a:cubicBezTo>
                  <a:pt x="19800" y="-4976"/>
                  <a:pt x="175904" y="57466"/>
                  <a:pt x="233583" y="82866"/>
                </a:cubicBezTo>
                <a:cubicBezTo>
                  <a:pt x="291262" y="108266"/>
                  <a:pt x="297612" y="132608"/>
                  <a:pt x="347883" y="152716"/>
                </a:cubicBezTo>
                <a:cubicBezTo>
                  <a:pt x="398154" y="172824"/>
                  <a:pt x="512454" y="180762"/>
                  <a:pt x="535208" y="203516"/>
                </a:cubicBezTo>
                <a:cubicBezTo>
                  <a:pt x="557962" y="226270"/>
                  <a:pt x="517746" y="274424"/>
                  <a:pt x="484408" y="289241"/>
                </a:cubicBezTo>
                <a:cubicBezTo>
                  <a:pt x="451071" y="304058"/>
                  <a:pt x="380162" y="296649"/>
                  <a:pt x="335183" y="292416"/>
                </a:cubicBezTo>
                <a:cubicBezTo>
                  <a:pt x="290204" y="288183"/>
                  <a:pt x="248929" y="275483"/>
                  <a:pt x="214533" y="263841"/>
                </a:cubicBezTo>
                <a:cubicBezTo>
                  <a:pt x="180137" y="252199"/>
                  <a:pt x="143625" y="247437"/>
                  <a:pt x="128808" y="222566"/>
                </a:cubicBezTo>
                <a:cubicBezTo>
                  <a:pt x="113991" y="197695"/>
                  <a:pt x="145741" y="149012"/>
                  <a:pt x="125633" y="114616"/>
                </a:cubicBezTo>
                <a:cubicBezTo>
                  <a:pt x="105525" y="80220"/>
                  <a:pt x="-16184" y="5608"/>
                  <a:pt x="1808" y="31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FF3BBBC-C8C0-4AA0-B55E-CD4B27312340}"/>
              </a:ext>
            </a:extLst>
          </p:cNvPr>
          <p:cNvSpPr/>
          <p:nvPr/>
        </p:nvSpPr>
        <p:spPr>
          <a:xfrm>
            <a:off x="3205163" y="5338763"/>
            <a:ext cx="1182687" cy="411162"/>
          </a:xfrm>
          <a:custGeom>
            <a:avLst/>
            <a:gdLst>
              <a:gd name="connsiteX0" fmla="*/ 0 w 1182687"/>
              <a:gd name="connsiteY0" fmla="*/ 411162 h 411162"/>
              <a:gd name="connsiteX1" fmla="*/ 146050 w 1182687"/>
              <a:gd name="connsiteY1" fmla="*/ 341312 h 411162"/>
              <a:gd name="connsiteX2" fmla="*/ 252412 w 1182687"/>
              <a:gd name="connsiteY2" fmla="*/ 328612 h 411162"/>
              <a:gd name="connsiteX3" fmla="*/ 366712 w 1182687"/>
              <a:gd name="connsiteY3" fmla="*/ 269875 h 411162"/>
              <a:gd name="connsiteX4" fmla="*/ 527050 w 1182687"/>
              <a:gd name="connsiteY4" fmla="*/ 292100 h 411162"/>
              <a:gd name="connsiteX5" fmla="*/ 708025 w 1182687"/>
              <a:gd name="connsiteY5" fmla="*/ 231775 h 411162"/>
              <a:gd name="connsiteX6" fmla="*/ 993775 w 1182687"/>
              <a:gd name="connsiteY6" fmla="*/ 68262 h 411162"/>
              <a:gd name="connsiteX7" fmla="*/ 1073150 w 1182687"/>
              <a:gd name="connsiteY7" fmla="*/ 20637 h 411162"/>
              <a:gd name="connsiteX8" fmla="*/ 1182687 w 1182687"/>
              <a:gd name="connsiteY8" fmla="*/ 0 h 4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687" h="411162">
                <a:moveTo>
                  <a:pt x="0" y="411162"/>
                </a:moveTo>
                <a:cubicBezTo>
                  <a:pt x="51990" y="383116"/>
                  <a:pt x="103981" y="355070"/>
                  <a:pt x="146050" y="341312"/>
                </a:cubicBezTo>
                <a:cubicBezTo>
                  <a:pt x="188119" y="327554"/>
                  <a:pt x="215635" y="340518"/>
                  <a:pt x="252412" y="328612"/>
                </a:cubicBezTo>
                <a:cubicBezTo>
                  <a:pt x="289189" y="316706"/>
                  <a:pt x="320939" y="275960"/>
                  <a:pt x="366712" y="269875"/>
                </a:cubicBezTo>
                <a:cubicBezTo>
                  <a:pt x="412485" y="263790"/>
                  <a:pt x="470165" y="298450"/>
                  <a:pt x="527050" y="292100"/>
                </a:cubicBezTo>
                <a:cubicBezTo>
                  <a:pt x="583936" y="285750"/>
                  <a:pt x="630238" y="269081"/>
                  <a:pt x="708025" y="231775"/>
                </a:cubicBezTo>
                <a:cubicBezTo>
                  <a:pt x="785812" y="194469"/>
                  <a:pt x="932921" y="103452"/>
                  <a:pt x="993775" y="68262"/>
                </a:cubicBezTo>
                <a:cubicBezTo>
                  <a:pt x="1054629" y="33072"/>
                  <a:pt x="1041665" y="32014"/>
                  <a:pt x="1073150" y="20637"/>
                </a:cubicBezTo>
                <a:cubicBezTo>
                  <a:pt x="1104635" y="9260"/>
                  <a:pt x="1143661" y="4630"/>
                  <a:pt x="118268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95D8912-DF48-4B34-840D-07A7C292913B}"/>
              </a:ext>
            </a:extLst>
          </p:cNvPr>
          <p:cNvSpPr/>
          <p:nvPr/>
        </p:nvSpPr>
        <p:spPr>
          <a:xfrm>
            <a:off x="3242733" y="5708400"/>
            <a:ext cx="571720" cy="895600"/>
          </a:xfrm>
          <a:custGeom>
            <a:avLst/>
            <a:gdLst>
              <a:gd name="connsiteX0" fmla="*/ 0 w 571720"/>
              <a:gd name="connsiteY0" fmla="*/ 21417 h 895600"/>
              <a:gd name="connsiteX1" fmla="*/ 88900 w 571720"/>
              <a:gd name="connsiteY1" fmla="*/ 250 h 895600"/>
              <a:gd name="connsiteX2" fmla="*/ 169334 w 571720"/>
              <a:gd name="connsiteY2" fmla="*/ 34117 h 895600"/>
              <a:gd name="connsiteX3" fmla="*/ 355600 w 571720"/>
              <a:gd name="connsiteY3" fmla="*/ 175933 h 895600"/>
              <a:gd name="connsiteX4" fmla="*/ 501650 w 571720"/>
              <a:gd name="connsiteY4" fmla="*/ 563283 h 895600"/>
              <a:gd name="connsiteX5" fmla="*/ 560917 w 571720"/>
              <a:gd name="connsiteY5" fmla="*/ 821517 h 895600"/>
              <a:gd name="connsiteX6" fmla="*/ 571500 w 571720"/>
              <a:gd name="connsiteY6" fmla="*/ 895600 h 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720" h="895600">
                <a:moveTo>
                  <a:pt x="0" y="21417"/>
                </a:moveTo>
                <a:cubicBezTo>
                  <a:pt x="30339" y="9775"/>
                  <a:pt x="60678" y="-1867"/>
                  <a:pt x="88900" y="250"/>
                </a:cubicBezTo>
                <a:cubicBezTo>
                  <a:pt x="117122" y="2367"/>
                  <a:pt x="124884" y="4836"/>
                  <a:pt x="169334" y="34117"/>
                </a:cubicBezTo>
                <a:cubicBezTo>
                  <a:pt x="213784" y="63398"/>
                  <a:pt x="300214" y="87739"/>
                  <a:pt x="355600" y="175933"/>
                </a:cubicBezTo>
                <a:cubicBezTo>
                  <a:pt x="410986" y="264127"/>
                  <a:pt x="467431" y="455686"/>
                  <a:pt x="501650" y="563283"/>
                </a:cubicBezTo>
                <a:cubicBezTo>
                  <a:pt x="535869" y="670880"/>
                  <a:pt x="549275" y="766131"/>
                  <a:pt x="560917" y="821517"/>
                </a:cubicBezTo>
                <a:cubicBezTo>
                  <a:pt x="572559" y="876903"/>
                  <a:pt x="572029" y="886251"/>
                  <a:pt x="571500" y="895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F54A6AE-BD7D-426F-B334-DFD425E30B97}"/>
              </a:ext>
            </a:extLst>
          </p:cNvPr>
          <p:cNvSpPr/>
          <p:nvPr/>
        </p:nvSpPr>
        <p:spPr>
          <a:xfrm>
            <a:off x="3814233" y="6604000"/>
            <a:ext cx="38149" cy="275167"/>
          </a:xfrm>
          <a:custGeom>
            <a:avLst/>
            <a:gdLst>
              <a:gd name="connsiteX0" fmla="*/ 0 w 38149"/>
              <a:gd name="connsiteY0" fmla="*/ 0 h 275167"/>
              <a:gd name="connsiteX1" fmla="*/ 23284 w 38149"/>
              <a:gd name="connsiteY1" fmla="*/ 67733 h 275167"/>
              <a:gd name="connsiteX2" fmla="*/ 38100 w 38149"/>
              <a:gd name="connsiteY2" fmla="*/ 177800 h 275167"/>
              <a:gd name="connsiteX3" fmla="*/ 27517 w 38149"/>
              <a:gd name="connsiteY3" fmla="*/ 275167 h 27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49" h="275167">
                <a:moveTo>
                  <a:pt x="0" y="0"/>
                </a:moveTo>
                <a:cubicBezTo>
                  <a:pt x="8467" y="19050"/>
                  <a:pt x="16934" y="38100"/>
                  <a:pt x="23284" y="67733"/>
                </a:cubicBezTo>
                <a:cubicBezTo>
                  <a:pt x="29634" y="97366"/>
                  <a:pt x="37395" y="143228"/>
                  <a:pt x="38100" y="177800"/>
                </a:cubicBezTo>
                <a:cubicBezTo>
                  <a:pt x="38805" y="212372"/>
                  <a:pt x="31750" y="258939"/>
                  <a:pt x="27517" y="27516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1B43AD8-B3F6-495D-83D3-3E9566C13714}"/>
              </a:ext>
            </a:extLst>
          </p:cNvPr>
          <p:cNvSpPr/>
          <p:nvPr/>
        </p:nvSpPr>
        <p:spPr>
          <a:xfrm>
            <a:off x="7654925" y="5093489"/>
            <a:ext cx="1138238" cy="230986"/>
          </a:xfrm>
          <a:custGeom>
            <a:avLst/>
            <a:gdLst>
              <a:gd name="connsiteX0" fmla="*/ 0 w 1138238"/>
              <a:gd name="connsiteY0" fmla="*/ 19849 h 230986"/>
              <a:gd name="connsiteX1" fmla="*/ 60325 w 1138238"/>
              <a:gd name="connsiteY1" fmla="*/ 799 h 230986"/>
              <a:gd name="connsiteX2" fmla="*/ 130175 w 1138238"/>
              <a:gd name="connsiteY2" fmla="*/ 43661 h 230986"/>
              <a:gd name="connsiteX3" fmla="*/ 338138 w 1138238"/>
              <a:gd name="connsiteY3" fmla="*/ 154786 h 230986"/>
              <a:gd name="connsiteX4" fmla="*/ 431800 w 1138238"/>
              <a:gd name="connsiteY4" fmla="*/ 172249 h 230986"/>
              <a:gd name="connsiteX5" fmla="*/ 617538 w 1138238"/>
              <a:gd name="connsiteY5" fmla="*/ 199236 h 230986"/>
              <a:gd name="connsiteX6" fmla="*/ 768350 w 1138238"/>
              <a:gd name="connsiteY6" fmla="*/ 194474 h 230986"/>
              <a:gd name="connsiteX7" fmla="*/ 965200 w 1138238"/>
              <a:gd name="connsiteY7" fmla="*/ 200824 h 230986"/>
              <a:gd name="connsiteX8" fmla="*/ 1138238 w 1138238"/>
              <a:gd name="connsiteY8" fmla="*/ 230986 h 23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238" h="230986">
                <a:moveTo>
                  <a:pt x="0" y="19849"/>
                </a:moveTo>
                <a:cubicBezTo>
                  <a:pt x="19314" y="8339"/>
                  <a:pt x="38629" y="-3170"/>
                  <a:pt x="60325" y="799"/>
                </a:cubicBezTo>
                <a:cubicBezTo>
                  <a:pt x="82021" y="4768"/>
                  <a:pt x="83873" y="17997"/>
                  <a:pt x="130175" y="43661"/>
                </a:cubicBezTo>
                <a:cubicBezTo>
                  <a:pt x="176477" y="69325"/>
                  <a:pt x="287867" y="133355"/>
                  <a:pt x="338138" y="154786"/>
                </a:cubicBezTo>
                <a:cubicBezTo>
                  <a:pt x="388409" y="176217"/>
                  <a:pt x="385233" y="164841"/>
                  <a:pt x="431800" y="172249"/>
                </a:cubicBezTo>
                <a:cubicBezTo>
                  <a:pt x="478367" y="179657"/>
                  <a:pt x="561446" y="195532"/>
                  <a:pt x="617538" y="199236"/>
                </a:cubicBezTo>
                <a:cubicBezTo>
                  <a:pt x="673630" y="202940"/>
                  <a:pt x="710406" y="194209"/>
                  <a:pt x="768350" y="194474"/>
                </a:cubicBezTo>
                <a:cubicBezTo>
                  <a:pt x="826294" y="194739"/>
                  <a:pt x="903552" y="194739"/>
                  <a:pt x="965200" y="200824"/>
                </a:cubicBezTo>
                <a:cubicBezTo>
                  <a:pt x="1026848" y="206909"/>
                  <a:pt x="1082543" y="218947"/>
                  <a:pt x="1138238" y="23098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A60618A-7A11-42F2-B6C1-3E2D14F03161}"/>
              </a:ext>
            </a:extLst>
          </p:cNvPr>
          <p:cNvSpPr/>
          <p:nvPr/>
        </p:nvSpPr>
        <p:spPr>
          <a:xfrm>
            <a:off x="8695803" y="5330825"/>
            <a:ext cx="114822" cy="879475"/>
          </a:xfrm>
          <a:custGeom>
            <a:avLst/>
            <a:gdLst>
              <a:gd name="connsiteX0" fmla="*/ 92597 w 114822"/>
              <a:gd name="connsiteY0" fmla="*/ 0 h 879475"/>
              <a:gd name="connsiteX1" fmla="*/ 48147 w 114822"/>
              <a:gd name="connsiteY1" fmla="*/ 33338 h 879475"/>
              <a:gd name="connsiteX2" fmla="*/ 522 w 114822"/>
              <a:gd name="connsiteY2" fmla="*/ 109538 h 879475"/>
              <a:gd name="connsiteX3" fmla="*/ 22747 w 114822"/>
              <a:gd name="connsiteY3" fmla="*/ 266700 h 879475"/>
              <a:gd name="connsiteX4" fmla="*/ 22747 w 114822"/>
              <a:gd name="connsiteY4" fmla="*/ 366713 h 879475"/>
              <a:gd name="connsiteX5" fmla="*/ 44972 w 114822"/>
              <a:gd name="connsiteY5" fmla="*/ 484188 h 879475"/>
              <a:gd name="connsiteX6" fmla="*/ 62435 w 114822"/>
              <a:gd name="connsiteY6" fmla="*/ 584200 h 879475"/>
              <a:gd name="connsiteX7" fmla="*/ 89422 w 114822"/>
              <a:gd name="connsiteY7" fmla="*/ 695325 h 879475"/>
              <a:gd name="connsiteX8" fmla="*/ 103710 w 114822"/>
              <a:gd name="connsiteY8" fmla="*/ 776288 h 879475"/>
              <a:gd name="connsiteX9" fmla="*/ 114822 w 114822"/>
              <a:gd name="connsiteY9" fmla="*/ 879475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22" h="879475">
                <a:moveTo>
                  <a:pt x="92597" y="0"/>
                </a:moveTo>
                <a:cubicBezTo>
                  <a:pt x="78045" y="7541"/>
                  <a:pt x="63493" y="15082"/>
                  <a:pt x="48147" y="33338"/>
                </a:cubicBezTo>
                <a:cubicBezTo>
                  <a:pt x="32801" y="51594"/>
                  <a:pt x="4755" y="70644"/>
                  <a:pt x="522" y="109538"/>
                </a:cubicBezTo>
                <a:cubicBezTo>
                  <a:pt x="-3711" y="148432"/>
                  <a:pt x="19043" y="223837"/>
                  <a:pt x="22747" y="266700"/>
                </a:cubicBezTo>
                <a:cubicBezTo>
                  <a:pt x="26451" y="309563"/>
                  <a:pt x="19043" y="330465"/>
                  <a:pt x="22747" y="366713"/>
                </a:cubicBezTo>
                <a:cubicBezTo>
                  <a:pt x="26451" y="402961"/>
                  <a:pt x="38357" y="447940"/>
                  <a:pt x="44972" y="484188"/>
                </a:cubicBezTo>
                <a:cubicBezTo>
                  <a:pt x="51587" y="520436"/>
                  <a:pt x="55027" y="549011"/>
                  <a:pt x="62435" y="584200"/>
                </a:cubicBezTo>
                <a:cubicBezTo>
                  <a:pt x="69843" y="619389"/>
                  <a:pt x="82543" y="663310"/>
                  <a:pt x="89422" y="695325"/>
                </a:cubicBezTo>
                <a:cubicBezTo>
                  <a:pt x="96301" y="727340"/>
                  <a:pt x="99477" y="745596"/>
                  <a:pt x="103710" y="776288"/>
                </a:cubicBezTo>
                <a:cubicBezTo>
                  <a:pt x="107943" y="806980"/>
                  <a:pt x="111382" y="843227"/>
                  <a:pt x="114822" y="879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5A07068-6CD0-475D-8835-7C2DB82E605B}"/>
              </a:ext>
            </a:extLst>
          </p:cNvPr>
          <p:cNvSpPr/>
          <p:nvPr/>
        </p:nvSpPr>
        <p:spPr>
          <a:xfrm>
            <a:off x="8809038" y="6200775"/>
            <a:ext cx="203200" cy="663575"/>
          </a:xfrm>
          <a:custGeom>
            <a:avLst/>
            <a:gdLst>
              <a:gd name="connsiteX0" fmla="*/ 0 w 203200"/>
              <a:gd name="connsiteY0" fmla="*/ 0 h 663575"/>
              <a:gd name="connsiteX1" fmla="*/ 26987 w 203200"/>
              <a:gd name="connsiteY1" fmla="*/ 80963 h 663575"/>
              <a:gd name="connsiteX2" fmla="*/ 103187 w 203200"/>
              <a:gd name="connsiteY2" fmla="*/ 271463 h 663575"/>
              <a:gd name="connsiteX3" fmla="*/ 90487 w 203200"/>
              <a:gd name="connsiteY3" fmla="*/ 300038 h 663575"/>
              <a:gd name="connsiteX4" fmla="*/ 88900 w 203200"/>
              <a:gd name="connsiteY4" fmla="*/ 344488 h 663575"/>
              <a:gd name="connsiteX5" fmla="*/ 158750 w 203200"/>
              <a:gd name="connsiteY5" fmla="*/ 569913 h 663575"/>
              <a:gd name="connsiteX6" fmla="*/ 203200 w 203200"/>
              <a:gd name="connsiteY6" fmla="*/ 663575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663575">
                <a:moveTo>
                  <a:pt x="0" y="0"/>
                </a:moveTo>
                <a:cubicBezTo>
                  <a:pt x="4894" y="17859"/>
                  <a:pt x="9789" y="35719"/>
                  <a:pt x="26987" y="80963"/>
                </a:cubicBezTo>
                <a:cubicBezTo>
                  <a:pt x="44185" y="126207"/>
                  <a:pt x="92604" y="234951"/>
                  <a:pt x="103187" y="271463"/>
                </a:cubicBezTo>
                <a:cubicBezTo>
                  <a:pt x="113770" y="307975"/>
                  <a:pt x="92868" y="287867"/>
                  <a:pt x="90487" y="300038"/>
                </a:cubicBezTo>
                <a:cubicBezTo>
                  <a:pt x="88106" y="312209"/>
                  <a:pt x="77523" y="299509"/>
                  <a:pt x="88900" y="344488"/>
                </a:cubicBezTo>
                <a:cubicBezTo>
                  <a:pt x="100277" y="389467"/>
                  <a:pt x="139700" y="516732"/>
                  <a:pt x="158750" y="569913"/>
                </a:cubicBezTo>
                <a:cubicBezTo>
                  <a:pt x="177800" y="623094"/>
                  <a:pt x="190500" y="643334"/>
                  <a:pt x="203200" y="6635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6190CE1-FD98-4906-871A-D2BCF94F2EB3}"/>
              </a:ext>
            </a:extLst>
          </p:cNvPr>
          <p:cNvSpPr/>
          <p:nvPr/>
        </p:nvSpPr>
        <p:spPr>
          <a:xfrm>
            <a:off x="2639483" y="5746750"/>
            <a:ext cx="584200" cy="571500"/>
          </a:xfrm>
          <a:custGeom>
            <a:avLst/>
            <a:gdLst>
              <a:gd name="connsiteX0" fmla="*/ 584200 w 584200"/>
              <a:gd name="connsiteY0" fmla="*/ 0 h 571500"/>
              <a:gd name="connsiteX1" fmla="*/ 463550 w 584200"/>
              <a:gd name="connsiteY1" fmla="*/ 74083 h 571500"/>
              <a:gd name="connsiteX2" fmla="*/ 203200 w 584200"/>
              <a:gd name="connsiteY2" fmla="*/ 260350 h 571500"/>
              <a:gd name="connsiteX3" fmla="*/ 116417 w 584200"/>
              <a:gd name="connsiteY3" fmla="*/ 345017 h 571500"/>
              <a:gd name="connsiteX4" fmla="*/ 0 w 58420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00" h="571500">
                <a:moveTo>
                  <a:pt x="584200" y="0"/>
                </a:moveTo>
                <a:cubicBezTo>
                  <a:pt x="555625" y="15345"/>
                  <a:pt x="527050" y="30691"/>
                  <a:pt x="463550" y="74083"/>
                </a:cubicBezTo>
                <a:cubicBezTo>
                  <a:pt x="400050" y="117475"/>
                  <a:pt x="261056" y="215194"/>
                  <a:pt x="203200" y="260350"/>
                </a:cubicBezTo>
                <a:cubicBezTo>
                  <a:pt x="145344" y="305506"/>
                  <a:pt x="150284" y="293159"/>
                  <a:pt x="116417" y="345017"/>
                </a:cubicBezTo>
                <a:cubicBezTo>
                  <a:pt x="82550" y="396875"/>
                  <a:pt x="41275" y="484187"/>
                  <a:pt x="0" y="571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C906852-B214-4A73-8204-C4BEFA9B8C62}"/>
              </a:ext>
            </a:extLst>
          </p:cNvPr>
          <p:cNvSpPr/>
          <p:nvPr/>
        </p:nvSpPr>
        <p:spPr>
          <a:xfrm>
            <a:off x="8794750" y="5331883"/>
            <a:ext cx="719666" cy="459316"/>
          </a:xfrm>
          <a:custGeom>
            <a:avLst/>
            <a:gdLst>
              <a:gd name="connsiteX0" fmla="*/ 0 w 753533"/>
              <a:gd name="connsiteY0" fmla="*/ 0 h 476250"/>
              <a:gd name="connsiteX1" fmla="*/ 205317 w 753533"/>
              <a:gd name="connsiteY1" fmla="*/ 52917 h 476250"/>
              <a:gd name="connsiteX2" fmla="*/ 503767 w 753533"/>
              <a:gd name="connsiteY2" fmla="*/ 222250 h 476250"/>
              <a:gd name="connsiteX3" fmla="*/ 753533 w 753533"/>
              <a:gd name="connsiteY3" fmla="*/ 476250 h 476250"/>
              <a:gd name="connsiteX0" fmla="*/ 0 w 719666"/>
              <a:gd name="connsiteY0" fmla="*/ 0 h 459316"/>
              <a:gd name="connsiteX1" fmla="*/ 205317 w 719666"/>
              <a:gd name="connsiteY1" fmla="*/ 52917 h 459316"/>
              <a:gd name="connsiteX2" fmla="*/ 503767 w 719666"/>
              <a:gd name="connsiteY2" fmla="*/ 222250 h 459316"/>
              <a:gd name="connsiteX3" fmla="*/ 719666 w 719666"/>
              <a:gd name="connsiteY3" fmla="*/ 459316 h 45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666" h="459316">
                <a:moveTo>
                  <a:pt x="0" y="0"/>
                </a:moveTo>
                <a:cubicBezTo>
                  <a:pt x="60678" y="7937"/>
                  <a:pt x="121356" y="15875"/>
                  <a:pt x="205317" y="52917"/>
                </a:cubicBezTo>
                <a:cubicBezTo>
                  <a:pt x="289278" y="89959"/>
                  <a:pt x="412398" y="151695"/>
                  <a:pt x="503767" y="222250"/>
                </a:cubicBezTo>
                <a:cubicBezTo>
                  <a:pt x="595136" y="292805"/>
                  <a:pt x="640467" y="367593"/>
                  <a:pt x="719666" y="45931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90A1AB12-DE67-459E-A249-5AB8FB38A365}"/>
              </a:ext>
            </a:extLst>
          </p:cNvPr>
          <p:cNvSpPr/>
          <p:nvPr/>
        </p:nvSpPr>
        <p:spPr>
          <a:xfrm>
            <a:off x="3081777" y="5903221"/>
            <a:ext cx="301572" cy="340162"/>
          </a:xfrm>
          <a:custGeom>
            <a:avLst/>
            <a:gdLst>
              <a:gd name="connsiteX0" fmla="*/ 277373 w 301572"/>
              <a:gd name="connsiteY0" fmla="*/ 162 h 340162"/>
              <a:gd name="connsiteX1" fmla="*/ 247740 w 301572"/>
              <a:gd name="connsiteY1" fmla="*/ 93296 h 340162"/>
              <a:gd name="connsiteX2" fmla="*/ 298540 w 301572"/>
              <a:gd name="connsiteY2" fmla="*/ 273212 h 340162"/>
              <a:gd name="connsiteX3" fmla="*/ 141906 w 301572"/>
              <a:gd name="connsiteY3" fmla="*/ 336712 h 340162"/>
              <a:gd name="connsiteX4" fmla="*/ 97456 w 301572"/>
              <a:gd name="connsiteY4" fmla="*/ 321896 h 340162"/>
              <a:gd name="connsiteX5" fmla="*/ 38190 w 301572"/>
              <a:gd name="connsiteY5" fmla="*/ 239346 h 340162"/>
              <a:gd name="connsiteX6" fmla="*/ 90 w 301572"/>
              <a:gd name="connsiteY6" fmla="*/ 122929 h 340162"/>
              <a:gd name="connsiteX7" fmla="*/ 31840 w 301572"/>
              <a:gd name="connsiteY7" fmla="*/ 53079 h 340162"/>
              <a:gd name="connsiteX8" fmla="*/ 148256 w 301572"/>
              <a:gd name="connsiteY8" fmla="*/ 70012 h 340162"/>
              <a:gd name="connsiteX9" fmla="*/ 277373 w 301572"/>
              <a:gd name="connsiteY9" fmla="*/ 162 h 34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572" h="340162">
                <a:moveTo>
                  <a:pt x="277373" y="162"/>
                </a:moveTo>
                <a:cubicBezTo>
                  <a:pt x="293954" y="4043"/>
                  <a:pt x="244212" y="47788"/>
                  <a:pt x="247740" y="93296"/>
                </a:cubicBezTo>
                <a:cubicBezTo>
                  <a:pt x="251268" y="138804"/>
                  <a:pt x="316179" y="232643"/>
                  <a:pt x="298540" y="273212"/>
                </a:cubicBezTo>
                <a:cubicBezTo>
                  <a:pt x="280901" y="313781"/>
                  <a:pt x="175420" y="328598"/>
                  <a:pt x="141906" y="336712"/>
                </a:cubicBezTo>
                <a:cubicBezTo>
                  <a:pt x="108392" y="344826"/>
                  <a:pt x="114742" y="338124"/>
                  <a:pt x="97456" y="321896"/>
                </a:cubicBezTo>
                <a:cubicBezTo>
                  <a:pt x="80170" y="305668"/>
                  <a:pt x="54418" y="272507"/>
                  <a:pt x="38190" y="239346"/>
                </a:cubicBezTo>
                <a:cubicBezTo>
                  <a:pt x="21962" y="206185"/>
                  <a:pt x="1148" y="153973"/>
                  <a:pt x="90" y="122929"/>
                </a:cubicBezTo>
                <a:cubicBezTo>
                  <a:pt x="-968" y="91885"/>
                  <a:pt x="7146" y="61898"/>
                  <a:pt x="31840" y="53079"/>
                </a:cubicBezTo>
                <a:cubicBezTo>
                  <a:pt x="56534" y="44260"/>
                  <a:pt x="106275" y="77068"/>
                  <a:pt x="148256" y="70012"/>
                </a:cubicBezTo>
                <a:cubicBezTo>
                  <a:pt x="190236" y="62957"/>
                  <a:pt x="260792" y="-3719"/>
                  <a:pt x="277373" y="162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F30BF12-F8D5-4B76-9ECD-A89D6CC7EBA0}"/>
              </a:ext>
            </a:extLst>
          </p:cNvPr>
          <p:cNvSpPr/>
          <p:nvPr/>
        </p:nvSpPr>
        <p:spPr>
          <a:xfrm>
            <a:off x="3411614" y="5842864"/>
            <a:ext cx="174174" cy="773837"/>
          </a:xfrm>
          <a:custGeom>
            <a:avLst/>
            <a:gdLst>
              <a:gd name="connsiteX0" fmla="*/ 99936 w 174174"/>
              <a:gd name="connsiteY0" fmla="*/ 3369 h 773837"/>
              <a:gd name="connsiteX1" fmla="*/ 53369 w 174174"/>
              <a:gd name="connsiteY1" fmla="*/ 22419 h 773837"/>
              <a:gd name="connsiteX2" fmla="*/ 36436 w 174174"/>
              <a:gd name="connsiteY2" fmla="*/ 49936 h 773837"/>
              <a:gd name="connsiteX3" fmla="*/ 76653 w 174174"/>
              <a:gd name="connsiteY3" fmla="*/ 124019 h 773837"/>
              <a:gd name="connsiteX4" fmla="*/ 135919 w 174174"/>
              <a:gd name="connsiteY4" fmla="*/ 219269 h 773837"/>
              <a:gd name="connsiteX5" fmla="*/ 167669 w 174174"/>
              <a:gd name="connsiteY5" fmla="*/ 299703 h 773837"/>
              <a:gd name="connsiteX6" fmla="*/ 169786 w 174174"/>
              <a:gd name="connsiteY6" fmla="*/ 384369 h 773837"/>
              <a:gd name="connsiteX7" fmla="*/ 118986 w 174174"/>
              <a:gd name="connsiteY7" fmla="*/ 636253 h 773837"/>
              <a:gd name="connsiteX8" fmla="*/ 453 w 174174"/>
              <a:gd name="connsiteY8" fmla="*/ 773836 h 773837"/>
              <a:gd name="connsiteX9" fmla="*/ 80886 w 174174"/>
              <a:gd name="connsiteY9" fmla="*/ 634136 h 773837"/>
              <a:gd name="connsiteX10" fmla="*/ 148619 w 174174"/>
              <a:gd name="connsiteY10" fmla="*/ 399186 h 773837"/>
              <a:gd name="connsiteX11" fmla="*/ 104169 w 174174"/>
              <a:gd name="connsiteY11" fmla="*/ 234086 h 773837"/>
              <a:gd name="connsiteX12" fmla="*/ 30086 w 174174"/>
              <a:gd name="connsiteY12" fmla="*/ 94386 h 773837"/>
              <a:gd name="connsiteX13" fmla="*/ 99936 w 174174"/>
              <a:gd name="connsiteY13" fmla="*/ 3369 h 77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174" h="773837">
                <a:moveTo>
                  <a:pt x="99936" y="3369"/>
                </a:moveTo>
                <a:cubicBezTo>
                  <a:pt x="103816" y="-8625"/>
                  <a:pt x="63952" y="14658"/>
                  <a:pt x="53369" y="22419"/>
                </a:cubicBezTo>
                <a:cubicBezTo>
                  <a:pt x="42786" y="30180"/>
                  <a:pt x="32555" y="33003"/>
                  <a:pt x="36436" y="49936"/>
                </a:cubicBezTo>
                <a:cubicBezTo>
                  <a:pt x="40317" y="66869"/>
                  <a:pt x="60073" y="95797"/>
                  <a:pt x="76653" y="124019"/>
                </a:cubicBezTo>
                <a:cubicBezTo>
                  <a:pt x="93233" y="152241"/>
                  <a:pt x="120750" y="189988"/>
                  <a:pt x="135919" y="219269"/>
                </a:cubicBezTo>
                <a:cubicBezTo>
                  <a:pt x="151088" y="248550"/>
                  <a:pt x="162025" y="272186"/>
                  <a:pt x="167669" y="299703"/>
                </a:cubicBezTo>
                <a:cubicBezTo>
                  <a:pt x="173313" y="327220"/>
                  <a:pt x="177900" y="328278"/>
                  <a:pt x="169786" y="384369"/>
                </a:cubicBezTo>
                <a:cubicBezTo>
                  <a:pt x="161672" y="440460"/>
                  <a:pt x="147208" y="571342"/>
                  <a:pt x="118986" y="636253"/>
                </a:cubicBezTo>
                <a:cubicBezTo>
                  <a:pt x="90764" y="701164"/>
                  <a:pt x="6803" y="774189"/>
                  <a:pt x="453" y="773836"/>
                </a:cubicBezTo>
                <a:cubicBezTo>
                  <a:pt x="-5897" y="773483"/>
                  <a:pt x="56192" y="696578"/>
                  <a:pt x="80886" y="634136"/>
                </a:cubicBezTo>
                <a:cubicBezTo>
                  <a:pt x="105580" y="571694"/>
                  <a:pt x="144739" y="465861"/>
                  <a:pt x="148619" y="399186"/>
                </a:cubicBezTo>
                <a:cubicBezTo>
                  <a:pt x="152499" y="332511"/>
                  <a:pt x="123924" y="284886"/>
                  <a:pt x="104169" y="234086"/>
                </a:cubicBezTo>
                <a:cubicBezTo>
                  <a:pt x="84414" y="183286"/>
                  <a:pt x="31144" y="134250"/>
                  <a:pt x="30086" y="94386"/>
                </a:cubicBezTo>
                <a:cubicBezTo>
                  <a:pt x="29028" y="54522"/>
                  <a:pt x="96056" y="15363"/>
                  <a:pt x="99936" y="3369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C37F3EF-4267-4204-924D-AA4952EC4DA0}"/>
              </a:ext>
            </a:extLst>
          </p:cNvPr>
          <p:cNvSpPr/>
          <p:nvPr/>
        </p:nvSpPr>
        <p:spPr>
          <a:xfrm>
            <a:off x="2661971" y="6071915"/>
            <a:ext cx="473904" cy="809460"/>
          </a:xfrm>
          <a:custGeom>
            <a:avLst/>
            <a:gdLst>
              <a:gd name="connsiteX0" fmla="*/ 8204 w 473904"/>
              <a:gd name="connsiteY0" fmla="*/ 255860 h 809460"/>
              <a:gd name="connsiteX1" fmla="*/ 176479 w 473904"/>
              <a:gd name="connsiteY1" fmla="*/ 33610 h 809460"/>
              <a:gd name="connsiteX2" fmla="*/ 243154 w 473904"/>
              <a:gd name="connsiteY2" fmla="*/ 8210 h 809460"/>
              <a:gd name="connsiteX3" fmla="*/ 328879 w 473904"/>
              <a:gd name="connsiteY3" fmla="*/ 106635 h 809460"/>
              <a:gd name="connsiteX4" fmla="*/ 243154 w 473904"/>
              <a:gd name="connsiteY4" fmla="*/ 268560 h 809460"/>
              <a:gd name="connsiteX5" fmla="*/ 262204 w 473904"/>
              <a:gd name="connsiteY5" fmla="*/ 513035 h 809460"/>
              <a:gd name="connsiteX6" fmla="*/ 468579 w 473904"/>
              <a:gd name="connsiteY6" fmla="*/ 786085 h 809460"/>
              <a:gd name="connsiteX7" fmla="*/ 382854 w 473904"/>
              <a:gd name="connsiteY7" fmla="*/ 782910 h 809460"/>
              <a:gd name="connsiteX8" fmla="*/ 65354 w 473904"/>
              <a:gd name="connsiteY8" fmla="*/ 681310 h 809460"/>
              <a:gd name="connsiteX9" fmla="*/ 27254 w 473904"/>
              <a:gd name="connsiteY9" fmla="*/ 322535 h 809460"/>
              <a:gd name="connsiteX10" fmla="*/ 8204 w 473904"/>
              <a:gd name="connsiteY10" fmla="*/ 255860 h 80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904" h="809460">
                <a:moveTo>
                  <a:pt x="8204" y="255860"/>
                </a:moveTo>
                <a:cubicBezTo>
                  <a:pt x="33075" y="207706"/>
                  <a:pt x="137321" y="74885"/>
                  <a:pt x="176479" y="33610"/>
                </a:cubicBezTo>
                <a:cubicBezTo>
                  <a:pt x="215637" y="-7665"/>
                  <a:pt x="217754" y="-3961"/>
                  <a:pt x="243154" y="8210"/>
                </a:cubicBezTo>
                <a:cubicBezTo>
                  <a:pt x="268554" y="20381"/>
                  <a:pt x="328879" y="63243"/>
                  <a:pt x="328879" y="106635"/>
                </a:cubicBezTo>
                <a:cubicBezTo>
                  <a:pt x="328879" y="150027"/>
                  <a:pt x="254267" y="200827"/>
                  <a:pt x="243154" y="268560"/>
                </a:cubicBezTo>
                <a:cubicBezTo>
                  <a:pt x="232041" y="336293"/>
                  <a:pt x="224633" y="426781"/>
                  <a:pt x="262204" y="513035"/>
                </a:cubicBezTo>
                <a:cubicBezTo>
                  <a:pt x="299775" y="599289"/>
                  <a:pt x="448471" y="741106"/>
                  <a:pt x="468579" y="786085"/>
                </a:cubicBezTo>
                <a:cubicBezTo>
                  <a:pt x="488687" y="831064"/>
                  <a:pt x="450058" y="800373"/>
                  <a:pt x="382854" y="782910"/>
                </a:cubicBezTo>
                <a:cubicBezTo>
                  <a:pt x="315650" y="765448"/>
                  <a:pt x="124621" y="758039"/>
                  <a:pt x="65354" y="681310"/>
                </a:cubicBezTo>
                <a:cubicBezTo>
                  <a:pt x="6087" y="604581"/>
                  <a:pt x="32016" y="393443"/>
                  <a:pt x="27254" y="322535"/>
                </a:cubicBezTo>
                <a:cubicBezTo>
                  <a:pt x="22492" y="251627"/>
                  <a:pt x="-16667" y="304014"/>
                  <a:pt x="8204" y="25586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FE2B88C2-5FEC-4589-938A-E026C58ABFC1}"/>
              </a:ext>
            </a:extLst>
          </p:cNvPr>
          <p:cNvSpPr/>
          <p:nvPr/>
        </p:nvSpPr>
        <p:spPr>
          <a:xfrm>
            <a:off x="4926869" y="3763005"/>
            <a:ext cx="145377" cy="515062"/>
          </a:xfrm>
          <a:custGeom>
            <a:avLst/>
            <a:gdLst>
              <a:gd name="connsiteX0" fmla="*/ 144664 w 145377"/>
              <a:gd name="connsiteY0" fmla="*/ 428 h 515062"/>
              <a:gd name="connsiteX1" fmla="*/ 93864 w 145377"/>
              <a:gd name="connsiteY1" fmla="*/ 40645 h 515062"/>
              <a:gd name="connsiteX2" fmla="*/ 53648 w 145377"/>
              <a:gd name="connsiteY2" fmla="*/ 150712 h 515062"/>
              <a:gd name="connsiteX3" fmla="*/ 28248 w 145377"/>
              <a:gd name="connsiteY3" fmla="*/ 224795 h 515062"/>
              <a:gd name="connsiteX4" fmla="*/ 17664 w 145377"/>
              <a:gd name="connsiteY4" fmla="*/ 311578 h 515062"/>
              <a:gd name="connsiteX5" fmla="*/ 72698 w 145377"/>
              <a:gd name="connsiteY5" fmla="*/ 489378 h 515062"/>
              <a:gd name="connsiteX6" fmla="*/ 102331 w 145377"/>
              <a:gd name="connsiteY6" fmla="*/ 512662 h 515062"/>
              <a:gd name="connsiteX7" fmla="*/ 72698 w 145377"/>
              <a:gd name="connsiteY7" fmla="*/ 476678 h 515062"/>
              <a:gd name="connsiteX8" fmla="*/ 26131 w 145377"/>
              <a:gd name="connsiteY8" fmla="*/ 381428 h 515062"/>
              <a:gd name="connsiteX9" fmla="*/ 731 w 145377"/>
              <a:gd name="connsiteY9" fmla="*/ 265012 h 515062"/>
              <a:gd name="connsiteX10" fmla="*/ 53648 w 145377"/>
              <a:gd name="connsiteY10" fmla="*/ 61812 h 515062"/>
              <a:gd name="connsiteX11" fmla="*/ 144664 w 145377"/>
              <a:gd name="connsiteY11" fmla="*/ 428 h 51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77" h="515062">
                <a:moveTo>
                  <a:pt x="144664" y="428"/>
                </a:moveTo>
                <a:cubicBezTo>
                  <a:pt x="151367" y="-3100"/>
                  <a:pt x="109033" y="15598"/>
                  <a:pt x="93864" y="40645"/>
                </a:cubicBezTo>
                <a:cubicBezTo>
                  <a:pt x="78695" y="65692"/>
                  <a:pt x="64584" y="120020"/>
                  <a:pt x="53648" y="150712"/>
                </a:cubicBezTo>
                <a:cubicBezTo>
                  <a:pt x="42712" y="181404"/>
                  <a:pt x="34245" y="197984"/>
                  <a:pt x="28248" y="224795"/>
                </a:cubicBezTo>
                <a:cubicBezTo>
                  <a:pt x="22251" y="251606"/>
                  <a:pt x="10256" y="267481"/>
                  <a:pt x="17664" y="311578"/>
                </a:cubicBezTo>
                <a:cubicBezTo>
                  <a:pt x="25072" y="355675"/>
                  <a:pt x="58587" y="455864"/>
                  <a:pt x="72698" y="489378"/>
                </a:cubicBezTo>
                <a:cubicBezTo>
                  <a:pt x="86809" y="522892"/>
                  <a:pt x="102331" y="514779"/>
                  <a:pt x="102331" y="512662"/>
                </a:cubicBezTo>
                <a:cubicBezTo>
                  <a:pt x="102331" y="510545"/>
                  <a:pt x="85398" y="498550"/>
                  <a:pt x="72698" y="476678"/>
                </a:cubicBezTo>
                <a:cubicBezTo>
                  <a:pt x="59998" y="454806"/>
                  <a:pt x="38125" y="416706"/>
                  <a:pt x="26131" y="381428"/>
                </a:cubicBezTo>
                <a:cubicBezTo>
                  <a:pt x="14136" y="346150"/>
                  <a:pt x="-3855" y="318281"/>
                  <a:pt x="731" y="265012"/>
                </a:cubicBezTo>
                <a:cubicBezTo>
                  <a:pt x="5317" y="211743"/>
                  <a:pt x="31776" y="108732"/>
                  <a:pt x="53648" y="61812"/>
                </a:cubicBezTo>
                <a:cubicBezTo>
                  <a:pt x="75520" y="14893"/>
                  <a:pt x="137961" y="3956"/>
                  <a:pt x="144664" y="428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974DCB38-9B89-4644-BFB6-BC19DAC997C1}"/>
              </a:ext>
            </a:extLst>
          </p:cNvPr>
          <p:cNvSpPr/>
          <p:nvPr/>
        </p:nvSpPr>
        <p:spPr>
          <a:xfrm>
            <a:off x="6965166" y="3972805"/>
            <a:ext cx="293119" cy="538166"/>
          </a:xfrm>
          <a:custGeom>
            <a:avLst/>
            <a:gdLst>
              <a:gd name="connsiteX0" fmla="*/ 784 w 293119"/>
              <a:gd name="connsiteY0" fmla="*/ 2295 h 538166"/>
              <a:gd name="connsiteX1" fmla="*/ 47351 w 293119"/>
              <a:gd name="connsiteY1" fmla="*/ 53095 h 538166"/>
              <a:gd name="connsiteX2" fmla="*/ 159534 w 293119"/>
              <a:gd name="connsiteY2" fmla="*/ 192795 h 538166"/>
              <a:gd name="connsiteX3" fmla="*/ 248434 w 293119"/>
              <a:gd name="connsiteY3" fmla="*/ 338845 h 538166"/>
              <a:gd name="connsiteX4" fmla="*/ 290767 w 293119"/>
              <a:gd name="connsiteY4" fmla="*/ 533578 h 538166"/>
              <a:gd name="connsiteX5" fmla="*/ 284417 w 293119"/>
              <a:gd name="connsiteY5" fmla="*/ 465845 h 538166"/>
              <a:gd name="connsiteX6" fmla="*/ 256901 w 293119"/>
              <a:gd name="connsiteY6" fmla="*/ 343078 h 538166"/>
              <a:gd name="connsiteX7" fmla="*/ 81217 w 293119"/>
              <a:gd name="connsiteY7" fmla="*/ 118712 h 538166"/>
              <a:gd name="connsiteX8" fmla="*/ 784 w 293119"/>
              <a:gd name="connsiteY8" fmla="*/ 2295 h 53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119" h="538166">
                <a:moveTo>
                  <a:pt x="784" y="2295"/>
                </a:moveTo>
                <a:cubicBezTo>
                  <a:pt x="-4860" y="-8641"/>
                  <a:pt x="20893" y="21345"/>
                  <a:pt x="47351" y="53095"/>
                </a:cubicBezTo>
                <a:cubicBezTo>
                  <a:pt x="73809" y="84845"/>
                  <a:pt x="126020" y="145170"/>
                  <a:pt x="159534" y="192795"/>
                </a:cubicBezTo>
                <a:cubicBezTo>
                  <a:pt x="193048" y="240420"/>
                  <a:pt x="226562" y="282048"/>
                  <a:pt x="248434" y="338845"/>
                </a:cubicBezTo>
                <a:cubicBezTo>
                  <a:pt x="270306" y="395642"/>
                  <a:pt x="284770" y="512411"/>
                  <a:pt x="290767" y="533578"/>
                </a:cubicBezTo>
                <a:cubicBezTo>
                  <a:pt x="296764" y="554745"/>
                  <a:pt x="290061" y="497595"/>
                  <a:pt x="284417" y="465845"/>
                </a:cubicBezTo>
                <a:cubicBezTo>
                  <a:pt x="278773" y="434095"/>
                  <a:pt x="290768" y="400933"/>
                  <a:pt x="256901" y="343078"/>
                </a:cubicBezTo>
                <a:cubicBezTo>
                  <a:pt x="223034" y="285223"/>
                  <a:pt x="122139" y="170217"/>
                  <a:pt x="81217" y="118712"/>
                </a:cubicBezTo>
                <a:cubicBezTo>
                  <a:pt x="40295" y="67207"/>
                  <a:pt x="6428" y="13231"/>
                  <a:pt x="784" y="2295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7B72F01-FA11-4B20-8FD1-10E9022AB2E1}"/>
              </a:ext>
            </a:extLst>
          </p:cNvPr>
          <p:cNvSpPr/>
          <p:nvPr/>
        </p:nvSpPr>
        <p:spPr>
          <a:xfrm>
            <a:off x="7083967" y="3766382"/>
            <a:ext cx="589312" cy="1229230"/>
          </a:xfrm>
          <a:custGeom>
            <a:avLst/>
            <a:gdLst>
              <a:gd name="connsiteX0" fmla="*/ 8983 w 589312"/>
              <a:gd name="connsiteY0" fmla="*/ 5518 h 1229230"/>
              <a:gd name="connsiteX1" fmla="*/ 53433 w 589312"/>
              <a:gd name="connsiteY1" fmla="*/ 107118 h 1229230"/>
              <a:gd name="connsiteX2" fmla="*/ 279916 w 589312"/>
              <a:gd name="connsiteY2" fmla="*/ 339951 h 1229230"/>
              <a:gd name="connsiteX3" fmla="*/ 470416 w 589312"/>
              <a:gd name="connsiteY3" fmla="*/ 536801 h 1229230"/>
              <a:gd name="connsiteX4" fmla="*/ 584716 w 589312"/>
              <a:gd name="connsiteY4" fmla="*/ 746351 h 1229230"/>
              <a:gd name="connsiteX5" fmla="*/ 542383 w 589312"/>
              <a:gd name="connsiteY5" fmla="*/ 922035 h 1229230"/>
              <a:gd name="connsiteX6" fmla="*/ 322250 w 589312"/>
              <a:gd name="connsiteY6" fmla="*/ 1228951 h 1229230"/>
              <a:gd name="connsiteX7" fmla="*/ 491583 w 589312"/>
              <a:gd name="connsiteY7" fmla="*/ 972835 h 1229230"/>
              <a:gd name="connsiteX8" fmla="*/ 555083 w 589312"/>
              <a:gd name="connsiteY8" fmla="*/ 759051 h 1229230"/>
              <a:gd name="connsiteX9" fmla="*/ 423850 w 589312"/>
              <a:gd name="connsiteY9" fmla="*/ 538918 h 1229230"/>
              <a:gd name="connsiteX10" fmla="*/ 188900 w 589312"/>
              <a:gd name="connsiteY10" fmla="*/ 263751 h 1229230"/>
              <a:gd name="connsiteX11" fmla="*/ 8983 w 589312"/>
              <a:gd name="connsiteY11" fmla="*/ 5518 h 12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9312" h="1229230">
                <a:moveTo>
                  <a:pt x="8983" y="5518"/>
                </a:moveTo>
                <a:cubicBezTo>
                  <a:pt x="-13595" y="-20587"/>
                  <a:pt x="8277" y="51379"/>
                  <a:pt x="53433" y="107118"/>
                </a:cubicBezTo>
                <a:cubicBezTo>
                  <a:pt x="98589" y="162857"/>
                  <a:pt x="279916" y="339951"/>
                  <a:pt x="279916" y="339951"/>
                </a:cubicBezTo>
                <a:cubicBezTo>
                  <a:pt x="349413" y="411565"/>
                  <a:pt x="419616" y="469068"/>
                  <a:pt x="470416" y="536801"/>
                </a:cubicBezTo>
                <a:cubicBezTo>
                  <a:pt x="521216" y="604534"/>
                  <a:pt x="572722" y="682145"/>
                  <a:pt x="584716" y="746351"/>
                </a:cubicBezTo>
                <a:cubicBezTo>
                  <a:pt x="596710" y="810557"/>
                  <a:pt x="586127" y="841602"/>
                  <a:pt x="542383" y="922035"/>
                </a:cubicBezTo>
                <a:cubicBezTo>
                  <a:pt x="498639" y="1002468"/>
                  <a:pt x="330717" y="1220484"/>
                  <a:pt x="322250" y="1228951"/>
                </a:cubicBezTo>
                <a:cubicBezTo>
                  <a:pt x="313783" y="1237418"/>
                  <a:pt x="452778" y="1051152"/>
                  <a:pt x="491583" y="972835"/>
                </a:cubicBezTo>
                <a:cubicBezTo>
                  <a:pt x="530389" y="894518"/>
                  <a:pt x="566372" y="831371"/>
                  <a:pt x="555083" y="759051"/>
                </a:cubicBezTo>
                <a:cubicBezTo>
                  <a:pt x="543794" y="686731"/>
                  <a:pt x="484881" y="621468"/>
                  <a:pt x="423850" y="538918"/>
                </a:cubicBezTo>
                <a:cubicBezTo>
                  <a:pt x="362820" y="456368"/>
                  <a:pt x="255928" y="347359"/>
                  <a:pt x="188900" y="263751"/>
                </a:cubicBezTo>
                <a:cubicBezTo>
                  <a:pt x="121872" y="180143"/>
                  <a:pt x="31561" y="31623"/>
                  <a:pt x="8983" y="5518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E2537D7A-11CD-4656-904B-6297012F5118}"/>
              </a:ext>
            </a:extLst>
          </p:cNvPr>
          <p:cNvSpPr/>
          <p:nvPr/>
        </p:nvSpPr>
        <p:spPr>
          <a:xfrm>
            <a:off x="6530685" y="430926"/>
            <a:ext cx="807329" cy="513713"/>
          </a:xfrm>
          <a:custGeom>
            <a:avLst/>
            <a:gdLst>
              <a:gd name="connsiteX0" fmla="*/ 290 w 807329"/>
              <a:gd name="connsiteY0" fmla="*/ 874 h 513713"/>
              <a:gd name="connsiteX1" fmla="*/ 171740 w 807329"/>
              <a:gd name="connsiteY1" fmla="*/ 64374 h 513713"/>
              <a:gd name="connsiteX2" fmla="*/ 368590 w 807329"/>
              <a:gd name="connsiteY2" fmla="*/ 178674 h 513713"/>
              <a:gd name="connsiteX3" fmla="*/ 781340 w 807329"/>
              <a:gd name="connsiteY3" fmla="*/ 496174 h 513713"/>
              <a:gd name="connsiteX4" fmla="*/ 740065 w 807329"/>
              <a:gd name="connsiteY4" fmla="*/ 454899 h 513713"/>
              <a:gd name="connsiteX5" fmla="*/ 540040 w 807329"/>
              <a:gd name="connsiteY5" fmla="*/ 305674 h 513713"/>
              <a:gd name="connsiteX6" fmla="*/ 213015 w 807329"/>
              <a:gd name="connsiteY6" fmla="*/ 108824 h 513713"/>
              <a:gd name="connsiteX7" fmla="*/ 290 w 807329"/>
              <a:gd name="connsiteY7" fmla="*/ 874 h 51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329" h="513713">
                <a:moveTo>
                  <a:pt x="290" y="874"/>
                </a:moveTo>
                <a:cubicBezTo>
                  <a:pt x="-6589" y="-6534"/>
                  <a:pt x="110357" y="34741"/>
                  <a:pt x="171740" y="64374"/>
                </a:cubicBezTo>
                <a:cubicBezTo>
                  <a:pt x="233123" y="94007"/>
                  <a:pt x="266990" y="106707"/>
                  <a:pt x="368590" y="178674"/>
                </a:cubicBezTo>
                <a:cubicBezTo>
                  <a:pt x="470190" y="250641"/>
                  <a:pt x="719428" y="450137"/>
                  <a:pt x="781340" y="496174"/>
                </a:cubicBezTo>
                <a:cubicBezTo>
                  <a:pt x="843252" y="542211"/>
                  <a:pt x="780282" y="486649"/>
                  <a:pt x="740065" y="454899"/>
                </a:cubicBezTo>
                <a:cubicBezTo>
                  <a:pt x="699848" y="423149"/>
                  <a:pt x="627881" y="363353"/>
                  <a:pt x="540040" y="305674"/>
                </a:cubicBezTo>
                <a:cubicBezTo>
                  <a:pt x="452199" y="247995"/>
                  <a:pt x="298211" y="157507"/>
                  <a:pt x="213015" y="108824"/>
                </a:cubicBezTo>
                <a:cubicBezTo>
                  <a:pt x="127819" y="60141"/>
                  <a:pt x="7169" y="8282"/>
                  <a:pt x="290" y="874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19354883-33EE-4A38-A473-24F8001B2768}"/>
              </a:ext>
            </a:extLst>
          </p:cNvPr>
          <p:cNvSpPr/>
          <p:nvPr/>
        </p:nvSpPr>
        <p:spPr>
          <a:xfrm>
            <a:off x="6527404" y="449873"/>
            <a:ext cx="779753" cy="514241"/>
          </a:xfrm>
          <a:custGeom>
            <a:avLst/>
            <a:gdLst>
              <a:gd name="connsiteX0" fmla="*/ 396 w 779753"/>
              <a:gd name="connsiteY0" fmla="*/ 977 h 514241"/>
              <a:gd name="connsiteX1" fmla="*/ 175021 w 779753"/>
              <a:gd name="connsiteY1" fmla="*/ 77177 h 514241"/>
              <a:gd name="connsiteX2" fmla="*/ 390921 w 779753"/>
              <a:gd name="connsiteY2" fmla="*/ 172427 h 514241"/>
              <a:gd name="connsiteX3" fmla="*/ 768746 w 779753"/>
              <a:gd name="connsiteY3" fmla="*/ 502627 h 514241"/>
              <a:gd name="connsiteX4" fmla="*/ 660796 w 779753"/>
              <a:gd name="connsiteY4" fmla="*/ 423252 h 514241"/>
              <a:gd name="connsiteX5" fmla="*/ 476646 w 779753"/>
              <a:gd name="connsiteY5" fmla="*/ 264502 h 514241"/>
              <a:gd name="connsiteX6" fmla="*/ 375046 w 779753"/>
              <a:gd name="connsiteY6" fmla="*/ 223227 h 514241"/>
              <a:gd name="connsiteX7" fmla="*/ 235346 w 779753"/>
              <a:gd name="connsiteY7" fmla="*/ 143852 h 514241"/>
              <a:gd name="connsiteX8" fmla="*/ 396 w 779753"/>
              <a:gd name="connsiteY8" fmla="*/ 977 h 5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753" h="514241">
                <a:moveTo>
                  <a:pt x="396" y="977"/>
                </a:moveTo>
                <a:cubicBezTo>
                  <a:pt x="-9658" y="-10135"/>
                  <a:pt x="175021" y="77177"/>
                  <a:pt x="175021" y="77177"/>
                </a:cubicBezTo>
                <a:cubicBezTo>
                  <a:pt x="240108" y="105752"/>
                  <a:pt x="291967" y="101519"/>
                  <a:pt x="390921" y="172427"/>
                </a:cubicBezTo>
                <a:cubicBezTo>
                  <a:pt x="489875" y="243335"/>
                  <a:pt x="723767" y="460823"/>
                  <a:pt x="768746" y="502627"/>
                </a:cubicBezTo>
                <a:cubicBezTo>
                  <a:pt x="813725" y="544431"/>
                  <a:pt x="709479" y="462939"/>
                  <a:pt x="660796" y="423252"/>
                </a:cubicBezTo>
                <a:cubicBezTo>
                  <a:pt x="612113" y="383565"/>
                  <a:pt x="524271" y="297840"/>
                  <a:pt x="476646" y="264502"/>
                </a:cubicBezTo>
                <a:cubicBezTo>
                  <a:pt x="429021" y="231165"/>
                  <a:pt x="415263" y="243335"/>
                  <a:pt x="375046" y="223227"/>
                </a:cubicBezTo>
                <a:cubicBezTo>
                  <a:pt x="334829" y="203119"/>
                  <a:pt x="291438" y="181952"/>
                  <a:pt x="235346" y="143852"/>
                </a:cubicBezTo>
                <a:cubicBezTo>
                  <a:pt x="179254" y="105752"/>
                  <a:pt x="10450" y="12089"/>
                  <a:pt x="396" y="977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17C13195-CB7E-4191-BF42-BD9D6FFC94C3}"/>
              </a:ext>
            </a:extLst>
          </p:cNvPr>
          <p:cNvSpPr/>
          <p:nvPr/>
        </p:nvSpPr>
        <p:spPr>
          <a:xfrm>
            <a:off x="6595972" y="584192"/>
            <a:ext cx="668598" cy="587414"/>
          </a:xfrm>
          <a:custGeom>
            <a:avLst/>
            <a:gdLst>
              <a:gd name="connsiteX0" fmla="*/ 1678 w 668598"/>
              <a:gd name="connsiteY0" fmla="*/ 3183 h 587414"/>
              <a:gd name="connsiteX1" fmla="*/ 138203 w 668598"/>
              <a:gd name="connsiteY1" fmla="*/ 41283 h 587414"/>
              <a:gd name="connsiteX2" fmla="*/ 227103 w 668598"/>
              <a:gd name="connsiteY2" fmla="*/ 92083 h 587414"/>
              <a:gd name="connsiteX3" fmla="*/ 509678 w 668598"/>
              <a:gd name="connsiteY3" fmla="*/ 273058 h 587414"/>
              <a:gd name="connsiteX4" fmla="*/ 566828 w 668598"/>
              <a:gd name="connsiteY4" fmla="*/ 523883 h 587414"/>
              <a:gd name="connsiteX5" fmla="*/ 668428 w 668598"/>
              <a:gd name="connsiteY5" fmla="*/ 587383 h 587414"/>
              <a:gd name="connsiteX6" fmla="*/ 589053 w 668598"/>
              <a:gd name="connsiteY6" fmla="*/ 530233 h 587414"/>
              <a:gd name="connsiteX7" fmla="*/ 516028 w 668598"/>
              <a:gd name="connsiteY7" fmla="*/ 390533 h 587414"/>
              <a:gd name="connsiteX8" fmla="*/ 462053 w 668598"/>
              <a:gd name="connsiteY8" fmla="*/ 244483 h 587414"/>
              <a:gd name="connsiteX9" fmla="*/ 239803 w 668598"/>
              <a:gd name="connsiteY9" fmla="*/ 127008 h 587414"/>
              <a:gd name="connsiteX10" fmla="*/ 1678 w 668598"/>
              <a:gd name="connsiteY10" fmla="*/ 3183 h 58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598" h="587414">
                <a:moveTo>
                  <a:pt x="1678" y="3183"/>
                </a:moveTo>
                <a:cubicBezTo>
                  <a:pt x="-15255" y="-11104"/>
                  <a:pt x="100632" y="26466"/>
                  <a:pt x="138203" y="41283"/>
                </a:cubicBezTo>
                <a:cubicBezTo>
                  <a:pt x="175774" y="56100"/>
                  <a:pt x="165191" y="53454"/>
                  <a:pt x="227103" y="92083"/>
                </a:cubicBezTo>
                <a:cubicBezTo>
                  <a:pt x="289015" y="130712"/>
                  <a:pt x="453057" y="201091"/>
                  <a:pt x="509678" y="273058"/>
                </a:cubicBezTo>
                <a:cubicBezTo>
                  <a:pt x="566299" y="345025"/>
                  <a:pt x="540370" y="471496"/>
                  <a:pt x="566828" y="523883"/>
                </a:cubicBezTo>
                <a:cubicBezTo>
                  <a:pt x="593286" y="576271"/>
                  <a:pt x="664724" y="586325"/>
                  <a:pt x="668428" y="587383"/>
                </a:cubicBezTo>
                <a:cubicBezTo>
                  <a:pt x="672132" y="588441"/>
                  <a:pt x="614453" y="563041"/>
                  <a:pt x="589053" y="530233"/>
                </a:cubicBezTo>
                <a:cubicBezTo>
                  <a:pt x="563653" y="497425"/>
                  <a:pt x="537195" y="438158"/>
                  <a:pt x="516028" y="390533"/>
                </a:cubicBezTo>
                <a:cubicBezTo>
                  <a:pt x="494861" y="342908"/>
                  <a:pt x="508091" y="288404"/>
                  <a:pt x="462053" y="244483"/>
                </a:cubicBezTo>
                <a:cubicBezTo>
                  <a:pt x="416016" y="200562"/>
                  <a:pt x="312299" y="167754"/>
                  <a:pt x="239803" y="127008"/>
                </a:cubicBezTo>
                <a:cubicBezTo>
                  <a:pt x="167307" y="86262"/>
                  <a:pt x="18611" y="17470"/>
                  <a:pt x="1678" y="318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9ABBC582-D439-447B-AFB3-72F75264EFE4}"/>
              </a:ext>
            </a:extLst>
          </p:cNvPr>
          <p:cNvSpPr/>
          <p:nvPr/>
        </p:nvSpPr>
        <p:spPr>
          <a:xfrm>
            <a:off x="4808675" y="873657"/>
            <a:ext cx="487891" cy="919867"/>
          </a:xfrm>
          <a:custGeom>
            <a:avLst/>
            <a:gdLst>
              <a:gd name="connsiteX0" fmla="*/ 487225 w 487891"/>
              <a:gd name="connsiteY0" fmla="*/ 2643 h 919867"/>
              <a:gd name="connsiteX1" fmla="*/ 344350 w 487891"/>
              <a:gd name="connsiteY1" fmla="*/ 50268 h 919867"/>
              <a:gd name="connsiteX2" fmla="*/ 277675 w 487891"/>
              <a:gd name="connsiteY2" fmla="*/ 88368 h 919867"/>
              <a:gd name="connsiteX3" fmla="*/ 198300 w 487891"/>
              <a:gd name="connsiteY3" fmla="*/ 186793 h 919867"/>
              <a:gd name="connsiteX4" fmla="*/ 52250 w 487891"/>
              <a:gd name="connsiteY4" fmla="*/ 456668 h 919867"/>
              <a:gd name="connsiteX5" fmla="*/ 1450 w 487891"/>
              <a:gd name="connsiteY5" fmla="*/ 904343 h 919867"/>
              <a:gd name="connsiteX6" fmla="*/ 14150 w 487891"/>
              <a:gd name="connsiteY6" fmla="*/ 805918 h 919867"/>
              <a:gd name="connsiteX7" fmla="*/ 17325 w 487891"/>
              <a:gd name="connsiteY7" fmla="*/ 694793 h 919867"/>
              <a:gd name="connsiteX8" fmla="*/ 90350 w 487891"/>
              <a:gd name="connsiteY8" fmla="*/ 497943 h 919867"/>
              <a:gd name="connsiteX9" fmla="*/ 176075 w 487891"/>
              <a:gd name="connsiteY9" fmla="*/ 288393 h 919867"/>
              <a:gd name="connsiteX10" fmla="*/ 280850 w 487891"/>
              <a:gd name="connsiteY10" fmla="*/ 135993 h 919867"/>
              <a:gd name="connsiteX11" fmla="*/ 487225 w 487891"/>
              <a:gd name="connsiteY11" fmla="*/ 2643 h 9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891" h="919867">
                <a:moveTo>
                  <a:pt x="487225" y="2643"/>
                </a:moveTo>
                <a:cubicBezTo>
                  <a:pt x="497808" y="-11645"/>
                  <a:pt x="379275" y="35981"/>
                  <a:pt x="344350" y="50268"/>
                </a:cubicBezTo>
                <a:cubicBezTo>
                  <a:pt x="309425" y="64556"/>
                  <a:pt x="302017" y="65614"/>
                  <a:pt x="277675" y="88368"/>
                </a:cubicBezTo>
                <a:cubicBezTo>
                  <a:pt x="253333" y="111122"/>
                  <a:pt x="235871" y="125410"/>
                  <a:pt x="198300" y="186793"/>
                </a:cubicBezTo>
                <a:cubicBezTo>
                  <a:pt x="160729" y="248176"/>
                  <a:pt x="85058" y="337076"/>
                  <a:pt x="52250" y="456668"/>
                </a:cubicBezTo>
                <a:cubicBezTo>
                  <a:pt x="19442" y="576260"/>
                  <a:pt x="7800" y="846135"/>
                  <a:pt x="1450" y="904343"/>
                </a:cubicBezTo>
                <a:cubicBezTo>
                  <a:pt x="-4900" y="962551"/>
                  <a:pt x="11504" y="840843"/>
                  <a:pt x="14150" y="805918"/>
                </a:cubicBezTo>
                <a:cubicBezTo>
                  <a:pt x="16796" y="770993"/>
                  <a:pt x="4625" y="746122"/>
                  <a:pt x="17325" y="694793"/>
                </a:cubicBezTo>
                <a:cubicBezTo>
                  <a:pt x="30025" y="643464"/>
                  <a:pt x="63892" y="565676"/>
                  <a:pt x="90350" y="497943"/>
                </a:cubicBezTo>
                <a:cubicBezTo>
                  <a:pt x="116808" y="430210"/>
                  <a:pt x="144325" y="348718"/>
                  <a:pt x="176075" y="288393"/>
                </a:cubicBezTo>
                <a:cubicBezTo>
                  <a:pt x="207825" y="228068"/>
                  <a:pt x="227404" y="183618"/>
                  <a:pt x="280850" y="135993"/>
                </a:cubicBezTo>
                <a:cubicBezTo>
                  <a:pt x="334296" y="88368"/>
                  <a:pt x="476642" y="16931"/>
                  <a:pt x="487225" y="264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DFF3979-D3E1-4330-8B9C-5527D8FF33A8}"/>
              </a:ext>
            </a:extLst>
          </p:cNvPr>
          <p:cNvSpPr/>
          <p:nvPr/>
        </p:nvSpPr>
        <p:spPr>
          <a:xfrm>
            <a:off x="4990333" y="906078"/>
            <a:ext cx="487891" cy="919867"/>
          </a:xfrm>
          <a:custGeom>
            <a:avLst/>
            <a:gdLst>
              <a:gd name="connsiteX0" fmla="*/ 487225 w 487891"/>
              <a:gd name="connsiteY0" fmla="*/ 2643 h 919867"/>
              <a:gd name="connsiteX1" fmla="*/ 344350 w 487891"/>
              <a:gd name="connsiteY1" fmla="*/ 50268 h 919867"/>
              <a:gd name="connsiteX2" fmla="*/ 277675 w 487891"/>
              <a:gd name="connsiteY2" fmla="*/ 88368 h 919867"/>
              <a:gd name="connsiteX3" fmla="*/ 198300 w 487891"/>
              <a:gd name="connsiteY3" fmla="*/ 186793 h 919867"/>
              <a:gd name="connsiteX4" fmla="*/ 52250 w 487891"/>
              <a:gd name="connsiteY4" fmla="*/ 456668 h 919867"/>
              <a:gd name="connsiteX5" fmla="*/ 1450 w 487891"/>
              <a:gd name="connsiteY5" fmla="*/ 904343 h 919867"/>
              <a:gd name="connsiteX6" fmla="*/ 14150 w 487891"/>
              <a:gd name="connsiteY6" fmla="*/ 805918 h 919867"/>
              <a:gd name="connsiteX7" fmla="*/ 17325 w 487891"/>
              <a:gd name="connsiteY7" fmla="*/ 694793 h 919867"/>
              <a:gd name="connsiteX8" fmla="*/ 90350 w 487891"/>
              <a:gd name="connsiteY8" fmla="*/ 497943 h 919867"/>
              <a:gd name="connsiteX9" fmla="*/ 176075 w 487891"/>
              <a:gd name="connsiteY9" fmla="*/ 288393 h 919867"/>
              <a:gd name="connsiteX10" fmla="*/ 280850 w 487891"/>
              <a:gd name="connsiteY10" fmla="*/ 135993 h 919867"/>
              <a:gd name="connsiteX11" fmla="*/ 487225 w 487891"/>
              <a:gd name="connsiteY11" fmla="*/ 2643 h 9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891" h="919867">
                <a:moveTo>
                  <a:pt x="487225" y="2643"/>
                </a:moveTo>
                <a:cubicBezTo>
                  <a:pt x="497808" y="-11645"/>
                  <a:pt x="379275" y="35981"/>
                  <a:pt x="344350" y="50268"/>
                </a:cubicBezTo>
                <a:cubicBezTo>
                  <a:pt x="309425" y="64556"/>
                  <a:pt x="302017" y="65614"/>
                  <a:pt x="277675" y="88368"/>
                </a:cubicBezTo>
                <a:cubicBezTo>
                  <a:pt x="253333" y="111122"/>
                  <a:pt x="235871" y="125410"/>
                  <a:pt x="198300" y="186793"/>
                </a:cubicBezTo>
                <a:cubicBezTo>
                  <a:pt x="160729" y="248176"/>
                  <a:pt x="85058" y="337076"/>
                  <a:pt x="52250" y="456668"/>
                </a:cubicBezTo>
                <a:cubicBezTo>
                  <a:pt x="19442" y="576260"/>
                  <a:pt x="7800" y="846135"/>
                  <a:pt x="1450" y="904343"/>
                </a:cubicBezTo>
                <a:cubicBezTo>
                  <a:pt x="-4900" y="962551"/>
                  <a:pt x="11504" y="840843"/>
                  <a:pt x="14150" y="805918"/>
                </a:cubicBezTo>
                <a:cubicBezTo>
                  <a:pt x="16796" y="770993"/>
                  <a:pt x="4625" y="746122"/>
                  <a:pt x="17325" y="694793"/>
                </a:cubicBezTo>
                <a:cubicBezTo>
                  <a:pt x="30025" y="643464"/>
                  <a:pt x="63892" y="565676"/>
                  <a:pt x="90350" y="497943"/>
                </a:cubicBezTo>
                <a:cubicBezTo>
                  <a:pt x="116808" y="430210"/>
                  <a:pt x="144325" y="348718"/>
                  <a:pt x="176075" y="288393"/>
                </a:cubicBezTo>
                <a:cubicBezTo>
                  <a:pt x="207825" y="228068"/>
                  <a:pt x="227404" y="183618"/>
                  <a:pt x="280850" y="135993"/>
                </a:cubicBezTo>
                <a:cubicBezTo>
                  <a:pt x="334296" y="88368"/>
                  <a:pt x="476642" y="16931"/>
                  <a:pt x="487225" y="264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24088DEB-08D1-41F6-930F-4F26D6D4A24E}"/>
              </a:ext>
            </a:extLst>
          </p:cNvPr>
          <p:cNvSpPr/>
          <p:nvPr/>
        </p:nvSpPr>
        <p:spPr>
          <a:xfrm>
            <a:off x="7427445" y="1527963"/>
            <a:ext cx="181757" cy="768787"/>
          </a:xfrm>
          <a:custGeom>
            <a:avLst/>
            <a:gdLst>
              <a:gd name="connsiteX0" fmla="*/ 2055 w 181757"/>
              <a:gd name="connsiteY0" fmla="*/ 270 h 768787"/>
              <a:gd name="connsiteX1" fmla="*/ 61322 w 181757"/>
              <a:gd name="connsiteY1" fmla="*/ 139970 h 768787"/>
              <a:gd name="connsiteX2" fmla="*/ 35922 w 181757"/>
              <a:gd name="connsiteY2" fmla="*/ 233104 h 768787"/>
              <a:gd name="connsiteX3" fmla="*/ 2055 w 181757"/>
              <a:gd name="connsiteY3" fmla="*/ 338937 h 768787"/>
              <a:gd name="connsiteX4" fmla="*/ 23222 w 181757"/>
              <a:gd name="connsiteY4" fmla="*/ 461704 h 768787"/>
              <a:gd name="connsiteX5" fmla="*/ 179855 w 181757"/>
              <a:gd name="connsiteY5" fmla="*/ 766504 h 768787"/>
              <a:gd name="connsiteX6" fmla="*/ 107888 w 181757"/>
              <a:gd name="connsiteY6" fmla="*/ 588704 h 768787"/>
              <a:gd name="connsiteX7" fmla="*/ 74022 w 181757"/>
              <a:gd name="connsiteY7" fmla="*/ 360104 h 768787"/>
              <a:gd name="connsiteX8" fmla="*/ 129055 w 181757"/>
              <a:gd name="connsiteY8" fmla="*/ 178070 h 768787"/>
              <a:gd name="connsiteX9" fmla="*/ 2055 w 181757"/>
              <a:gd name="connsiteY9" fmla="*/ 270 h 76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757" h="768787">
                <a:moveTo>
                  <a:pt x="2055" y="270"/>
                </a:moveTo>
                <a:cubicBezTo>
                  <a:pt x="-9234" y="-6080"/>
                  <a:pt x="55678" y="101164"/>
                  <a:pt x="61322" y="139970"/>
                </a:cubicBezTo>
                <a:cubicBezTo>
                  <a:pt x="66966" y="178776"/>
                  <a:pt x="45800" y="199943"/>
                  <a:pt x="35922" y="233104"/>
                </a:cubicBezTo>
                <a:cubicBezTo>
                  <a:pt x="26044" y="266265"/>
                  <a:pt x="4172" y="300837"/>
                  <a:pt x="2055" y="338937"/>
                </a:cubicBezTo>
                <a:cubicBezTo>
                  <a:pt x="-62" y="377037"/>
                  <a:pt x="-6411" y="390443"/>
                  <a:pt x="23222" y="461704"/>
                </a:cubicBezTo>
                <a:cubicBezTo>
                  <a:pt x="52855" y="532965"/>
                  <a:pt x="165744" y="745337"/>
                  <a:pt x="179855" y="766504"/>
                </a:cubicBezTo>
                <a:cubicBezTo>
                  <a:pt x="193966" y="787671"/>
                  <a:pt x="125527" y="656437"/>
                  <a:pt x="107888" y="588704"/>
                </a:cubicBezTo>
                <a:cubicBezTo>
                  <a:pt x="90249" y="520971"/>
                  <a:pt x="70494" y="428543"/>
                  <a:pt x="74022" y="360104"/>
                </a:cubicBezTo>
                <a:cubicBezTo>
                  <a:pt x="77550" y="291665"/>
                  <a:pt x="143166" y="234514"/>
                  <a:pt x="129055" y="178070"/>
                </a:cubicBezTo>
                <a:cubicBezTo>
                  <a:pt x="114944" y="121626"/>
                  <a:pt x="13344" y="6620"/>
                  <a:pt x="2055" y="27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990F019-54E0-496D-9C34-4B9749D06F21}"/>
              </a:ext>
            </a:extLst>
          </p:cNvPr>
          <p:cNvSpPr/>
          <p:nvPr/>
        </p:nvSpPr>
        <p:spPr>
          <a:xfrm>
            <a:off x="7386493" y="1981127"/>
            <a:ext cx="136435" cy="967787"/>
          </a:xfrm>
          <a:custGeom>
            <a:avLst/>
            <a:gdLst>
              <a:gd name="connsiteX0" fmla="*/ 68407 w 136435"/>
              <a:gd name="connsiteY0" fmla="*/ 73 h 967787"/>
              <a:gd name="connsiteX1" fmla="*/ 114974 w 136435"/>
              <a:gd name="connsiteY1" fmla="*/ 317573 h 967787"/>
              <a:gd name="connsiteX2" fmla="*/ 64174 w 136435"/>
              <a:gd name="connsiteY2" fmla="*/ 723973 h 967787"/>
              <a:gd name="connsiteX3" fmla="*/ 674 w 136435"/>
              <a:gd name="connsiteY3" fmla="*/ 956806 h 967787"/>
              <a:gd name="connsiteX4" fmla="*/ 34540 w 136435"/>
              <a:gd name="connsiteY4" fmla="*/ 910240 h 967787"/>
              <a:gd name="connsiteX5" fmla="*/ 93807 w 136435"/>
              <a:gd name="connsiteY5" fmla="*/ 736673 h 967787"/>
              <a:gd name="connsiteX6" fmla="*/ 136140 w 136435"/>
              <a:gd name="connsiteY6" fmla="*/ 292173 h 967787"/>
              <a:gd name="connsiteX7" fmla="*/ 68407 w 136435"/>
              <a:gd name="connsiteY7" fmla="*/ 73 h 9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435" h="967787">
                <a:moveTo>
                  <a:pt x="68407" y="73"/>
                </a:moveTo>
                <a:cubicBezTo>
                  <a:pt x="64879" y="4306"/>
                  <a:pt x="115680" y="196923"/>
                  <a:pt x="114974" y="317573"/>
                </a:cubicBezTo>
                <a:cubicBezTo>
                  <a:pt x="114269" y="438223"/>
                  <a:pt x="83224" y="617434"/>
                  <a:pt x="64174" y="723973"/>
                </a:cubicBezTo>
                <a:cubicBezTo>
                  <a:pt x="45124" y="830512"/>
                  <a:pt x="5613" y="925762"/>
                  <a:pt x="674" y="956806"/>
                </a:cubicBezTo>
                <a:cubicBezTo>
                  <a:pt x="-4265" y="987851"/>
                  <a:pt x="19018" y="946929"/>
                  <a:pt x="34540" y="910240"/>
                </a:cubicBezTo>
                <a:cubicBezTo>
                  <a:pt x="50062" y="873551"/>
                  <a:pt x="76874" y="839684"/>
                  <a:pt x="93807" y="736673"/>
                </a:cubicBezTo>
                <a:cubicBezTo>
                  <a:pt x="110740" y="633662"/>
                  <a:pt x="139668" y="409295"/>
                  <a:pt x="136140" y="292173"/>
                </a:cubicBezTo>
                <a:cubicBezTo>
                  <a:pt x="132612" y="175051"/>
                  <a:pt x="71935" y="-4160"/>
                  <a:pt x="68407" y="7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D6D69481-9DBF-4E13-868B-405742A4E57A}"/>
              </a:ext>
            </a:extLst>
          </p:cNvPr>
          <p:cNvSpPr/>
          <p:nvPr/>
        </p:nvSpPr>
        <p:spPr>
          <a:xfrm>
            <a:off x="5017760" y="1512590"/>
            <a:ext cx="99366" cy="134833"/>
          </a:xfrm>
          <a:custGeom>
            <a:avLst/>
            <a:gdLst>
              <a:gd name="connsiteX0" fmla="*/ 857 w 99366"/>
              <a:gd name="connsiteY0" fmla="*/ 5060 h 134833"/>
              <a:gd name="connsiteX1" fmla="*/ 91873 w 99366"/>
              <a:gd name="connsiteY1" fmla="*/ 15643 h 134833"/>
              <a:gd name="connsiteX2" fmla="*/ 93990 w 99366"/>
              <a:gd name="connsiteY2" fmla="*/ 60093 h 134833"/>
              <a:gd name="connsiteX3" fmla="*/ 93990 w 99366"/>
              <a:gd name="connsiteY3" fmla="*/ 60093 h 134833"/>
              <a:gd name="connsiteX4" fmla="*/ 30490 w 99366"/>
              <a:gd name="connsiteY4" fmla="*/ 134177 h 134833"/>
              <a:gd name="connsiteX5" fmla="*/ 43190 w 99366"/>
              <a:gd name="connsiteY5" fmla="*/ 91843 h 134833"/>
              <a:gd name="connsiteX6" fmla="*/ 857 w 99366"/>
              <a:gd name="connsiteY6" fmla="*/ 5060 h 13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66" h="134833">
                <a:moveTo>
                  <a:pt x="857" y="5060"/>
                </a:moveTo>
                <a:cubicBezTo>
                  <a:pt x="8971" y="-7640"/>
                  <a:pt x="76351" y="6471"/>
                  <a:pt x="91873" y="15643"/>
                </a:cubicBezTo>
                <a:cubicBezTo>
                  <a:pt x="107395" y="24815"/>
                  <a:pt x="93990" y="60093"/>
                  <a:pt x="93990" y="60093"/>
                </a:cubicBezTo>
                <a:lnTo>
                  <a:pt x="93990" y="60093"/>
                </a:lnTo>
                <a:cubicBezTo>
                  <a:pt x="83407" y="72440"/>
                  <a:pt x="38957" y="128885"/>
                  <a:pt x="30490" y="134177"/>
                </a:cubicBezTo>
                <a:cubicBezTo>
                  <a:pt x="22023" y="139469"/>
                  <a:pt x="41426" y="111599"/>
                  <a:pt x="43190" y="91843"/>
                </a:cubicBezTo>
                <a:cubicBezTo>
                  <a:pt x="44954" y="72087"/>
                  <a:pt x="-7257" y="17760"/>
                  <a:pt x="857" y="506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32D2C6B-8C9A-4B4C-B6D3-7D166247BE33}"/>
              </a:ext>
            </a:extLst>
          </p:cNvPr>
          <p:cNvSpPr/>
          <p:nvPr/>
        </p:nvSpPr>
        <p:spPr>
          <a:xfrm>
            <a:off x="5404710" y="419771"/>
            <a:ext cx="898764" cy="390263"/>
          </a:xfrm>
          <a:custGeom>
            <a:avLst/>
            <a:gdLst>
              <a:gd name="connsiteX0" fmla="*/ 898276 w 898764"/>
              <a:gd name="connsiteY0" fmla="*/ 9669 h 390263"/>
              <a:gd name="connsiteX1" fmla="*/ 609351 w 898764"/>
              <a:gd name="connsiteY1" fmla="*/ 6494 h 390263"/>
              <a:gd name="connsiteX2" fmla="*/ 295026 w 898764"/>
              <a:gd name="connsiteY2" fmla="*/ 89044 h 390263"/>
              <a:gd name="connsiteX3" fmla="*/ 231526 w 898764"/>
              <a:gd name="connsiteY3" fmla="*/ 127144 h 390263"/>
              <a:gd name="connsiteX4" fmla="*/ 12451 w 898764"/>
              <a:gd name="connsiteY4" fmla="*/ 381144 h 390263"/>
              <a:gd name="connsiteX5" fmla="*/ 44201 w 898764"/>
              <a:gd name="connsiteY5" fmla="*/ 320819 h 390263"/>
              <a:gd name="connsiteX6" fmla="*/ 187076 w 898764"/>
              <a:gd name="connsiteY6" fmla="*/ 193819 h 390263"/>
              <a:gd name="connsiteX7" fmla="*/ 444251 w 898764"/>
              <a:gd name="connsiteY7" fmla="*/ 60469 h 390263"/>
              <a:gd name="connsiteX8" fmla="*/ 672851 w 898764"/>
              <a:gd name="connsiteY8" fmla="*/ 44594 h 390263"/>
              <a:gd name="connsiteX9" fmla="*/ 898276 w 898764"/>
              <a:gd name="connsiteY9" fmla="*/ 9669 h 39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764" h="390263">
                <a:moveTo>
                  <a:pt x="898276" y="9669"/>
                </a:moveTo>
                <a:cubicBezTo>
                  <a:pt x="887693" y="3319"/>
                  <a:pt x="709893" y="-6735"/>
                  <a:pt x="609351" y="6494"/>
                </a:cubicBezTo>
                <a:cubicBezTo>
                  <a:pt x="508809" y="19723"/>
                  <a:pt x="357997" y="68936"/>
                  <a:pt x="295026" y="89044"/>
                </a:cubicBezTo>
                <a:cubicBezTo>
                  <a:pt x="232055" y="109152"/>
                  <a:pt x="278622" y="78461"/>
                  <a:pt x="231526" y="127144"/>
                </a:cubicBezTo>
                <a:cubicBezTo>
                  <a:pt x="184430" y="175827"/>
                  <a:pt x="43672" y="348865"/>
                  <a:pt x="12451" y="381144"/>
                </a:cubicBezTo>
                <a:cubicBezTo>
                  <a:pt x="-18770" y="413423"/>
                  <a:pt x="15097" y="352040"/>
                  <a:pt x="44201" y="320819"/>
                </a:cubicBezTo>
                <a:cubicBezTo>
                  <a:pt x="73305" y="289598"/>
                  <a:pt x="120401" y="237211"/>
                  <a:pt x="187076" y="193819"/>
                </a:cubicBezTo>
                <a:cubicBezTo>
                  <a:pt x="253751" y="150427"/>
                  <a:pt x="363289" y="85340"/>
                  <a:pt x="444251" y="60469"/>
                </a:cubicBezTo>
                <a:cubicBezTo>
                  <a:pt x="525213" y="35598"/>
                  <a:pt x="600884" y="56765"/>
                  <a:pt x="672851" y="44594"/>
                </a:cubicBezTo>
                <a:cubicBezTo>
                  <a:pt x="744818" y="32423"/>
                  <a:pt x="908859" y="16019"/>
                  <a:pt x="898276" y="9669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556B8547-6042-4C1B-AB81-68F542E5AD11}"/>
              </a:ext>
            </a:extLst>
          </p:cNvPr>
          <p:cNvSpPr/>
          <p:nvPr/>
        </p:nvSpPr>
        <p:spPr>
          <a:xfrm>
            <a:off x="4300535" y="3889895"/>
            <a:ext cx="887600" cy="1537427"/>
          </a:xfrm>
          <a:custGeom>
            <a:avLst/>
            <a:gdLst>
              <a:gd name="connsiteX0" fmla="*/ 877890 w 887600"/>
              <a:gd name="connsiteY0" fmla="*/ 9005 h 1537427"/>
              <a:gd name="connsiteX1" fmla="*/ 858840 w 887600"/>
              <a:gd name="connsiteY1" fmla="*/ 78855 h 1537427"/>
              <a:gd name="connsiteX2" fmla="*/ 858840 w 887600"/>
              <a:gd name="connsiteY2" fmla="*/ 237605 h 1537427"/>
              <a:gd name="connsiteX3" fmla="*/ 887415 w 887600"/>
              <a:gd name="connsiteY3" fmla="*/ 478905 h 1537427"/>
              <a:gd name="connsiteX4" fmla="*/ 842965 w 887600"/>
              <a:gd name="connsiteY4" fmla="*/ 720205 h 1537427"/>
              <a:gd name="connsiteX5" fmla="*/ 588965 w 887600"/>
              <a:gd name="connsiteY5" fmla="*/ 1129780 h 1537427"/>
              <a:gd name="connsiteX6" fmla="*/ 23815 w 887600"/>
              <a:gd name="connsiteY6" fmla="*/ 1513955 h 1537427"/>
              <a:gd name="connsiteX7" fmla="*/ 131765 w 887600"/>
              <a:gd name="connsiteY7" fmla="*/ 1469505 h 1537427"/>
              <a:gd name="connsiteX8" fmla="*/ 373065 w 887600"/>
              <a:gd name="connsiteY8" fmla="*/ 1256780 h 1537427"/>
              <a:gd name="connsiteX9" fmla="*/ 744540 w 887600"/>
              <a:gd name="connsiteY9" fmla="*/ 926580 h 1537427"/>
              <a:gd name="connsiteX10" fmla="*/ 836615 w 887600"/>
              <a:gd name="connsiteY10" fmla="*/ 621780 h 1537427"/>
              <a:gd name="connsiteX11" fmla="*/ 862015 w 887600"/>
              <a:gd name="connsiteY11" fmla="*/ 275705 h 1537427"/>
              <a:gd name="connsiteX12" fmla="*/ 877890 w 887600"/>
              <a:gd name="connsiteY12" fmla="*/ 9005 h 15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600" h="1537427">
                <a:moveTo>
                  <a:pt x="877890" y="9005"/>
                </a:moveTo>
                <a:cubicBezTo>
                  <a:pt x="877361" y="-23803"/>
                  <a:pt x="862015" y="40755"/>
                  <a:pt x="858840" y="78855"/>
                </a:cubicBezTo>
                <a:cubicBezTo>
                  <a:pt x="855665" y="116955"/>
                  <a:pt x="854077" y="170930"/>
                  <a:pt x="858840" y="237605"/>
                </a:cubicBezTo>
                <a:cubicBezTo>
                  <a:pt x="863602" y="304280"/>
                  <a:pt x="890061" y="398472"/>
                  <a:pt x="887415" y="478905"/>
                </a:cubicBezTo>
                <a:cubicBezTo>
                  <a:pt x="884769" y="559338"/>
                  <a:pt x="892707" y="611726"/>
                  <a:pt x="842965" y="720205"/>
                </a:cubicBezTo>
                <a:cubicBezTo>
                  <a:pt x="793223" y="828684"/>
                  <a:pt x="725490" y="997488"/>
                  <a:pt x="588965" y="1129780"/>
                </a:cubicBezTo>
                <a:cubicBezTo>
                  <a:pt x="452440" y="1262072"/>
                  <a:pt x="100015" y="1457334"/>
                  <a:pt x="23815" y="1513955"/>
                </a:cubicBezTo>
                <a:cubicBezTo>
                  <a:pt x="-52385" y="1570576"/>
                  <a:pt x="73557" y="1512367"/>
                  <a:pt x="131765" y="1469505"/>
                </a:cubicBezTo>
                <a:cubicBezTo>
                  <a:pt x="189973" y="1426643"/>
                  <a:pt x="373065" y="1256780"/>
                  <a:pt x="373065" y="1256780"/>
                </a:cubicBezTo>
                <a:cubicBezTo>
                  <a:pt x="475194" y="1166293"/>
                  <a:pt x="667282" y="1032413"/>
                  <a:pt x="744540" y="926580"/>
                </a:cubicBezTo>
                <a:cubicBezTo>
                  <a:pt x="821798" y="820747"/>
                  <a:pt x="817036" y="730259"/>
                  <a:pt x="836615" y="621780"/>
                </a:cubicBezTo>
                <a:cubicBezTo>
                  <a:pt x="856194" y="513301"/>
                  <a:pt x="857252" y="379422"/>
                  <a:pt x="862015" y="275705"/>
                </a:cubicBezTo>
                <a:cubicBezTo>
                  <a:pt x="866777" y="171988"/>
                  <a:pt x="878419" y="41813"/>
                  <a:pt x="877890" y="9005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10AC6D25-89C8-49DC-A6DD-A72EA64391B3}"/>
              </a:ext>
            </a:extLst>
          </p:cNvPr>
          <p:cNvSpPr/>
          <p:nvPr/>
        </p:nvSpPr>
        <p:spPr>
          <a:xfrm>
            <a:off x="4542765" y="2060875"/>
            <a:ext cx="156478" cy="746342"/>
          </a:xfrm>
          <a:custGeom>
            <a:avLst/>
            <a:gdLst>
              <a:gd name="connsiteX0" fmla="*/ 156235 w 156478"/>
              <a:gd name="connsiteY0" fmla="*/ 1288 h 746342"/>
              <a:gd name="connsiteX1" fmla="*/ 48285 w 156478"/>
              <a:gd name="connsiteY1" fmla="*/ 131463 h 746342"/>
              <a:gd name="connsiteX2" fmla="*/ 22885 w 156478"/>
              <a:gd name="connsiteY2" fmla="*/ 264813 h 746342"/>
              <a:gd name="connsiteX3" fmla="*/ 49873 w 156478"/>
              <a:gd name="connsiteY3" fmla="*/ 521988 h 746342"/>
              <a:gd name="connsiteX4" fmla="*/ 76860 w 156478"/>
              <a:gd name="connsiteY4" fmla="*/ 734713 h 746342"/>
              <a:gd name="connsiteX5" fmla="*/ 83210 w 156478"/>
              <a:gd name="connsiteY5" fmla="*/ 698200 h 746342"/>
              <a:gd name="connsiteX6" fmla="*/ 56223 w 156478"/>
              <a:gd name="connsiteY6" fmla="*/ 528338 h 746342"/>
              <a:gd name="connsiteX7" fmla="*/ 8598 w 156478"/>
              <a:gd name="connsiteY7" fmla="*/ 353713 h 746342"/>
              <a:gd name="connsiteX8" fmla="*/ 14948 w 156478"/>
              <a:gd name="connsiteY8" fmla="*/ 214013 h 746342"/>
              <a:gd name="connsiteX9" fmla="*/ 156235 w 156478"/>
              <a:gd name="connsiteY9" fmla="*/ 1288 h 7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78" h="746342">
                <a:moveTo>
                  <a:pt x="156235" y="1288"/>
                </a:moveTo>
                <a:cubicBezTo>
                  <a:pt x="161791" y="-12470"/>
                  <a:pt x="70510" y="87542"/>
                  <a:pt x="48285" y="131463"/>
                </a:cubicBezTo>
                <a:cubicBezTo>
                  <a:pt x="26060" y="175384"/>
                  <a:pt x="22620" y="199726"/>
                  <a:pt x="22885" y="264813"/>
                </a:cubicBezTo>
                <a:cubicBezTo>
                  <a:pt x="23150" y="329900"/>
                  <a:pt x="40877" y="443671"/>
                  <a:pt x="49873" y="521988"/>
                </a:cubicBezTo>
                <a:cubicBezTo>
                  <a:pt x="58869" y="600305"/>
                  <a:pt x="71304" y="705344"/>
                  <a:pt x="76860" y="734713"/>
                </a:cubicBezTo>
                <a:cubicBezTo>
                  <a:pt x="82416" y="764082"/>
                  <a:pt x="86649" y="732596"/>
                  <a:pt x="83210" y="698200"/>
                </a:cubicBezTo>
                <a:cubicBezTo>
                  <a:pt x="79771" y="663804"/>
                  <a:pt x="68658" y="585752"/>
                  <a:pt x="56223" y="528338"/>
                </a:cubicBezTo>
                <a:cubicBezTo>
                  <a:pt x="43788" y="470924"/>
                  <a:pt x="15477" y="406101"/>
                  <a:pt x="8598" y="353713"/>
                </a:cubicBezTo>
                <a:cubicBezTo>
                  <a:pt x="1719" y="301326"/>
                  <a:pt x="-9394" y="272221"/>
                  <a:pt x="14948" y="214013"/>
                </a:cubicBezTo>
                <a:cubicBezTo>
                  <a:pt x="39290" y="155805"/>
                  <a:pt x="150679" y="15046"/>
                  <a:pt x="156235" y="128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D3BCBD24-F1CC-4D3F-BAD8-1F191F4B3855}"/>
              </a:ext>
            </a:extLst>
          </p:cNvPr>
          <p:cNvSpPr/>
          <p:nvPr/>
        </p:nvSpPr>
        <p:spPr>
          <a:xfrm>
            <a:off x="4603578" y="2793363"/>
            <a:ext cx="399035" cy="672545"/>
          </a:xfrm>
          <a:custGeom>
            <a:avLst/>
            <a:gdLst>
              <a:gd name="connsiteX0" fmla="*/ 20810 w 399035"/>
              <a:gd name="connsiteY0" fmla="*/ 637 h 672545"/>
              <a:gd name="connsiteX1" fmla="*/ 6522 w 399035"/>
              <a:gd name="connsiteY1" fmla="*/ 73662 h 672545"/>
              <a:gd name="connsiteX2" fmla="*/ 38272 w 399035"/>
              <a:gd name="connsiteY2" fmla="*/ 153037 h 672545"/>
              <a:gd name="connsiteX3" fmla="*/ 66847 w 399035"/>
              <a:gd name="connsiteY3" fmla="*/ 251462 h 672545"/>
              <a:gd name="connsiteX4" fmla="*/ 111297 w 399035"/>
              <a:gd name="connsiteY4" fmla="*/ 335600 h 672545"/>
              <a:gd name="connsiteX5" fmla="*/ 155747 w 399035"/>
              <a:gd name="connsiteY5" fmla="*/ 405450 h 672545"/>
              <a:gd name="connsiteX6" fmla="*/ 182735 w 399035"/>
              <a:gd name="connsiteY6" fmla="*/ 488000 h 672545"/>
              <a:gd name="connsiteX7" fmla="*/ 203372 w 399035"/>
              <a:gd name="connsiteY7" fmla="*/ 546737 h 672545"/>
              <a:gd name="connsiteX8" fmla="*/ 274810 w 399035"/>
              <a:gd name="connsiteY8" fmla="*/ 613412 h 672545"/>
              <a:gd name="connsiteX9" fmla="*/ 398635 w 399035"/>
              <a:gd name="connsiteY9" fmla="*/ 670562 h 672545"/>
              <a:gd name="connsiteX10" fmla="*/ 309735 w 399035"/>
              <a:gd name="connsiteY10" fmla="*/ 646750 h 672545"/>
              <a:gd name="connsiteX11" fmla="*/ 184322 w 399035"/>
              <a:gd name="connsiteY11" fmla="*/ 527687 h 672545"/>
              <a:gd name="connsiteX12" fmla="*/ 154160 w 399035"/>
              <a:gd name="connsiteY12" fmla="*/ 395925 h 672545"/>
              <a:gd name="connsiteX13" fmla="*/ 9697 w 399035"/>
              <a:gd name="connsiteY13" fmla="*/ 116525 h 672545"/>
              <a:gd name="connsiteX14" fmla="*/ 20810 w 399035"/>
              <a:gd name="connsiteY14" fmla="*/ 637 h 67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035" h="672545">
                <a:moveTo>
                  <a:pt x="20810" y="637"/>
                </a:moveTo>
                <a:cubicBezTo>
                  <a:pt x="20281" y="-6507"/>
                  <a:pt x="3612" y="48262"/>
                  <a:pt x="6522" y="73662"/>
                </a:cubicBezTo>
                <a:cubicBezTo>
                  <a:pt x="9432" y="99062"/>
                  <a:pt x="28218" y="123404"/>
                  <a:pt x="38272" y="153037"/>
                </a:cubicBezTo>
                <a:cubicBezTo>
                  <a:pt x="48326" y="182670"/>
                  <a:pt x="54676" y="221035"/>
                  <a:pt x="66847" y="251462"/>
                </a:cubicBezTo>
                <a:cubicBezTo>
                  <a:pt x="79018" y="281889"/>
                  <a:pt x="96480" y="309935"/>
                  <a:pt x="111297" y="335600"/>
                </a:cubicBezTo>
                <a:cubicBezTo>
                  <a:pt x="126114" y="361265"/>
                  <a:pt x="143841" y="380050"/>
                  <a:pt x="155747" y="405450"/>
                </a:cubicBezTo>
                <a:cubicBezTo>
                  <a:pt x="167653" y="430850"/>
                  <a:pt x="174798" y="464452"/>
                  <a:pt x="182735" y="488000"/>
                </a:cubicBezTo>
                <a:cubicBezTo>
                  <a:pt x="190672" y="511548"/>
                  <a:pt x="188026" y="525835"/>
                  <a:pt x="203372" y="546737"/>
                </a:cubicBezTo>
                <a:cubicBezTo>
                  <a:pt x="218718" y="567639"/>
                  <a:pt x="242266" y="592775"/>
                  <a:pt x="274810" y="613412"/>
                </a:cubicBezTo>
                <a:cubicBezTo>
                  <a:pt x="307354" y="634049"/>
                  <a:pt x="392814" y="665006"/>
                  <a:pt x="398635" y="670562"/>
                </a:cubicBezTo>
                <a:cubicBezTo>
                  <a:pt x="404456" y="676118"/>
                  <a:pt x="345454" y="670563"/>
                  <a:pt x="309735" y="646750"/>
                </a:cubicBezTo>
                <a:cubicBezTo>
                  <a:pt x="274016" y="622938"/>
                  <a:pt x="210251" y="569491"/>
                  <a:pt x="184322" y="527687"/>
                </a:cubicBezTo>
                <a:cubicBezTo>
                  <a:pt x="158393" y="485883"/>
                  <a:pt x="183264" y="464452"/>
                  <a:pt x="154160" y="395925"/>
                </a:cubicBezTo>
                <a:cubicBezTo>
                  <a:pt x="125056" y="327398"/>
                  <a:pt x="36949" y="179231"/>
                  <a:pt x="9697" y="116525"/>
                </a:cubicBezTo>
                <a:cubicBezTo>
                  <a:pt x="-17555" y="53819"/>
                  <a:pt x="21339" y="7781"/>
                  <a:pt x="20810" y="637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41E1680D-68F7-4A9C-B22E-01B26BB5BD36}"/>
              </a:ext>
            </a:extLst>
          </p:cNvPr>
          <p:cNvSpPr/>
          <p:nvPr/>
        </p:nvSpPr>
        <p:spPr>
          <a:xfrm>
            <a:off x="4864099" y="2549531"/>
            <a:ext cx="54008" cy="516141"/>
          </a:xfrm>
          <a:custGeom>
            <a:avLst/>
            <a:gdLst>
              <a:gd name="connsiteX0" fmla="*/ 1 w 54008"/>
              <a:gd name="connsiteY0" fmla="*/ 1582 h 516141"/>
              <a:gd name="connsiteX1" fmla="*/ 42864 w 54008"/>
              <a:gd name="connsiteY1" fmla="*/ 85719 h 516141"/>
              <a:gd name="connsiteX2" fmla="*/ 53976 w 54008"/>
              <a:gd name="connsiteY2" fmla="*/ 230182 h 516141"/>
              <a:gd name="connsiteX3" fmla="*/ 46039 w 54008"/>
              <a:gd name="connsiteY3" fmla="*/ 493707 h 516141"/>
              <a:gd name="connsiteX4" fmla="*/ 39689 w 54008"/>
              <a:gd name="connsiteY4" fmla="*/ 495294 h 516141"/>
              <a:gd name="connsiteX5" fmla="*/ 42864 w 54008"/>
              <a:gd name="connsiteY5" fmla="*/ 436557 h 516141"/>
              <a:gd name="connsiteX6" fmla="*/ 41276 w 54008"/>
              <a:gd name="connsiteY6" fmla="*/ 157157 h 516141"/>
              <a:gd name="connsiteX7" fmla="*/ 1 w 54008"/>
              <a:gd name="connsiteY7" fmla="*/ 1582 h 51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8" h="516141">
                <a:moveTo>
                  <a:pt x="1" y="1582"/>
                </a:moveTo>
                <a:cubicBezTo>
                  <a:pt x="266" y="-10324"/>
                  <a:pt x="33868" y="47619"/>
                  <a:pt x="42864" y="85719"/>
                </a:cubicBezTo>
                <a:cubicBezTo>
                  <a:pt x="51860" y="123819"/>
                  <a:pt x="53447" y="162184"/>
                  <a:pt x="53976" y="230182"/>
                </a:cubicBezTo>
                <a:cubicBezTo>
                  <a:pt x="54505" y="298180"/>
                  <a:pt x="48420" y="449522"/>
                  <a:pt x="46039" y="493707"/>
                </a:cubicBezTo>
                <a:cubicBezTo>
                  <a:pt x="43658" y="537892"/>
                  <a:pt x="40218" y="504819"/>
                  <a:pt x="39689" y="495294"/>
                </a:cubicBezTo>
                <a:cubicBezTo>
                  <a:pt x="39160" y="485769"/>
                  <a:pt x="42600" y="492913"/>
                  <a:pt x="42864" y="436557"/>
                </a:cubicBezTo>
                <a:cubicBezTo>
                  <a:pt x="43128" y="380201"/>
                  <a:pt x="48420" y="228594"/>
                  <a:pt x="41276" y="157157"/>
                </a:cubicBezTo>
                <a:cubicBezTo>
                  <a:pt x="34132" y="85720"/>
                  <a:pt x="-264" y="13488"/>
                  <a:pt x="1" y="158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13E5ADC2-BA25-4768-AF52-34A9BD52A2B2}"/>
              </a:ext>
            </a:extLst>
          </p:cNvPr>
          <p:cNvSpPr/>
          <p:nvPr/>
        </p:nvSpPr>
        <p:spPr>
          <a:xfrm>
            <a:off x="4811078" y="2567171"/>
            <a:ext cx="83553" cy="494721"/>
          </a:xfrm>
          <a:custGeom>
            <a:avLst/>
            <a:gdLst>
              <a:gd name="connsiteX0" fmla="*/ 11747 w 83553"/>
              <a:gd name="connsiteY0" fmla="*/ 1404 h 494721"/>
              <a:gd name="connsiteX1" fmla="*/ 27622 w 83553"/>
              <a:gd name="connsiteY1" fmla="*/ 141104 h 494721"/>
              <a:gd name="connsiteX2" fmla="*/ 19685 w 83553"/>
              <a:gd name="connsiteY2" fmla="*/ 268104 h 494721"/>
              <a:gd name="connsiteX3" fmla="*/ 81597 w 83553"/>
              <a:gd name="connsiteY3" fmla="*/ 484004 h 494721"/>
              <a:gd name="connsiteX4" fmla="*/ 64135 w 83553"/>
              <a:gd name="connsiteY4" fmla="*/ 455429 h 494721"/>
              <a:gd name="connsiteX5" fmla="*/ 24447 w 83553"/>
              <a:gd name="connsiteY5" fmla="*/ 398279 h 494721"/>
              <a:gd name="connsiteX6" fmla="*/ 3810 w 83553"/>
              <a:gd name="connsiteY6" fmla="*/ 352242 h 494721"/>
              <a:gd name="connsiteX7" fmla="*/ 2222 w 83553"/>
              <a:gd name="connsiteY7" fmla="*/ 231592 h 494721"/>
              <a:gd name="connsiteX8" fmla="*/ 11747 w 83553"/>
              <a:gd name="connsiteY8" fmla="*/ 1404 h 49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53" h="494721">
                <a:moveTo>
                  <a:pt x="11747" y="1404"/>
                </a:moveTo>
                <a:cubicBezTo>
                  <a:pt x="15980" y="-13677"/>
                  <a:pt x="26299" y="96654"/>
                  <a:pt x="27622" y="141104"/>
                </a:cubicBezTo>
                <a:cubicBezTo>
                  <a:pt x="28945" y="185554"/>
                  <a:pt x="10689" y="210954"/>
                  <a:pt x="19685" y="268104"/>
                </a:cubicBezTo>
                <a:cubicBezTo>
                  <a:pt x="28681" y="325254"/>
                  <a:pt x="74189" y="452783"/>
                  <a:pt x="81597" y="484004"/>
                </a:cubicBezTo>
                <a:cubicBezTo>
                  <a:pt x="89005" y="515225"/>
                  <a:pt x="73660" y="469716"/>
                  <a:pt x="64135" y="455429"/>
                </a:cubicBezTo>
                <a:cubicBezTo>
                  <a:pt x="54610" y="441142"/>
                  <a:pt x="34501" y="415477"/>
                  <a:pt x="24447" y="398279"/>
                </a:cubicBezTo>
                <a:cubicBezTo>
                  <a:pt x="14393" y="381081"/>
                  <a:pt x="7514" y="380023"/>
                  <a:pt x="3810" y="352242"/>
                </a:cubicBezTo>
                <a:cubicBezTo>
                  <a:pt x="106" y="324461"/>
                  <a:pt x="-1747" y="287948"/>
                  <a:pt x="2222" y="231592"/>
                </a:cubicBezTo>
                <a:cubicBezTo>
                  <a:pt x="6191" y="175236"/>
                  <a:pt x="7514" y="16485"/>
                  <a:pt x="11747" y="140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2732613B-DCB9-44E5-8BFC-9F02FAC39F02}"/>
              </a:ext>
            </a:extLst>
          </p:cNvPr>
          <p:cNvSpPr/>
          <p:nvPr/>
        </p:nvSpPr>
        <p:spPr>
          <a:xfrm>
            <a:off x="7471425" y="2423238"/>
            <a:ext cx="137998" cy="363082"/>
          </a:xfrm>
          <a:custGeom>
            <a:avLst/>
            <a:gdLst>
              <a:gd name="connsiteX0" fmla="*/ 131642 w 137998"/>
              <a:gd name="connsiteY0" fmla="*/ 345 h 363082"/>
              <a:gd name="connsiteX1" fmla="*/ 123175 w 137998"/>
              <a:gd name="connsiteY1" fmla="*/ 201429 h 363082"/>
              <a:gd name="connsiteX2" fmla="*/ 408 w 137998"/>
              <a:gd name="connsiteY2" fmla="*/ 362295 h 363082"/>
              <a:gd name="connsiteX3" fmla="*/ 85075 w 137998"/>
              <a:gd name="connsiteY3" fmla="*/ 252229 h 363082"/>
              <a:gd name="connsiteX4" fmla="*/ 131642 w 137998"/>
              <a:gd name="connsiteY4" fmla="*/ 345 h 36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98" h="363082">
                <a:moveTo>
                  <a:pt x="131642" y="345"/>
                </a:moveTo>
                <a:cubicBezTo>
                  <a:pt x="137992" y="-8122"/>
                  <a:pt x="145047" y="141104"/>
                  <a:pt x="123175" y="201429"/>
                </a:cubicBezTo>
                <a:cubicBezTo>
                  <a:pt x="101303" y="261754"/>
                  <a:pt x="6758" y="353828"/>
                  <a:pt x="408" y="362295"/>
                </a:cubicBezTo>
                <a:cubicBezTo>
                  <a:pt x="-5942" y="370762"/>
                  <a:pt x="63556" y="309379"/>
                  <a:pt x="85075" y="252229"/>
                </a:cubicBezTo>
                <a:cubicBezTo>
                  <a:pt x="106594" y="195079"/>
                  <a:pt x="125292" y="8812"/>
                  <a:pt x="131642" y="345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8F87A683-D555-42D8-A8D1-60DBBA6477E7}"/>
              </a:ext>
            </a:extLst>
          </p:cNvPr>
          <p:cNvSpPr/>
          <p:nvPr/>
        </p:nvSpPr>
        <p:spPr>
          <a:xfrm>
            <a:off x="7581635" y="2404883"/>
            <a:ext cx="121153" cy="155421"/>
          </a:xfrm>
          <a:custGeom>
            <a:avLst/>
            <a:gdLst>
              <a:gd name="connsiteX0" fmla="*/ 265 w 121153"/>
              <a:gd name="connsiteY0" fmla="*/ 3884 h 155421"/>
              <a:gd name="connsiteX1" fmla="*/ 67998 w 121153"/>
              <a:gd name="connsiteY1" fmla="*/ 16584 h 155421"/>
              <a:gd name="connsiteX2" fmla="*/ 97632 w 121153"/>
              <a:gd name="connsiteY2" fmla="*/ 69500 h 155421"/>
              <a:gd name="connsiteX3" fmla="*/ 120915 w 121153"/>
              <a:gd name="connsiteY3" fmla="*/ 154167 h 155421"/>
              <a:gd name="connsiteX4" fmla="*/ 110332 w 121153"/>
              <a:gd name="connsiteY4" fmla="*/ 122417 h 155421"/>
              <a:gd name="connsiteX5" fmla="*/ 95515 w 121153"/>
              <a:gd name="connsiteY5" fmla="*/ 77967 h 155421"/>
              <a:gd name="connsiteX6" fmla="*/ 265 w 121153"/>
              <a:gd name="connsiteY6" fmla="*/ 3884 h 15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3" h="155421">
                <a:moveTo>
                  <a:pt x="265" y="3884"/>
                </a:moveTo>
                <a:cubicBezTo>
                  <a:pt x="-4321" y="-6346"/>
                  <a:pt x="51770" y="5648"/>
                  <a:pt x="67998" y="16584"/>
                </a:cubicBezTo>
                <a:cubicBezTo>
                  <a:pt x="84226" y="27520"/>
                  <a:pt x="88813" y="46570"/>
                  <a:pt x="97632" y="69500"/>
                </a:cubicBezTo>
                <a:cubicBezTo>
                  <a:pt x="106451" y="92430"/>
                  <a:pt x="118798" y="145348"/>
                  <a:pt x="120915" y="154167"/>
                </a:cubicBezTo>
                <a:cubicBezTo>
                  <a:pt x="123032" y="162987"/>
                  <a:pt x="110332" y="122417"/>
                  <a:pt x="110332" y="122417"/>
                </a:cubicBezTo>
                <a:cubicBezTo>
                  <a:pt x="106099" y="109717"/>
                  <a:pt x="109273" y="95606"/>
                  <a:pt x="95515" y="77967"/>
                </a:cubicBezTo>
                <a:cubicBezTo>
                  <a:pt x="81757" y="60328"/>
                  <a:pt x="4851" y="14114"/>
                  <a:pt x="265" y="388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F6BC8186-DBC6-4B14-919F-2C2DECA036D5}"/>
              </a:ext>
            </a:extLst>
          </p:cNvPr>
          <p:cNvSpPr/>
          <p:nvPr/>
        </p:nvSpPr>
        <p:spPr>
          <a:xfrm>
            <a:off x="7577667" y="2490229"/>
            <a:ext cx="135484" cy="608811"/>
          </a:xfrm>
          <a:custGeom>
            <a:avLst/>
            <a:gdLst>
              <a:gd name="connsiteX0" fmla="*/ 127000 w 135484"/>
              <a:gd name="connsiteY0" fmla="*/ 5321 h 608811"/>
              <a:gd name="connsiteX1" fmla="*/ 131233 w 135484"/>
              <a:gd name="connsiteY1" fmla="*/ 83638 h 608811"/>
              <a:gd name="connsiteX2" fmla="*/ 82550 w 135484"/>
              <a:gd name="connsiteY2" fmla="*/ 255088 h 608811"/>
              <a:gd name="connsiteX3" fmla="*/ 69850 w 135484"/>
              <a:gd name="connsiteY3" fmla="*/ 308004 h 608811"/>
              <a:gd name="connsiteX4" fmla="*/ 25400 w 135484"/>
              <a:gd name="connsiteY4" fmla="*/ 352454 h 608811"/>
              <a:gd name="connsiteX5" fmla="*/ 0 w 135484"/>
              <a:gd name="connsiteY5" fmla="*/ 435004 h 608811"/>
              <a:gd name="connsiteX6" fmla="*/ 25400 w 135484"/>
              <a:gd name="connsiteY6" fmla="*/ 608571 h 608811"/>
              <a:gd name="connsiteX7" fmla="*/ 2116 w 135484"/>
              <a:gd name="connsiteY7" fmla="*/ 466754 h 608811"/>
              <a:gd name="connsiteX8" fmla="*/ 78316 w 135484"/>
              <a:gd name="connsiteY8" fmla="*/ 225454 h 608811"/>
              <a:gd name="connsiteX9" fmla="*/ 127000 w 135484"/>
              <a:gd name="connsiteY9" fmla="*/ 5321 h 60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484" h="608811">
                <a:moveTo>
                  <a:pt x="127000" y="5321"/>
                </a:moveTo>
                <a:cubicBezTo>
                  <a:pt x="135820" y="-18315"/>
                  <a:pt x="138641" y="42010"/>
                  <a:pt x="131233" y="83638"/>
                </a:cubicBezTo>
                <a:cubicBezTo>
                  <a:pt x="123825" y="125266"/>
                  <a:pt x="92781" y="217694"/>
                  <a:pt x="82550" y="255088"/>
                </a:cubicBezTo>
                <a:cubicBezTo>
                  <a:pt x="72319" y="292482"/>
                  <a:pt x="79375" y="291776"/>
                  <a:pt x="69850" y="308004"/>
                </a:cubicBezTo>
                <a:cubicBezTo>
                  <a:pt x="60325" y="324232"/>
                  <a:pt x="37042" y="331287"/>
                  <a:pt x="25400" y="352454"/>
                </a:cubicBezTo>
                <a:cubicBezTo>
                  <a:pt x="13758" y="373621"/>
                  <a:pt x="0" y="392318"/>
                  <a:pt x="0" y="435004"/>
                </a:cubicBezTo>
                <a:cubicBezTo>
                  <a:pt x="0" y="477690"/>
                  <a:pt x="25047" y="603279"/>
                  <a:pt x="25400" y="608571"/>
                </a:cubicBezTo>
                <a:cubicBezTo>
                  <a:pt x="25753" y="613863"/>
                  <a:pt x="-6703" y="530607"/>
                  <a:pt x="2116" y="466754"/>
                </a:cubicBezTo>
                <a:cubicBezTo>
                  <a:pt x="10935" y="402901"/>
                  <a:pt x="58208" y="298126"/>
                  <a:pt x="78316" y="225454"/>
                </a:cubicBezTo>
                <a:cubicBezTo>
                  <a:pt x="98424" y="152782"/>
                  <a:pt x="118180" y="28957"/>
                  <a:pt x="127000" y="5321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33BD0871-1AC6-470E-8241-5EC51891D98A}"/>
              </a:ext>
            </a:extLst>
          </p:cNvPr>
          <p:cNvSpPr/>
          <p:nvPr/>
        </p:nvSpPr>
        <p:spPr>
          <a:xfrm>
            <a:off x="7313379" y="3017992"/>
            <a:ext cx="276988" cy="557399"/>
          </a:xfrm>
          <a:custGeom>
            <a:avLst/>
            <a:gdLst>
              <a:gd name="connsiteX0" fmla="*/ 264288 w 276988"/>
              <a:gd name="connsiteY0" fmla="*/ 375 h 557399"/>
              <a:gd name="connsiteX1" fmla="*/ 270638 w 276988"/>
              <a:gd name="connsiteY1" fmla="*/ 70225 h 557399"/>
              <a:gd name="connsiteX2" fmla="*/ 274871 w 276988"/>
              <a:gd name="connsiteY2" fmla="*/ 116791 h 557399"/>
              <a:gd name="connsiteX3" fmla="*/ 234654 w 276988"/>
              <a:gd name="connsiteY3" fmla="*/ 212041 h 557399"/>
              <a:gd name="connsiteX4" fmla="*/ 156338 w 276988"/>
              <a:gd name="connsiteY4" fmla="*/ 332691 h 557399"/>
              <a:gd name="connsiteX5" fmla="*/ 1821 w 276988"/>
              <a:gd name="connsiteY5" fmla="*/ 554941 h 557399"/>
              <a:gd name="connsiteX6" fmla="*/ 67438 w 276988"/>
              <a:gd name="connsiteY6" fmla="*/ 457575 h 557399"/>
              <a:gd name="connsiteX7" fmla="*/ 190204 w 276988"/>
              <a:gd name="connsiteY7" fmla="*/ 275541 h 557399"/>
              <a:gd name="connsiteX8" fmla="*/ 257938 w 276988"/>
              <a:gd name="connsiteY8" fmla="*/ 108325 h 557399"/>
              <a:gd name="connsiteX9" fmla="*/ 264288 w 276988"/>
              <a:gd name="connsiteY9" fmla="*/ 375 h 5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988" h="557399">
                <a:moveTo>
                  <a:pt x="264288" y="375"/>
                </a:moveTo>
                <a:cubicBezTo>
                  <a:pt x="266405" y="-5975"/>
                  <a:pt x="270638" y="70225"/>
                  <a:pt x="270638" y="70225"/>
                </a:cubicBezTo>
                <a:cubicBezTo>
                  <a:pt x="272402" y="89628"/>
                  <a:pt x="280868" y="93155"/>
                  <a:pt x="274871" y="116791"/>
                </a:cubicBezTo>
                <a:cubicBezTo>
                  <a:pt x="268874" y="140427"/>
                  <a:pt x="254410" y="176058"/>
                  <a:pt x="234654" y="212041"/>
                </a:cubicBezTo>
                <a:cubicBezTo>
                  <a:pt x="214898" y="248024"/>
                  <a:pt x="195143" y="275541"/>
                  <a:pt x="156338" y="332691"/>
                </a:cubicBezTo>
                <a:cubicBezTo>
                  <a:pt x="117533" y="389841"/>
                  <a:pt x="16638" y="534127"/>
                  <a:pt x="1821" y="554941"/>
                </a:cubicBezTo>
                <a:cubicBezTo>
                  <a:pt x="-12996" y="575755"/>
                  <a:pt x="67438" y="457575"/>
                  <a:pt x="67438" y="457575"/>
                </a:cubicBezTo>
                <a:cubicBezTo>
                  <a:pt x="98835" y="411008"/>
                  <a:pt x="158454" y="333749"/>
                  <a:pt x="190204" y="275541"/>
                </a:cubicBezTo>
                <a:cubicBezTo>
                  <a:pt x="221954" y="217333"/>
                  <a:pt x="244885" y="149247"/>
                  <a:pt x="257938" y="108325"/>
                </a:cubicBezTo>
                <a:cubicBezTo>
                  <a:pt x="270991" y="67403"/>
                  <a:pt x="262171" y="6725"/>
                  <a:pt x="264288" y="375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E73313C4-BC0E-49D5-880C-515A5854C1A6}"/>
              </a:ext>
            </a:extLst>
          </p:cNvPr>
          <p:cNvSpPr/>
          <p:nvPr/>
        </p:nvSpPr>
        <p:spPr>
          <a:xfrm>
            <a:off x="7190281" y="3409372"/>
            <a:ext cx="241638" cy="155249"/>
          </a:xfrm>
          <a:custGeom>
            <a:avLst/>
            <a:gdLst>
              <a:gd name="connsiteX0" fmla="*/ 241336 w 241638"/>
              <a:gd name="connsiteY0" fmla="*/ 578 h 155249"/>
              <a:gd name="connsiteX1" fmla="*/ 184186 w 241638"/>
              <a:gd name="connsiteY1" fmla="*/ 70428 h 155249"/>
              <a:gd name="connsiteX2" fmla="*/ 120686 w 241638"/>
              <a:gd name="connsiteY2" fmla="*/ 140278 h 155249"/>
              <a:gd name="connsiteX3" fmla="*/ 52952 w 241638"/>
              <a:gd name="connsiteY3" fmla="*/ 155095 h 155249"/>
              <a:gd name="connsiteX4" fmla="*/ 10619 w 241638"/>
              <a:gd name="connsiteY4" fmla="*/ 144511 h 155249"/>
              <a:gd name="connsiteX5" fmla="*/ 36 w 241638"/>
              <a:gd name="connsiteY5" fmla="*/ 95828 h 155249"/>
              <a:gd name="connsiteX6" fmla="*/ 12736 w 241638"/>
              <a:gd name="connsiteY6" fmla="*/ 97945 h 155249"/>
              <a:gd name="connsiteX7" fmla="*/ 27552 w 241638"/>
              <a:gd name="connsiteY7" fmla="*/ 125461 h 155249"/>
              <a:gd name="connsiteX8" fmla="*/ 97402 w 241638"/>
              <a:gd name="connsiteY8" fmla="*/ 150861 h 155249"/>
              <a:gd name="connsiteX9" fmla="*/ 158786 w 241638"/>
              <a:gd name="connsiteY9" fmla="*/ 110645 h 155249"/>
              <a:gd name="connsiteX10" fmla="*/ 241336 w 241638"/>
              <a:gd name="connsiteY10" fmla="*/ 578 h 1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638" h="155249">
                <a:moveTo>
                  <a:pt x="241336" y="578"/>
                </a:moveTo>
                <a:cubicBezTo>
                  <a:pt x="245569" y="-6125"/>
                  <a:pt x="204294" y="47145"/>
                  <a:pt x="184186" y="70428"/>
                </a:cubicBezTo>
                <a:cubicBezTo>
                  <a:pt x="164078" y="93711"/>
                  <a:pt x="142558" y="126167"/>
                  <a:pt x="120686" y="140278"/>
                </a:cubicBezTo>
                <a:cubicBezTo>
                  <a:pt x="98814" y="154389"/>
                  <a:pt x="71296" y="154390"/>
                  <a:pt x="52952" y="155095"/>
                </a:cubicBezTo>
                <a:cubicBezTo>
                  <a:pt x="34608" y="155800"/>
                  <a:pt x="19438" y="154389"/>
                  <a:pt x="10619" y="144511"/>
                </a:cubicBezTo>
                <a:cubicBezTo>
                  <a:pt x="1800" y="134633"/>
                  <a:pt x="-317" y="103589"/>
                  <a:pt x="36" y="95828"/>
                </a:cubicBezTo>
                <a:cubicBezTo>
                  <a:pt x="389" y="88067"/>
                  <a:pt x="8150" y="93006"/>
                  <a:pt x="12736" y="97945"/>
                </a:cubicBezTo>
                <a:cubicBezTo>
                  <a:pt x="17322" y="102884"/>
                  <a:pt x="13441" y="116642"/>
                  <a:pt x="27552" y="125461"/>
                </a:cubicBezTo>
                <a:cubicBezTo>
                  <a:pt x="41663" y="134280"/>
                  <a:pt x="75530" y="153330"/>
                  <a:pt x="97402" y="150861"/>
                </a:cubicBezTo>
                <a:cubicBezTo>
                  <a:pt x="119274" y="148392"/>
                  <a:pt x="131975" y="138867"/>
                  <a:pt x="158786" y="110645"/>
                </a:cubicBezTo>
                <a:cubicBezTo>
                  <a:pt x="185597" y="82423"/>
                  <a:pt x="237103" y="7281"/>
                  <a:pt x="241336" y="57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1A61BF99-5634-4D24-9ED9-EC5E4B76F9F1}"/>
              </a:ext>
            </a:extLst>
          </p:cNvPr>
          <p:cNvSpPr/>
          <p:nvPr/>
        </p:nvSpPr>
        <p:spPr>
          <a:xfrm>
            <a:off x="6877634" y="3509050"/>
            <a:ext cx="344483" cy="518454"/>
          </a:xfrm>
          <a:custGeom>
            <a:avLst/>
            <a:gdLst>
              <a:gd name="connsiteX0" fmla="*/ 342316 w 344483"/>
              <a:gd name="connsiteY0" fmla="*/ 383 h 518454"/>
              <a:gd name="connsiteX1" fmla="*/ 325383 w 344483"/>
              <a:gd name="connsiteY1" fmla="*/ 76583 h 518454"/>
              <a:gd name="connsiteX2" fmla="*/ 244949 w 344483"/>
              <a:gd name="connsiteY2" fmla="*/ 224750 h 518454"/>
              <a:gd name="connsiteX3" fmla="*/ 77733 w 344483"/>
              <a:gd name="connsiteY3" fmla="*/ 457583 h 518454"/>
              <a:gd name="connsiteX4" fmla="*/ 1533 w 344483"/>
              <a:gd name="connsiteY4" fmla="*/ 516850 h 518454"/>
              <a:gd name="connsiteX5" fmla="*/ 141233 w 344483"/>
              <a:gd name="connsiteY5" fmla="*/ 413133 h 518454"/>
              <a:gd name="connsiteX6" fmla="*/ 270349 w 344483"/>
              <a:gd name="connsiteY6" fmla="*/ 195117 h 518454"/>
              <a:gd name="connsiteX7" fmla="*/ 289399 w 344483"/>
              <a:gd name="connsiteY7" fmla="*/ 106217 h 518454"/>
              <a:gd name="connsiteX8" fmla="*/ 342316 w 344483"/>
              <a:gd name="connsiteY8" fmla="*/ 383 h 51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83" h="518454">
                <a:moveTo>
                  <a:pt x="342316" y="383"/>
                </a:moveTo>
                <a:cubicBezTo>
                  <a:pt x="348313" y="-4556"/>
                  <a:pt x="341611" y="39189"/>
                  <a:pt x="325383" y="76583"/>
                </a:cubicBezTo>
                <a:cubicBezTo>
                  <a:pt x="309155" y="113978"/>
                  <a:pt x="286224" y="161250"/>
                  <a:pt x="244949" y="224750"/>
                </a:cubicBezTo>
                <a:cubicBezTo>
                  <a:pt x="203674" y="288250"/>
                  <a:pt x="118302" y="408900"/>
                  <a:pt x="77733" y="457583"/>
                </a:cubicBezTo>
                <a:cubicBezTo>
                  <a:pt x="37164" y="506266"/>
                  <a:pt x="-9050" y="524258"/>
                  <a:pt x="1533" y="516850"/>
                </a:cubicBezTo>
                <a:cubicBezTo>
                  <a:pt x="12116" y="509442"/>
                  <a:pt x="96430" y="466755"/>
                  <a:pt x="141233" y="413133"/>
                </a:cubicBezTo>
                <a:cubicBezTo>
                  <a:pt x="186036" y="359511"/>
                  <a:pt x="245655" y="246270"/>
                  <a:pt x="270349" y="195117"/>
                </a:cubicBezTo>
                <a:cubicBezTo>
                  <a:pt x="295043" y="143964"/>
                  <a:pt x="282343" y="134439"/>
                  <a:pt x="289399" y="106217"/>
                </a:cubicBezTo>
                <a:cubicBezTo>
                  <a:pt x="296455" y="77995"/>
                  <a:pt x="336319" y="5322"/>
                  <a:pt x="342316" y="38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D40B2E59-00C7-405A-83D4-B52F2564106F}"/>
              </a:ext>
            </a:extLst>
          </p:cNvPr>
          <p:cNvSpPr/>
          <p:nvPr/>
        </p:nvSpPr>
        <p:spPr>
          <a:xfrm>
            <a:off x="5947381" y="3983521"/>
            <a:ext cx="993369" cy="493231"/>
          </a:xfrm>
          <a:custGeom>
            <a:avLst/>
            <a:gdLst>
              <a:gd name="connsiteX0" fmla="*/ 988936 w 993369"/>
              <a:gd name="connsiteY0" fmla="*/ 2162 h 493231"/>
              <a:gd name="connsiteX1" fmla="*/ 936019 w 993369"/>
              <a:gd name="connsiteY1" fmla="*/ 78362 h 493231"/>
              <a:gd name="connsiteX2" fmla="*/ 777269 w 993369"/>
              <a:gd name="connsiteY2" fmla="*/ 156679 h 493231"/>
              <a:gd name="connsiteX3" fmla="*/ 525386 w 993369"/>
              <a:gd name="connsiteY3" fmla="*/ 300612 h 493231"/>
              <a:gd name="connsiteX4" fmla="*/ 260802 w 993369"/>
              <a:gd name="connsiteY4" fmla="*/ 421262 h 493231"/>
              <a:gd name="connsiteX5" fmla="*/ 452 w 993369"/>
              <a:gd name="connsiteY5" fmla="*/ 493229 h 493231"/>
              <a:gd name="connsiteX6" fmla="*/ 193069 w 993369"/>
              <a:gd name="connsiteY6" fmla="*/ 419146 h 493231"/>
              <a:gd name="connsiteX7" fmla="*/ 834419 w 993369"/>
              <a:gd name="connsiteY7" fmla="*/ 167262 h 493231"/>
              <a:gd name="connsiteX8" fmla="*/ 988936 w 993369"/>
              <a:gd name="connsiteY8" fmla="*/ 2162 h 49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369" h="493231">
                <a:moveTo>
                  <a:pt x="988936" y="2162"/>
                </a:moveTo>
                <a:cubicBezTo>
                  <a:pt x="1005869" y="-12655"/>
                  <a:pt x="971297" y="52609"/>
                  <a:pt x="936019" y="78362"/>
                </a:cubicBezTo>
                <a:cubicBezTo>
                  <a:pt x="900741" y="104115"/>
                  <a:pt x="845708" y="119637"/>
                  <a:pt x="777269" y="156679"/>
                </a:cubicBezTo>
                <a:cubicBezTo>
                  <a:pt x="708830" y="193721"/>
                  <a:pt x="611464" y="256515"/>
                  <a:pt x="525386" y="300612"/>
                </a:cubicBezTo>
                <a:cubicBezTo>
                  <a:pt x="439308" y="344709"/>
                  <a:pt x="348291" y="389159"/>
                  <a:pt x="260802" y="421262"/>
                </a:cubicBezTo>
                <a:cubicBezTo>
                  <a:pt x="173313" y="453365"/>
                  <a:pt x="11741" y="493582"/>
                  <a:pt x="452" y="493229"/>
                </a:cubicBezTo>
                <a:cubicBezTo>
                  <a:pt x="-10837" y="492876"/>
                  <a:pt x="193069" y="419146"/>
                  <a:pt x="193069" y="419146"/>
                </a:cubicBezTo>
                <a:cubicBezTo>
                  <a:pt x="332063" y="364818"/>
                  <a:pt x="706714" y="233584"/>
                  <a:pt x="834419" y="167262"/>
                </a:cubicBezTo>
                <a:cubicBezTo>
                  <a:pt x="962124" y="100940"/>
                  <a:pt x="972003" y="16979"/>
                  <a:pt x="988936" y="216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7143B188-5A07-49F0-91C2-A08A3E92F4EA}"/>
              </a:ext>
            </a:extLst>
          </p:cNvPr>
          <p:cNvSpPr/>
          <p:nvPr/>
        </p:nvSpPr>
        <p:spPr>
          <a:xfrm>
            <a:off x="4974470" y="3450929"/>
            <a:ext cx="1020234" cy="1037038"/>
          </a:xfrm>
          <a:custGeom>
            <a:avLst/>
            <a:gdLst>
              <a:gd name="connsiteX0" fmla="*/ 3930 w 1020234"/>
              <a:gd name="connsiteY0" fmla="*/ 7704 h 1037038"/>
              <a:gd name="connsiteX1" fmla="*/ 29330 w 1020234"/>
              <a:gd name="connsiteY1" fmla="*/ 107188 h 1037038"/>
              <a:gd name="connsiteX2" fmla="*/ 75897 w 1020234"/>
              <a:gd name="connsiteY2" fmla="*/ 280754 h 1037038"/>
              <a:gd name="connsiteX3" fmla="*/ 217713 w 1020234"/>
              <a:gd name="connsiteY3" fmla="*/ 435271 h 1037038"/>
              <a:gd name="connsiteX4" fmla="*/ 226180 w 1020234"/>
              <a:gd name="connsiteY4" fmla="*/ 486071 h 1037038"/>
              <a:gd name="connsiteX5" fmla="*/ 353180 w 1020234"/>
              <a:gd name="connsiteY5" fmla="*/ 644821 h 1037038"/>
              <a:gd name="connsiteX6" fmla="*/ 552147 w 1020234"/>
              <a:gd name="connsiteY6" fmla="*/ 733721 h 1037038"/>
              <a:gd name="connsiteX7" fmla="*/ 679147 w 1020234"/>
              <a:gd name="connsiteY7" fmla="*/ 856488 h 1037038"/>
              <a:gd name="connsiteX8" fmla="*/ 1015697 w 1020234"/>
              <a:gd name="connsiteY8" fmla="*/ 1034288 h 1037038"/>
              <a:gd name="connsiteX9" fmla="*/ 840013 w 1020234"/>
              <a:gd name="connsiteY9" fmla="*/ 939038 h 1037038"/>
              <a:gd name="connsiteX10" fmla="*/ 378580 w 1020234"/>
              <a:gd name="connsiteY10" fmla="*/ 613071 h 1037038"/>
              <a:gd name="connsiteX11" fmla="*/ 113997 w 1020234"/>
              <a:gd name="connsiteY11" fmla="*/ 312504 h 1037038"/>
              <a:gd name="connsiteX12" fmla="*/ 3930 w 1020234"/>
              <a:gd name="connsiteY12" fmla="*/ 7704 h 10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0234" h="1037038">
                <a:moveTo>
                  <a:pt x="3930" y="7704"/>
                </a:moveTo>
                <a:cubicBezTo>
                  <a:pt x="-10181" y="-26515"/>
                  <a:pt x="17336" y="61680"/>
                  <a:pt x="29330" y="107188"/>
                </a:cubicBezTo>
                <a:cubicBezTo>
                  <a:pt x="41324" y="152696"/>
                  <a:pt x="44500" y="226074"/>
                  <a:pt x="75897" y="280754"/>
                </a:cubicBezTo>
                <a:cubicBezTo>
                  <a:pt x="107294" y="335435"/>
                  <a:pt x="192666" y="401051"/>
                  <a:pt x="217713" y="435271"/>
                </a:cubicBezTo>
                <a:cubicBezTo>
                  <a:pt x="242760" y="469491"/>
                  <a:pt x="203602" y="451146"/>
                  <a:pt x="226180" y="486071"/>
                </a:cubicBezTo>
                <a:cubicBezTo>
                  <a:pt x="248758" y="520996"/>
                  <a:pt x="298852" y="603546"/>
                  <a:pt x="353180" y="644821"/>
                </a:cubicBezTo>
                <a:cubicBezTo>
                  <a:pt x="407508" y="686096"/>
                  <a:pt x="497819" y="698443"/>
                  <a:pt x="552147" y="733721"/>
                </a:cubicBezTo>
                <a:cubicBezTo>
                  <a:pt x="606475" y="768999"/>
                  <a:pt x="601889" y="806394"/>
                  <a:pt x="679147" y="856488"/>
                </a:cubicBezTo>
                <a:cubicBezTo>
                  <a:pt x="756405" y="906583"/>
                  <a:pt x="988886" y="1020530"/>
                  <a:pt x="1015697" y="1034288"/>
                </a:cubicBezTo>
                <a:cubicBezTo>
                  <a:pt x="1042508" y="1048046"/>
                  <a:pt x="946199" y="1009241"/>
                  <a:pt x="840013" y="939038"/>
                </a:cubicBezTo>
                <a:cubicBezTo>
                  <a:pt x="733827" y="868835"/>
                  <a:pt x="499583" y="717493"/>
                  <a:pt x="378580" y="613071"/>
                </a:cubicBezTo>
                <a:cubicBezTo>
                  <a:pt x="257577" y="508649"/>
                  <a:pt x="176791" y="413398"/>
                  <a:pt x="113997" y="312504"/>
                </a:cubicBezTo>
                <a:cubicBezTo>
                  <a:pt x="51203" y="211610"/>
                  <a:pt x="18041" y="41923"/>
                  <a:pt x="3930" y="770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FB86751A-34C7-4970-A4B1-90645A5458E2}"/>
              </a:ext>
            </a:extLst>
          </p:cNvPr>
          <p:cNvSpPr/>
          <p:nvPr/>
        </p:nvSpPr>
        <p:spPr>
          <a:xfrm>
            <a:off x="7121523" y="4867048"/>
            <a:ext cx="568327" cy="285624"/>
          </a:xfrm>
          <a:custGeom>
            <a:avLst/>
            <a:gdLst>
              <a:gd name="connsiteX0" fmla="*/ 2 w 568327"/>
              <a:gd name="connsiteY0" fmla="*/ 227 h 285624"/>
              <a:gd name="connsiteX1" fmla="*/ 149227 w 568327"/>
              <a:gd name="connsiteY1" fmla="*/ 92302 h 285624"/>
              <a:gd name="connsiteX2" fmla="*/ 250827 w 568327"/>
              <a:gd name="connsiteY2" fmla="*/ 152627 h 285624"/>
              <a:gd name="connsiteX3" fmla="*/ 415927 w 568327"/>
              <a:gd name="connsiteY3" fmla="*/ 276452 h 285624"/>
              <a:gd name="connsiteX4" fmla="*/ 568327 w 568327"/>
              <a:gd name="connsiteY4" fmla="*/ 276452 h 285624"/>
              <a:gd name="connsiteX5" fmla="*/ 568327 w 568327"/>
              <a:gd name="connsiteY5" fmla="*/ 276452 h 285624"/>
              <a:gd name="connsiteX6" fmla="*/ 485777 w 568327"/>
              <a:gd name="connsiteY6" fmla="*/ 251052 h 285624"/>
              <a:gd name="connsiteX7" fmla="*/ 393702 w 568327"/>
              <a:gd name="connsiteY7" fmla="*/ 184377 h 285624"/>
              <a:gd name="connsiteX8" fmla="*/ 146052 w 568327"/>
              <a:gd name="connsiteY8" fmla="*/ 120877 h 285624"/>
              <a:gd name="connsiteX9" fmla="*/ 2 w 568327"/>
              <a:gd name="connsiteY9" fmla="*/ 227 h 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27" h="285624">
                <a:moveTo>
                  <a:pt x="2" y="227"/>
                </a:moveTo>
                <a:cubicBezTo>
                  <a:pt x="531" y="-4536"/>
                  <a:pt x="107423" y="66902"/>
                  <a:pt x="149227" y="92302"/>
                </a:cubicBezTo>
                <a:cubicBezTo>
                  <a:pt x="191031" y="117702"/>
                  <a:pt x="206377" y="121935"/>
                  <a:pt x="250827" y="152627"/>
                </a:cubicBezTo>
                <a:cubicBezTo>
                  <a:pt x="295277" y="183319"/>
                  <a:pt x="363010" y="255815"/>
                  <a:pt x="415927" y="276452"/>
                </a:cubicBezTo>
                <a:cubicBezTo>
                  <a:pt x="468844" y="297090"/>
                  <a:pt x="568327" y="276452"/>
                  <a:pt x="568327" y="276452"/>
                </a:cubicBezTo>
                <a:lnTo>
                  <a:pt x="568327" y="276452"/>
                </a:lnTo>
                <a:cubicBezTo>
                  <a:pt x="554569" y="272219"/>
                  <a:pt x="514881" y="266398"/>
                  <a:pt x="485777" y="251052"/>
                </a:cubicBezTo>
                <a:cubicBezTo>
                  <a:pt x="456673" y="235706"/>
                  <a:pt x="450323" y="206073"/>
                  <a:pt x="393702" y="184377"/>
                </a:cubicBezTo>
                <a:cubicBezTo>
                  <a:pt x="337081" y="162681"/>
                  <a:pt x="210081" y="144689"/>
                  <a:pt x="146052" y="120877"/>
                </a:cubicBezTo>
                <a:cubicBezTo>
                  <a:pt x="82023" y="97065"/>
                  <a:pt x="-527" y="4990"/>
                  <a:pt x="2" y="227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F11BA740-2E32-4050-8BBB-A9546E281D7B}"/>
              </a:ext>
            </a:extLst>
          </p:cNvPr>
          <p:cNvSpPr/>
          <p:nvPr/>
        </p:nvSpPr>
        <p:spPr>
          <a:xfrm>
            <a:off x="7192973" y="5123109"/>
            <a:ext cx="748429" cy="825545"/>
          </a:xfrm>
          <a:custGeom>
            <a:avLst/>
            <a:gdLst>
              <a:gd name="connsiteX0" fmla="*/ 487352 w 748429"/>
              <a:gd name="connsiteY0" fmla="*/ 10866 h 825545"/>
              <a:gd name="connsiteX1" fmla="*/ 598477 w 748429"/>
              <a:gd name="connsiteY1" fmla="*/ 87066 h 825545"/>
              <a:gd name="connsiteX2" fmla="*/ 655627 w 748429"/>
              <a:gd name="connsiteY2" fmla="*/ 182316 h 825545"/>
              <a:gd name="connsiteX3" fmla="*/ 681027 w 748429"/>
              <a:gd name="connsiteY3" fmla="*/ 312491 h 825545"/>
              <a:gd name="connsiteX4" fmla="*/ 639752 w 748429"/>
              <a:gd name="connsiteY4" fmla="*/ 417266 h 825545"/>
              <a:gd name="connsiteX5" fmla="*/ 442902 w 748429"/>
              <a:gd name="connsiteY5" fmla="*/ 582366 h 825545"/>
              <a:gd name="connsiteX6" fmla="*/ 4752 w 748429"/>
              <a:gd name="connsiteY6" fmla="*/ 823666 h 825545"/>
              <a:gd name="connsiteX7" fmla="*/ 242877 w 748429"/>
              <a:gd name="connsiteY7" fmla="*/ 683966 h 825545"/>
              <a:gd name="connsiteX8" fmla="*/ 741352 w 748429"/>
              <a:gd name="connsiteY8" fmla="*/ 493466 h 825545"/>
              <a:gd name="connsiteX9" fmla="*/ 531802 w 748429"/>
              <a:gd name="connsiteY9" fmla="*/ 55316 h 825545"/>
              <a:gd name="connsiteX10" fmla="*/ 487352 w 748429"/>
              <a:gd name="connsiteY10" fmla="*/ 10866 h 82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429" h="825545">
                <a:moveTo>
                  <a:pt x="487352" y="10866"/>
                </a:moveTo>
                <a:cubicBezTo>
                  <a:pt x="498465" y="16158"/>
                  <a:pt x="570431" y="58491"/>
                  <a:pt x="598477" y="87066"/>
                </a:cubicBezTo>
                <a:cubicBezTo>
                  <a:pt x="626523" y="115641"/>
                  <a:pt x="641869" y="144745"/>
                  <a:pt x="655627" y="182316"/>
                </a:cubicBezTo>
                <a:cubicBezTo>
                  <a:pt x="669385" y="219887"/>
                  <a:pt x="683673" y="273333"/>
                  <a:pt x="681027" y="312491"/>
                </a:cubicBezTo>
                <a:cubicBezTo>
                  <a:pt x="678381" y="351649"/>
                  <a:pt x="679439" y="372287"/>
                  <a:pt x="639752" y="417266"/>
                </a:cubicBezTo>
                <a:cubicBezTo>
                  <a:pt x="600065" y="462245"/>
                  <a:pt x="548735" y="514633"/>
                  <a:pt x="442902" y="582366"/>
                </a:cubicBezTo>
                <a:cubicBezTo>
                  <a:pt x="337069" y="650099"/>
                  <a:pt x="38089" y="806733"/>
                  <a:pt x="4752" y="823666"/>
                </a:cubicBezTo>
                <a:cubicBezTo>
                  <a:pt x="-28585" y="840599"/>
                  <a:pt x="120110" y="738999"/>
                  <a:pt x="242877" y="683966"/>
                </a:cubicBezTo>
                <a:cubicBezTo>
                  <a:pt x="365644" y="628933"/>
                  <a:pt x="693198" y="598241"/>
                  <a:pt x="741352" y="493466"/>
                </a:cubicBezTo>
                <a:cubicBezTo>
                  <a:pt x="789506" y="388691"/>
                  <a:pt x="577840" y="137866"/>
                  <a:pt x="531802" y="55316"/>
                </a:cubicBezTo>
                <a:cubicBezTo>
                  <a:pt x="485764" y="-27234"/>
                  <a:pt x="476239" y="5574"/>
                  <a:pt x="487352" y="10866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00E7B475-BFD9-430E-9305-B23099F1BDEA}"/>
              </a:ext>
            </a:extLst>
          </p:cNvPr>
          <p:cNvSpPr/>
          <p:nvPr/>
        </p:nvSpPr>
        <p:spPr>
          <a:xfrm>
            <a:off x="7254586" y="5755485"/>
            <a:ext cx="436338" cy="131582"/>
          </a:xfrm>
          <a:custGeom>
            <a:avLst/>
            <a:gdLst>
              <a:gd name="connsiteX0" fmla="*/ 428914 w 436338"/>
              <a:gd name="connsiteY0" fmla="*/ 790 h 131582"/>
              <a:gd name="connsiteX1" fmla="*/ 355889 w 436338"/>
              <a:gd name="connsiteY1" fmla="*/ 61115 h 131582"/>
              <a:gd name="connsiteX2" fmla="*/ 152689 w 436338"/>
              <a:gd name="connsiteY2" fmla="*/ 127790 h 131582"/>
              <a:gd name="connsiteX3" fmla="*/ 289 w 436338"/>
              <a:gd name="connsiteY3" fmla="*/ 121440 h 131582"/>
              <a:gd name="connsiteX4" fmla="*/ 190789 w 436338"/>
              <a:gd name="connsiteY4" fmla="*/ 105565 h 131582"/>
              <a:gd name="connsiteX5" fmla="*/ 428914 w 436338"/>
              <a:gd name="connsiteY5" fmla="*/ 790 h 13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38" h="131582">
                <a:moveTo>
                  <a:pt x="428914" y="790"/>
                </a:moveTo>
                <a:cubicBezTo>
                  <a:pt x="456431" y="-6618"/>
                  <a:pt x="401926" y="39948"/>
                  <a:pt x="355889" y="61115"/>
                </a:cubicBezTo>
                <a:cubicBezTo>
                  <a:pt x="309852" y="82282"/>
                  <a:pt x="211956" y="117736"/>
                  <a:pt x="152689" y="127790"/>
                </a:cubicBezTo>
                <a:cubicBezTo>
                  <a:pt x="93422" y="137844"/>
                  <a:pt x="-6061" y="125144"/>
                  <a:pt x="289" y="121440"/>
                </a:cubicBezTo>
                <a:cubicBezTo>
                  <a:pt x="6639" y="117736"/>
                  <a:pt x="124114" y="125144"/>
                  <a:pt x="190789" y="105565"/>
                </a:cubicBezTo>
                <a:cubicBezTo>
                  <a:pt x="257464" y="85986"/>
                  <a:pt x="401397" y="8198"/>
                  <a:pt x="428914" y="79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EF551C37-2365-4DDC-ABD3-4202B681FF3F}"/>
              </a:ext>
            </a:extLst>
          </p:cNvPr>
          <p:cNvSpPr/>
          <p:nvPr/>
        </p:nvSpPr>
        <p:spPr>
          <a:xfrm>
            <a:off x="4272323" y="5343042"/>
            <a:ext cx="265465" cy="528814"/>
          </a:xfrm>
          <a:custGeom>
            <a:avLst/>
            <a:gdLst>
              <a:gd name="connsiteX0" fmla="*/ 131402 w 265465"/>
              <a:gd name="connsiteY0" fmla="*/ 6833 h 528814"/>
              <a:gd name="connsiteX1" fmla="*/ 74252 w 265465"/>
              <a:gd name="connsiteY1" fmla="*/ 48108 h 528814"/>
              <a:gd name="connsiteX2" fmla="*/ 58377 w 265465"/>
              <a:gd name="connsiteY2" fmla="*/ 117958 h 528814"/>
              <a:gd name="connsiteX3" fmla="*/ 45677 w 265465"/>
              <a:gd name="connsiteY3" fmla="*/ 232258 h 528814"/>
              <a:gd name="connsiteX4" fmla="*/ 258402 w 265465"/>
              <a:gd name="connsiteY4" fmla="*/ 524358 h 528814"/>
              <a:gd name="connsiteX5" fmla="*/ 194902 w 265465"/>
              <a:gd name="connsiteY5" fmla="*/ 394183 h 528814"/>
              <a:gd name="connsiteX6" fmla="*/ 1227 w 265465"/>
              <a:gd name="connsiteY6" fmla="*/ 194158 h 528814"/>
              <a:gd name="connsiteX7" fmla="*/ 131402 w 265465"/>
              <a:gd name="connsiteY7" fmla="*/ 6833 h 52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65" h="528814">
                <a:moveTo>
                  <a:pt x="131402" y="6833"/>
                </a:moveTo>
                <a:cubicBezTo>
                  <a:pt x="143573" y="-17509"/>
                  <a:pt x="86423" y="29587"/>
                  <a:pt x="74252" y="48108"/>
                </a:cubicBezTo>
                <a:cubicBezTo>
                  <a:pt x="62081" y="66629"/>
                  <a:pt x="63139" y="87267"/>
                  <a:pt x="58377" y="117958"/>
                </a:cubicBezTo>
                <a:cubicBezTo>
                  <a:pt x="53615" y="148649"/>
                  <a:pt x="12340" y="164525"/>
                  <a:pt x="45677" y="232258"/>
                </a:cubicBezTo>
                <a:cubicBezTo>
                  <a:pt x="79014" y="299991"/>
                  <a:pt x="233531" y="497371"/>
                  <a:pt x="258402" y="524358"/>
                </a:cubicBezTo>
                <a:cubicBezTo>
                  <a:pt x="283273" y="551345"/>
                  <a:pt x="237765" y="449216"/>
                  <a:pt x="194902" y="394183"/>
                </a:cubicBezTo>
                <a:cubicBezTo>
                  <a:pt x="152040" y="339150"/>
                  <a:pt x="16573" y="259775"/>
                  <a:pt x="1227" y="194158"/>
                </a:cubicBezTo>
                <a:cubicBezTo>
                  <a:pt x="-14119" y="128541"/>
                  <a:pt x="119231" y="31175"/>
                  <a:pt x="131402" y="683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48173D3C-F761-4F47-9AEF-A9618F506C00}"/>
              </a:ext>
            </a:extLst>
          </p:cNvPr>
          <p:cNvSpPr/>
          <p:nvPr/>
        </p:nvSpPr>
        <p:spPr>
          <a:xfrm>
            <a:off x="4494532" y="5749663"/>
            <a:ext cx="894915" cy="391139"/>
          </a:xfrm>
          <a:custGeom>
            <a:avLst/>
            <a:gdLst>
              <a:gd name="connsiteX0" fmla="*/ 1268 w 894915"/>
              <a:gd name="connsiteY0" fmla="*/ 262 h 391139"/>
              <a:gd name="connsiteX1" fmla="*/ 131443 w 894915"/>
              <a:gd name="connsiteY1" fmla="*/ 108212 h 391139"/>
              <a:gd name="connsiteX2" fmla="*/ 388618 w 894915"/>
              <a:gd name="connsiteY2" fmla="*/ 222512 h 391139"/>
              <a:gd name="connsiteX3" fmla="*/ 893443 w 894915"/>
              <a:gd name="connsiteY3" fmla="*/ 390787 h 391139"/>
              <a:gd name="connsiteX4" fmla="*/ 553718 w 894915"/>
              <a:gd name="connsiteY4" fmla="*/ 270137 h 391139"/>
              <a:gd name="connsiteX5" fmla="*/ 204468 w 894915"/>
              <a:gd name="connsiteY5" fmla="*/ 139962 h 391139"/>
              <a:gd name="connsiteX6" fmla="*/ 1268 w 894915"/>
              <a:gd name="connsiteY6" fmla="*/ 262 h 39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915" h="391139">
                <a:moveTo>
                  <a:pt x="1268" y="262"/>
                </a:moveTo>
                <a:cubicBezTo>
                  <a:pt x="-10903" y="-5030"/>
                  <a:pt x="66885" y="71170"/>
                  <a:pt x="131443" y="108212"/>
                </a:cubicBezTo>
                <a:cubicBezTo>
                  <a:pt x="196001" y="145254"/>
                  <a:pt x="261618" y="175416"/>
                  <a:pt x="388618" y="222512"/>
                </a:cubicBezTo>
                <a:cubicBezTo>
                  <a:pt x="515618" y="269608"/>
                  <a:pt x="865927" y="382850"/>
                  <a:pt x="893443" y="390787"/>
                </a:cubicBezTo>
                <a:cubicBezTo>
                  <a:pt x="920959" y="398724"/>
                  <a:pt x="553718" y="270137"/>
                  <a:pt x="553718" y="270137"/>
                </a:cubicBezTo>
                <a:cubicBezTo>
                  <a:pt x="438889" y="228333"/>
                  <a:pt x="293368" y="183354"/>
                  <a:pt x="204468" y="139962"/>
                </a:cubicBezTo>
                <a:cubicBezTo>
                  <a:pt x="115568" y="96570"/>
                  <a:pt x="13439" y="5554"/>
                  <a:pt x="1268" y="26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8512A168-BD99-42C2-AD81-DC756FBF8D3D}"/>
              </a:ext>
            </a:extLst>
          </p:cNvPr>
          <p:cNvSpPr/>
          <p:nvPr/>
        </p:nvSpPr>
        <p:spPr>
          <a:xfrm>
            <a:off x="5252443" y="5896332"/>
            <a:ext cx="2004926" cy="228284"/>
          </a:xfrm>
          <a:custGeom>
            <a:avLst/>
            <a:gdLst>
              <a:gd name="connsiteX0" fmla="*/ 24407 w 2004926"/>
              <a:gd name="connsiteY0" fmla="*/ 145693 h 228284"/>
              <a:gd name="connsiteX1" fmla="*/ 310157 w 2004926"/>
              <a:gd name="connsiteY1" fmla="*/ 199668 h 228284"/>
              <a:gd name="connsiteX2" fmla="*/ 767357 w 2004926"/>
              <a:gd name="connsiteY2" fmla="*/ 218718 h 228284"/>
              <a:gd name="connsiteX3" fmla="*/ 1688107 w 2004926"/>
              <a:gd name="connsiteY3" fmla="*/ 161568 h 228284"/>
              <a:gd name="connsiteX4" fmla="*/ 1999257 w 2004926"/>
              <a:gd name="connsiteY4" fmla="*/ 9168 h 228284"/>
              <a:gd name="connsiteX5" fmla="*/ 1878607 w 2004926"/>
              <a:gd name="connsiteY5" fmla="*/ 31393 h 228284"/>
              <a:gd name="connsiteX6" fmla="*/ 1745257 w 2004926"/>
              <a:gd name="connsiteY6" fmla="*/ 148868 h 228284"/>
              <a:gd name="connsiteX7" fmla="*/ 948332 w 2004926"/>
              <a:gd name="connsiteY7" fmla="*/ 228243 h 228284"/>
              <a:gd name="connsiteX8" fmla="*/ 24407 w 2004926"/>
              <a:gd name="connsiteY8" fmla="*/ 145693 h 2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26" h="228284">
                <a:moveTo>
                  <a:pt x="24407" y="145693"/>
                </a:moveTo>
                <a:cubicBezTo>
                  <a:pt x="-81956" y="140930"/>
                  <a:pt x="186332" y="187497"/>
                  <a:pt x="310157" y="199668"/>
                </a:cubicBezTo>
                <a:cubicBezTo>
                  <a:pt x="433982" y="211839"/>
                  <a:pt x="537699" y="225068"/>
                  <a:pt x="767357" y="218718"/>
                </a:cubicBezTo>
                <a:cubicBezTo>
                  <a:pt x="997015" y="212368"/>
                  <a:pt x="1482790" y="196493"/>
                  <a:pt x="1688107" y="161568"/>
                </a:cubicBezTo>
                <a:cubicBezTo>
                  <a:pt x="1893424" y="126643"/>
                  <a:pt x="1967507" y="30864"/>
                  <a:pt x="1999257" y="9168"/>
                </a:cubicBezTo>
                <a:cubicBezTo>
                  <a:pt x="2031007" y="-12528"/>
                  <a:pt x="1920940" y="8110"/>
                  <a:pt x="1878607" y="31393"/>
                </a:cubicBezTo>
                <a:cubicBezTo>
                  <a:pt x="1836274" y="54676"/>
                  <a:pt x="1900303" y="116060"/>
                  <a:pt x="1745257" y="148868"/>
                </a:cubicBezTo>
                <a:cubicBezTo>
                  <a:pt x="1590211" y="181676"/>
                  <a:pt x="1230378" y="226126"/>
                  <a:pt x="948332" y="228243"/>
                </a:cubicBezTo>
                <a:cubicBezTo>
                  <a:pt x="666286" y="230360"/>
                  <a:pt x="130770" y="150456"/>
                  <a:pt x="24407" y="14569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EE2ADED4-7AC4-4806-800C-6AE1F820DDFD}"/>
              </a:ext>
            </a:extLst>
          </p:cNvPr>
          <p:cNvSpPr/>
          <p:nvPr/>
        </p:nvSpPr>
        <p:spPr>
          <a:xfrm>
            <a:off x="5062647" y="5935482"/>
            <a:ext cx="768543" cy="247540"/>
          </a:xfrm>
          <a:custGeom>
            <a:avLst/>
            <a:gdLst>
              <a:gd name="connsiteX0" fmla="*/ 11003 w 768543"/>
              <a:gd name="connsiteY0" fmla="*/ 1768 h 247540"/>
              <a:gd name="connsiteX1" fmla="*/ 42753 w 768543"/>
              <a:gd name="connsiteY1" fmla="*/ 43043 h 247540"/>
              <a:gd name="connsiteX2" fmla="*/ 325328 w 768543"/>
              <a:gd name="connsiteY2" fmla="*/ 160518 h 247540"/>
              <a:gd name="connsiteX3" fmla="*/ 766653 w 768543"/>
              <a:gd name="connsiteY3" fmla="*/ 246243 h 247540"/>
              <a:gd name="connsiteX4" fmla="*/ 141178 w 768543"/>
              <a:gd name="connsiteY4" fmla="*/ 93843 h 247540"/>
              <a:gd name="connsiteX5" fmla="*/ 11003 w 768543"/>
              <a:gd name="connsiteY5" fmla="*/ 1768 h 24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543" h="247540">
                <a:moveTo>
                  <a:pt x="11003" y="1768"/>
                </a:moveTo>
                <a:cubicBezTo>
                  <a:pt x="-5401" y="-6699"/>
                  <a:pt x="-9635" y="16585"/>
                  <a:pt x="42753" y="43043"/>
                </a:cubicBezTo>
                <a:cubicBezTo>
                  <a:pt x="95141" y="69501"/>
                  <a:pt x="204678" y="126651"/>
                  <a:pt x="325328" y="160518"/>
                </a:cubicBezTo>
                <a:cubicBezTo>
                  <a:pt x="445978" y="194385"/>
                  <a:pt x="797345" y="257356"/>
                  <a:pt x="766653" y="246243"/>
                </a:cubicBezTo>
                <a:cubicBezTo>
                  <a:pt x="735961" y="235131"/>
                  <a:pt x="269765" y="130885"/>
                  <a:pt x="141178" y="93843"/>
                </a:cubicBezTo>
                <a:cubicBezTo>
                  <a:pt x="12591" y="56801"/>
                  <a:pt x="27407" y="10235"/>
                  <a:pt x="11003" y="176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803AA96C-9716-43D6-8A3C-ADB5461087AC}"/>
              </a:ext>
            </a:extLst>
          </p:cNvPr>
          <p:cNvSpPr/>
          <p:nvPr/>
        </p:nvSpPr>
        <p:spPr>
          <a:xfrm>
            <a:off x="3259560" y="5291077"/>
            <a:ext cx="1213383" cy="418255"/>
          </a:xfrm>
          <a:custGeom>
            <a:avLst/>
            <a:gdLst>
              <a:gd name="connsiteX0" fmla="*/ 1198140 w 1213383"/>
              <a:gd name="connsiteY0" fmla="*/ 21756 h 418255"/>
              <a:gd name="connsiteX1" fmla="*/ 1138873 w 1213383"/>
              <a:gd name="connsiteY1" fmla="*/ 9056 h 418255"/>
              <a:gd name="connsiteX2" fmla="*/ 1037273 w 1213383"/>
              <a:gd name="connsiteY2" fmla="*/ 13290 h 418255"/>
              <a:gd name="connsiteX3" fmla="*/ 982240 w 1213383"/>
              <a:gd name="connsiteY3" fmla="*/ 72556 h 418255"/>
              <a:gd name="connsiteX4" fmla="*/ 927207 w 1213383"/>
              <a:gd name="connsiteY4" fmla="*/ 161456 h 418255"/>
              <a:gd name="connsiteX5" fmla="*/ 766340 w 1213383"/>
              <a:gd name="connsiteY5" fmla="*/ 284223 h 418255"/>
              <a:gd name="connsiteX6" fmla="*/ 558907 w 1213383"/>
              <a:gd name="connsiteY6" fmla="*/ 351956 h 418255"/>
              <a:gd name="connsiteX7" fmla="*/ 440373 w 1213383"/>
              <a:gd name="connsiteY7" fmla="*/ 351956 h 418255"/>
              <a:gd name="connsiteX8" fmla="*/ 220240 w 1213383"/>
              <a:gd name="connsiteY8" fmla="*/ 335023 h 418255"/>
              <a:gd name="connsiteX9" fmla="*/ 4340 w 1213383"/>
              <a:gd name="connsiteY9" fmla="*/ 339256 h 418255"/>
              <a:gd name="connsiteX10" fmla="*/ 80540 w 1213383"/>
              <a:gd name="connsiteY10" fmla="*/ 406990 h 418255"/>
              <a:gd name="connsiteX11" fmla="*/ 139807 w 1213383"/>
              <a:gd name="connsiteY11" fmla="*/ 406990 h 418255"/>
              <a:gd name="connsiteX12" fmla="*/ 436140 w 1213383"/>
              <a:gd name="connsiteY12" fmla="*/ 296923 h 418255"/>
              <a:gd name="connsiteX13" fmla="*/ 846773 w 1213383"/>
              <a:gd name="connsiteY13" fmla="*/ 254590 h 418255"/>
              <a:gd name="connsiteX14" fmla="*/ 1198140 w 1213383"/>
              <a:gd name="connsiteY14" fmla="*/ 21756 h 41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3383" h="418255">
                <a:moveTo>
                  <a:pt x="1198140" y="21756"/>
                </a:moveTo>
                <a:cubicBezTo>
                  <a:pt x="1246823" y="-19166"/>
                  <a:pt x="1165684" y="10467"/>
                  <a:pt x="1138873" y="9056"/>
                </a:cubicBezTo>
                <a:cubicBezTo>
                  <a:pt x="1112062" y="7645"/>
                  <a:pt x="1063378" y="2707"/>
                  <a:pt x="1037273" y="13290"/>
                </a:cubicBezTo>
                <a:cubicBezTo>
                  <a:pt x="1011168" y="23873"/>
                  <a:pt x="1000584" y="47862"/>
                  <a:pt x="982240" y="72556"/>
                </a:cubicBezTo>
                <a:cubicBezTo>
                  <a:pt x="963896" y="97250"/>
                  <a:pt x="963190" y="126178"/>
                  <a:pt x="927207" y="161456"/>
                </a:cubicBezTo>
                <a:cubicBezTo>
                  <a:pt x="891224" y="196734"/>
                  <a:pt x="827723" y="252473"/>
                  <a:pt x="766340" y="284223"/>
                </a:cubicBezTo>
                <a:cubicBezTo>
                  <a:pt x="704957" y="315973"/>
                  <a:pt x="613235" y="340667"/>
                  <a:pt x="558907" y="351956"/>
                </a:cubicBezTo>
                <a:cubicBezTo>
                  <a:pt x="504579" y="363245"/>
                  <a:pt x="496818" y="354778"/>
                  <a:pt x="440373" y="351956"/>
                </a:cubicBezTo>
                <a:cubicBezTo>
                  <a:pt x="383928" y="349134"/>
                  <a:pt x="292912" y="337140"/>
                  <a:pt x="220240" y="335023"/>
                </a:cubicBezTo>
                <a:cubicBezTo>
                  <a:pt x="147568" y="332906"/>
                  <a:pt x="27623" y="327262"/>
                  <a:pt x="4340" y="339256"/>
                </a:cubicBezTo>
                <a:cubicBezTo>
                  <a:pt x="-18943" y="351250"/>
                  <a:pt x="57962" y="395701"/>
                  <a:pt x="80540" y="406990"/>
                </a:cubicBezTo>
                <a:cubicBezTo>
                  <a:pt x="103118" y="418279"/>
                  <a:pt x="80540" y="425334"/>
                  <a:pt x="139807" y="406990"/>
                </a:cubicBezTo>
                <a:cubicBezTo>
                  <a:pt x="199074" y="388646"/>
                  <a:pt x="318312" y="322323"/>
                  <a:pt x="436140" y="296923"/>
                </a:cubicBezTo>
                <a:cubicBezTo>
                  <a:pt x="553968" y="271523"/>
                  <a:pt x="727534" y="299745"/>
                  <a:pt x="846773" y="254590"/>
                </a:cubicBezTo>
                <a:cubicBezTo>
                  <a:pt x="966012" y="209435"/>
                  <a:pt x="1149457" y="62678"/>
                  <a:pt x="1198140" y="21756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71777535-C585-4258-AAC4-BE4C0EC50579}"/>
              </a:ext>
            </a:extLst>
          </p:cNvPr>
          <p:cNvSpPr/>
          <p:nvPr/>
        </p:nvSpPr>
        <p:spPr>
          <a:xfrm>
            <a:off x="7599485" y="5104803"/>
            <a:ext cx="1195154" cy="215956"/>
          </a:xfrm>
          <a:custGeom>
            <a:avLst/>
            <a:gdLst>
              <a:gd name="connsiteX0" fmla="*/ 3053 w 1195154"/>
              <a:gd name="connsiteY0" fmla="*/ 3772 h 215956"/>
              <a:gd name="connsiteX1" fmla="*/ 87190 w 1195154"/>
              <a:gd name="connsiteY1" fmla="*/ 2185 h 215956"/>
              <a:gd name="connsiteX2" fmla="*/ 131640 w 1195154"/>
              <a:gd name="connsiteY2" fmla="*/ 25997 h 215956"/>
              <a:gd name="connsiteX3" fmla="*/ 271340 w 1195154"/>
              <a:gd name="connsiteY3" fmla="*/ 43460 h 215956"/>
              <a:gd name="connsiteX4" fmla="*/ 431678 w 1195154"/>
              <a:gd name="connsiteY4" fmla="*/ 132360 h 215956"/>
              <a:gd name="connsiteX5" fmla="*/ 644403 w 1195154"/>
              <a:gd name="connsiteY5" fmla="*/ 202210 h 215956"/>
              <a:gd name="connsiteX6" fmla="*/ 887290 w 1195154"/>
              <a:gd name="connsiteY6" fmla="*/ 199035 h 215956"/>
              <a:gd name="connsiteX7" fmla="*/ 1088903 w 1195154"/>
              <a:gd name="connsiteY7" fmla="*/ 162522 h 215956"/>
              <a:gd name="connsiteX8" fmla="*/ 1185740 w 1195154"/>
              <a:gd name="connsiteY8" fmla="*/ 213322 h 215956"/>
              <a:gd name="connsiteX9" fmla="*/ 1188915 w 1195154"/>
              <a:gd name="connsiteY9" fmla="*/ 205385 h 215956"/>
              <a:gd name="connsiteX10" fmla="*/ 1163515 w 1195154"/>
              <a:gd name="connsiteY10" fmla="*/ 176810 h 215956"/>
              <a:gd name="connsiteX11" fmla="*/ 1128590 w 1195154"/>
              <a:gd name="connsiteY11" fmla="*/ 206972 h 215956"/>
              <a:gd name="connsiteX12" fmla="*/ 952378 w 1195154"/>
              <a:gd name="connsiteY12" fmla="*/ 181572 h 215956"/>
              <a:gd name="connsiteX13" fmla="*/ 688853 w 1195154"/>
              <a:gd name="connsiteY13" fmla="*/ 176810 h 215956"/>
              <a:gd name="connsiteX14" fmla="*/ 323728 w 1195154"/>
              <a:gd name="connsiteY14" fmla="*/ 62510 h 215956"/>
              <a:gd name="connsiteX15" fmla="*/ 206253 w 1195154"/>
              <a:gd name="connsiteY15" fmla="*/ 25997 h 215956"/>
              <a:gd name="connsiteX16" fmla="*/ 3053 w 1195154"/>
              <a:gd name="connsiteY16" fmla="*/ 3772 h 21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5154" h="215956">
                <a:moveTo>
                  <a:pt x="3053" y="3772"/>
                </a:moveTo>
                <a:cubicBezTo>
                  <a:pt x="-16791" y="-197"/>
                  <a:pt x="65759" y="-1519"/>
                  <a:pt x="87190" y="2185"/>
                </a:cubicBezTo>
                <a:cubicBezTo>
                  <a:pt x="108621" y="5889"/>
                  <a:pt x="100948" y="19118"/>
                  <a:pt x="131640" y="25997"/>
                </a:cubicBezTo>
                <a:cubicBezTo>
                  <a:pt x="162332" y="32876"/>
                  <a:pt x="221334" y="25733"/>
                  <a:pt x="271340" y="43460"/>
                </a:cubicBezTo>
                <a:cubicBezTo>
                  <a:pt x="321346" y="61187"/>
                  <a:pt x="369501" y="105902"/>
                  <a:pt x="431678" y="132360"/>
                </a:cubicBezTo>
                <a:cubicBezTo>
                  <a:pt x="493855" y="158818"/>
                  <a:pt x="568468" y="191097"/>
                  <a:pt x="644403" y="202210"/>
                </a:cubicBezTo>
                <a:cubicBezTo>
                  <a:pt x="720338" y="213323"/>
                  <a:pt x="813207" y="205650"/>
                  <a:pt x="887290" y="199035"/>
                </a:cubicBezTo>
                <a:cubicBezTo>
                  <a:pt x="961373" y="192420"/>
                  <a:pt x="1039161" y="160141"/>
                  <a:pt x="1088903" y="162522"/>
                </a:cubicBezTo>
                <a:cubicBezTo>
                  <a:pt x="1138645" y="164903"/>
                  <a:pt x="1169071" y="206178"/>
                  <a:pt x="1185740" y="213322"/>
                </a:cubicBezTo>
                <a:cubicBezTo>
                  <a:pt x="1202409" y="220466"/>
                  <a:pt x="1192619" y="211470"/>
                  <a:pt x="1188915" y="205385"/>
                </a:cubicBezTo>
                <a:cubicBezTo>
                  <a:pt x="1185211" y="199300"/>
                  <a:pt x="1173569" y="176546"/>
                  <a:pt x="1163515" y="176810"/>
                </a:cubicBezTo>
                <a:cubicBezTo>
                  <a:pt x="1153461" y="177074"/>
                  <a:pt x="1163779" y="206178"/>
                  <a:pt x="1128590" y="206972"/>
                </a:cubicBezTo>
                <a:cubicBezTo>
                  <a:pt x="1093401" y="207766"/>
                  <a:pt x="1025668" y="186599"/>
                  <a:pt x="952378" y="181572"/>
                </a:cubicBezTo>
                <a:cubicBezTo>
                  <a:pt x="879089" y="176545"/>
                  <a:pt x="793628" y="196654"/>
                  <a:pt x="688853" y="176810"/>
                </a:cubicBezTo>
                <a:cubicBezTo>
                  <a:pt x="584078" y="156966"/>
                  <a:pt x="323728" y="62510"/>
                  <a:pt x="323728" y="62510"/>
                </a:cubicBezTo>
                <a:cubicBezTo>
                  <a:pt x="243295" y="37375"/>
                  <a:pt x="253613" y="36051"/>
                  <a:pt x="206253" y="25997"/>
                </a:cubicBezTo>
                <a:cubicBezTo>
                  <a:pt x="158893" y="15943"/>
                  <a:pt x="22897" y="7741"/>
                  <a:pt x="3053" y="3772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B012EC59-C6E1-4EFE-B8A1-C53A988B45B6}"/>
              </a:ext>
            </a:extLst>
          </p:cNvPr>
          <p:cNvSpPr/>
          <p:nvPr/>
        </p:nvSpPr>
        <p:spPr>
          <a:xfrm>
            <a:off x="8764391" y="5314097"/>
            <a:ext cx="756946" cy="507210"/>
          </a:xfrm>
          <a:custGeom>
            <a:avLst/>
            <a:gdLst>
              <a:gd name="connsiteX0" fmla="*/ 4959 w 756946"/>
              <a:gd name="connsiteY0" fmla="*/ 7203 h 507210"/>
              <a:gd name="connsiteX1" fmla="*/ 103384 w 756946"/>
              <a:gd name="connsiteY1" fmla="*/ 13553 h 507210"/>
              <a:gd name="connsiteX2" fmla="*/ 147834 w 756946"/>
              <a:gd name="connsiteY2" fmla="*/ 42128 h 507210"/>
              <a:gd name="connsiteX3" fmla="*/ 268484 w 756946"/>
              <a:gd name="connsiteY3" fmla="*/ 124678 h 507210"/>
              <a:gd name="connsiteX4" fmla="*/ 592334 w 756946"/>
              <a:gd name="connsiteY4" fmla="*/ 185003 h 507210"/>
              <a:gd name="connsiteX5" fmla="*/ 751084 w 756946"/>
              <a:gd name="connsiteY5" fmla="*/ 486628 h 507210"/>
              <a:gd name="connsiteX6" fmla="*/ 706634 w 756946"/>
              <a:gd name="connsiteY6" fmla="*/ 448528 h 507210"/>
              <a:gd name="connsiteX7" fmla="*/ 554234 w 756946"/>
              <a:gd name="connsiteY7" fmla="*/ 191353 h 507210"/>
              <a:gd name="connsiteX8" fmla="*/ 274834 w 756946"/>
              <a:gd name="connsiteY8" fmla="*/ 115153 h 507210"/>
              <a:gd name="connsiteX9" fmla="*/ 4959 w 756946"/>
              <a:gd name="connsiteY9" fmla="*/ 7203 h 50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946" h="507210">
                <a:moveTo>
                  <a:pt x="4959" y="7203"/>
                </a:moveTo>
                <a:cubicBezTo>
                  <a:pt x="-23616" y="-9730"/>
                  <a:pt x="79571" y="7732"/>
                  <a:pt x="103384" y="13553"/>
                </a:cubicBezTo>
                <a:cubicBezTo>
                  <a:pt x="127197" y="19374"/>
                  <a:pt x="120317" y="23607"/>
                  <a:pt x="147834" y="42128"/>
                </a:cubicBezTo>
                <a:cubicBezTo>
                  <a:pt x="175351" y="60649"/>
                  <a:pt x="194401" y="100866"/>
                  <a:pt x="268484" y="124678"/>
                </a:cubicBezTo>
                <a:cubicBezTo>
                  <a:pt x="342567" y="148491"/>
                  <a:pt x="511901" y="124678"/>
                  <a:pt x="592334" y="185003"/>
                </a:cubicBezTo>
                <a:cubicBezTo>
                  <a:pt x="672767" y="245328"/>
                  <a:pt x="732034" y="442707"/>
                  <a:pt x="751084" y="486628"/>
                </a:cubicBezTo>
                <a:cubicBezTo>
                  <a:pt x="770134" y="530549"/>
                  <a:pt x="739442" y="497741"/>
                  <a:pt x="706634" y="448528"/>
                </a:cubicBezTo>
                <a:cubicBezTo>
                  <a:pt x="673826" y="399316"/>
                  <a:pt x="626201" y="246916"/>
                  <a:pt x="554234" y="191353"/>
                </a:cubicBezTo>
                <a:cubicBezTo>
                  <a:pt x="482267" y="135791"/>
                  <a:pt x="364263" y="140553"/>
                  <a:pt x="274834" y="115153"/>
                </a:cubicBezTo>
                <a:cubicBezTo>
                  <a:pt x="185405" y="89753"/>
                  <a:pt x="33534" y="24136"/>
                  <a:pt x="4959" y="7203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F09D3A94-6A54-4571-BB60-76DB63D2BDDF}"/>
              </a:ext>
            </a:extLst>
          </p:cNvPr>
          <p:cNvSpPr/>
          <p:nvPr/>
        </p:nvSpPr>
        <p:spPr>
          <a:xfrm>
            <a:off x="8680450" y="5279819"/>
            <a:ext cx="176146" cy="1009598"/>
          </a:xfrm>
          <a:custGeom>
            <a:avLst/>
            <a:gdLst>
              <a:gd name="connsiteX0" fmla="*/ 117475 w 176146"/>
              <a:gd name="connsiteY0" fmla="*/ 1794 h 1009598"/>
              <a:gd name="connsiteX1" fmla="*/ 76200 w 176146"/>
              <a:gd name="connsiteY1" fmla="*/ 60531 h 1009598"/>
              <a:gd name="connsiteX2" fmla="*/ 0 w 176146"/>
              <a:gd name="connsiteY2" fmla="*/ 166894 h 1009598"/>
              <a:gd name="connsiteX3" fmla="*/ 74613 w 176146"/>
              <a:gd name="connsiteY3" fmla="*/ 411369 h 1009598"/>
              <a:gd name="connsiteX4" fmla="*/ 53975 w 176146"/>
              <a:gd name="connsiteY4" fmla="*/ 693944 h 1009598"/>
              <a:gd name="connsiteX5" fmla="*/ 157163 w 176146"/>
              <a:gd name="connsiteY5" fmla="*/ 884444 h 1009598"/>
              <a:gd name="connsiteX6" fmla="*/ 106363 w 176146"/>
              <a:gd name="connsiteY6" fmla="*/ 1008269 h 1009598"/>
              <a:gd name="connsiteX7" fmla="*/ 141288 w 176146"/>
              <a:gd name="connsiteY7" fmla="*/ 941594 h 1009598"/>
              <a:gd name="connsiteX8" fmla="*/ 173038 w 176146"/>
              <a:gd name="connsiteY8" fmla="*/ 813006 h 1009598"/>
              <a:gd name="connsiteX9" fmla="*/ 60325 w 176146"/>
              <a:gd name="connsiteY9" fmla="*/ 644731 h 1009598"/>
              <a:gd name="connsiteX10" fmla="*/ 73025 w 176146"/>
              <a:gd name="connsiteY10" fmla="*/ 446294 h 1009598"/>
              <a:gd name="connsiteX11" fmla="*/ 36513 w 176146"/>
              <a:gd name="connsiteY11" fmla="*/ 144669 h 1009598"/>
              <a:gd name="connsiteX12" fmla="*/ 117475 w 176146"/>
              <a:gd name="connsiteY12" fmla="*/ 1794 h 100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46" h="1009598">
                <a:moveTo>
                  <a:pt x="117475" y="1794"/>
                </a:moveTo>
                <a:cubicBezTo>
                  <a:pt x="124089" y="-12229"/>
                  <a:pt x="76200" y="60531"/>
                  <a:pt x="76200" y="60531"/>
                </a:cubicBezTo>
                <a:cubicBezTo>
                  <a:pt x="56621" y="88048"/>
                  <a:pt x="264" y="108421"/>
                  <a:pt x="0" y="166894"/>
                </a:cubicBezTo>
                <a:cubicBezTo>
                  <a:pt x="-264" y="225367"/>
                  <a:pt x="65617" y="323527"/>
                  <a:pt x="74613" y="411369"/>
                </a:cubicBezTo>
                <a:cubicBezTo>
                  <a:pt x="83609" y="499211"/>
                  <a:pt x="40217" y="615098"/>
                  <a:pt x="53975" y="693944"/>
                </a:cubicBezTo>
                <a:cubicBezTo>
                  <a:pt x="67733" y="772790"/>
                  <a:pt x="148432" y="832057"/>
                  <a:pt x="157163" y="884444"/>
                </a:cubicBezTo>
                <a:cubicBezTo>
                  <a:pt x="165894" y="936831"/>
                  <a:pt x="109009" y="998744"/>
                  <a:pt x="106363" y="1008269"/>
                </a:cubicBezTo>
                <a:cubicBezTo>
                  <a:pt x="103717" y="1017794"/>
                  <a:pt x="130176" y="974138"/>
                  <a:pt x="141288" y="941594"/>
                </a:cubicBezTo>
                <a:cubicBezTo>
                  <a:pt x="152400" y="909050"/>
                  <a:pt x="186532" y="862483"/>
                  <a:pt x="173038" y="813006"/>
                </a:cubicBezTo>
                <a:cubicBezTo>
                  <a:pt x="159544" y="763529"/>
                  <a:pt x="76994" y="705850"/>
                  <a:pt x="60325" y="644731"/>
                </a:cubicBezTo>
                <a:cubicBezTo>
                  <a:pt x="43656" y="583612"/>
                  <a:pt x="76994" y="529638"/>
                  <a:pt x="73025" y="446294"/>
                </a:cubicBezTo>
                <a:cubicBezTo>
                  <a:pt x="69056" y="362950"/>
                  <a:pt x="30163" y="216371"/>
                  <a:pt x="36513" y="144669"/>
                </a:cubicBezTo>
                <a:cubicBezTo>
                  <a:pt x="42863" y="72967"/>
                  <a:pt x="110861" y="15817"/>
                  <a:pt x="117475" y="179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819C93AD-2218-457A-A4D7-FB337B5B2CB4}"/>
              </a:ext>
            </a:extLst>
          </p:cNvPr>
          <p:cNvSpPr/>
          <p:nvPr/>
        </p:nvSpPr>
        <p:spPr>
          <a:xfrm>
            <a:off x="8798907" y="6129229"/>
            <a:ext cx="219601" cy="755099"/>
          </a:xfrm>
          <a:custGeom>
            <a:avLst/>
            <a:gdLst>
              <a:gd name="connsiteX0" fmla="*/ 16481 w 219601"/>
              <a:gd name="connsiteY0" fmla="*/ 3284 h 755099"/>
              <a:gd name="connsiteX1" fmla="*/ 606 w 219601"/>
              <a:gd name="connsiteY1" fmla="*/ 63609 h 755099"/>
              <a:gd name="connsiteX2" fmla="*/ 30768 w 219601"/>
              <a:gd name="connsiteY2" fmla="*/ 169971 h 755099"/>
              <a:gd name="connsiteX3" fmla="*/ 87918 w 219601"/>
              <a:gd name="connsiteY3" fmla="*/ 296971 h 755099"/>
              <a:gd name="connsiteX4" fmla="*/ 111731 w 219601"/>
              <a:gd name="connsiteY4" fmla="*/ 379521 h 755099"/>
              <a:gd name="connsiteX5" fmla="*/ 143481 w 219601"/>
              <a:gd name="connsiteY5" fmla="*/ 468421 h 755099"/>
              <a:gd name="connsiteX6" fmla="*/ 135543 w 219601"/>
              <a:gd name="connsiteY6" fmla="*/ 598596 h 755099"/>
              <a:gd name="connsiteX7" fmla="*/ 216506 w 219601"/>
              <a:gd name="connsiteY7" fmla="*/ 752584 h 755099"/>
              <a:gd name="connsiteX8" fmla="*/ 194281 w 219601"/>
              <a:gd name="connsiteY8" fmla="*/ 677971 h 755099"/>
              <a:gd name="connsiteX9" fmla="*/ 114906 w 219601"/>
              <a:gd name="connsiteY9" fmla="*/ 471596 h 755099"/>
              <a:gd name="connsiteX10" fmla="*/ 83156 w 219601"/>
              <a:gd name="connsiteY10" fmla="*/ 162034 h 755099"/>
              <a:gd name="connsiteX11" fmla="*/ 16481 w 219601"/>
              <a:gd name="connsiteY11" fmla="*/ 3284 h 75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01" h="755099">
                <a:moveTo>
                  <a:pt x="16481" y="3284"/>
                </a:moveTo>
                <a:cubicBezTo>
                  <a:pt x="2723" y="-13120"/>
                  <a:pt x="-1775" y="35828"/>
                  <a:pt x="606" y="63609"/>
                </a:cubicBezTo>
                <a:cubicBezTo>
                  <a:pt x="2987" y="91390"/>
                  <a:pt x="16216" y="131077"/>
                  <a:pt x="30768" y="169971"/>
                </a:cubicBezTo>
                <a:cubicBezTo>
                  <a:pt x="45320" y="208865"/>
                  <a:pt x="74424" y="262046"/>
                  <a:pt x="87918" y="296971"/>
                </a:cubicBezTo>
                <a:cubicBezTo>
                  <a:pt x="101412" y="331896"/>
                  <a:pt x="102471" y="350946"/>
                  <a:pt x="111731" y="379521"/>
                </a:cubicBezTo>
                <a:cubicBezTo>
                  <a:pt x="120991" y="408096"/>
                  <a:pt x="139512" y="431909"/>
                  <a:pt x="143481" y="468421"/>
                </a:cubicBezTo>
                <a:cubicBezTo>
                  <a:pt x="147450" y="504934"/>
                  <a:pt x="123372" y="551236"/>
                  <a:pt x="135543" y="598596"/>
                </a:cubicBezTo>
                <a:cubicBezTo>
                  <a:pt x="147714" y="645956"/>
                  <a:pt x="206716" y="739355"/>
                  <a:pt x="216506" y="752584"/>
                </a:cubicBezTo>
                <a:cubicBezTo>
                  <a:pt x="226296" y="765813"/>
                  <a:pt x="211214" y="724802"/>
                  <a:pt x="194281" y="677971"/>
                </a:cubicBezTo>
                <a:cubicBezTo>
                  <a:pt x="177348" y="631140"/>
                  <a:pt x="133427" y="557585"/>
                  <a:pt x="114906" y="471596"/>
                </a:cubicBezTo>
                <a:cubicBezTo>
                  <a:pt x="96385" y="385607"/>
                  <a:pt x="100883" y="233471"/>
                  <a:pt x="83156" y="162034"/>
                </a:cubicBezTo>
                <a:cubicBezTo>
                  <a:pt x="65429" y="90597"/>
                  <a:pt x="30239" y="19688"/>
                  <a:pt x="16481" y="3284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5B748B11-6CFD-4057-80CA-6032EF0C9CFA}"/>
              </a:ext>
            </a:extLst>
          </p:cNvPr>
          <p:cNvSpPr/>
          <p:nvPr/>
        </p:nvSpPr>
        <p:spPr>
          <a:xfrm>
            <a:off x="3225781" y="5686993"/>
            <a:ext cx="648529" cy="1216371"/>
          </a:xfrm>
          <a:custGeom>
            <a:avLst/>
            <a:gdLst>
              <a:gd name="connsiteX0" fmla="*/ 2136 w 648529"/>
              <a:gd name="connsiteY0" fmla="*/ 6840 h 1216371"/>
              <a:gd name="connsiteX1" fmla="*/ 201102 w 648529"/>
              <a:gd name="connsiteY1" fmla="*/ 42824 h 1216371"/>
              <a:gd name="connsiteX2" fmla="*/ 417002 w 648529"/>
              <a:gd name="connsiteY2" fmla="*/ 214274 h 1216371"/>
              <a:gd name="connsiteX3" fmla="*/ 539769 w 648529"/>
              <a:gd name="connsiteY3" fmla="*/ 629140 h 1216371"/>
              <a:gd name="connsiteX4" fmla="*/ 554586 w 648529"/>
              <a:gd name="connsiteY4" fmla="*/ 734974 h 1216371"/>
              <a:gd name="connsiteX5" fmla="*/ 647719 w 648529"/>
              <a:gd name="connsiteY5" fmla="*/ 1162540 h 1216371"/>
              <a:gd name="connsiteX6" fmla="*/ 599036 w 648529"/>
              <a:gd name="connsiteY6" fmla="*/ 1194290 h 1216371"/>
              <a:gd name="connsiteX7" fmla="*/ 584219 w 648529"/>
              <a:gd name="connsiteY7" fmla="*/ 1016490 h 1216371"/>
              <a:gd name="connsiteX8" fmla="*/ 482619 w 648529"/>
              <a:gd name="connsiteY8" fmla="*/ 434407 h 1216371"/>
              <a:gd name="connsiteX9" fmla="*/ 332336 w 648529"/>
              <a:gd name="connsiteY9" fmla="*/ 150774 h 1216371"/>
              <a:gd name="connsiteX10" fmla="*/ 2136 w 648529"/>
              <a:gd name="connsiteY10" fmla="*/ 6840 h 121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529" h="1216371">
                <a:moveTo>
                  <a:pt x="2136" y="6840"/>
                </a:moveTo>
                <a:cubicBezTo>
                  <a:pt x="-19736" y="-11152"/>
                  <a:pt x="131958" y="8252"/>
                  <a:pt x="201102" y="42824"/>
                </a:cubicBezTo>
                <a:cubicBezTo>
                  <a:pt x="270246" y="77396"/>
                  <a:pt x="360558" y="116555"/>
                  <a:pt x="417002" y="214274"/>
                </a:cubicBezTo>
                <a:cubicBezTo>
                  <a:pt x="473447" y="311993"/>
                  <a:pt x="516838" y="542357"/>
                  <a:pt x="539769" y="629140"/>
                </a:cubicBezTo>
                <a:cubicBezTo>
                  <a:pt x="562700" y="715923"/>
                  <a:pt x="536594" y="646074"/>
                  <a:pt x="554586" y="734974"/>
                </a:cubicBezTo>
                <a:cubicBezTo>
                  <a:pt x="572578" y="823874"/>
                  <a:pt x="640311" y="1085987"/>
                  <a:pt x="647719" y="1162540"/>
                </a:cubicBezTo>
                <a:cubicBezTo>
                  <a:pt x="655127" y="1239093"/>
                  <a:pt x="609619" y="1218632"/>
                  <a:pt x="599036" y="1194290"/>
                </a:cubicBezTo>
                <a:cubicBezTo>
                  <a:pt x="588453" y="1169948"/>
                  <a:pt x="603622" y="1143137"/>
                  <a:pt x="584219" y="1016490"/>
                </a:cubicBezTo>
                <a:cubicBezTo>
                  <a:pt x="564816" y="889843"/>
                  <a:pt x="524599" y="578693"/>
                  <a:pt x="482619" y="434407"/>
                </a:cubicBezTo>
                <a:cubicBezTo>
                  <a:pt x="440639" y="290121"/>
                  <a:pt x="407125" y="224152"/>
                  <a:pt x="332336" y="150774"/>
                </a:cubicBezTo>
                <a:cubicBezTo>
                  <a:pt x="257547" y="77396"/>
                  <a:pt x="24008" y="24832"/>
                  <a:pt x="2136" y="6840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6EA3D834-97C2-42F9-81A7-212F41F520A7}"/>
              </a:ext>
            </a:extLst>
          </p:cNvPr>
          <p:cNvSpPr/>
          <p:nvPr/>
        </p:nvSpPr>
        <p:spPr>
          <a:xfrm>
            <a:off x="2625949" y="5695332"/>
            <a:ext cx="635570" cy="616428"/>
          </a:xfrm>
          <a:custGeom>
            <a:avLst/>
            <a:gdLst>
              <a:gd name="connsiteX0" fmla="*/ 618901 w 635570"/>
              <a:gd name="connsiteY0" fmla="*/ 618 h 616428"/>
              <a:gd name="connsiteX1" fmla="*/ 599851 w 635570"/>
              <a:gd name="connsiteY1" fmla="*/ 100101 h 616428"/>
              <a:gd name="connsiteX2" fmla="*/ 409351 w 635570"/>
              <a:gd name="connsiteY2" fmla="*/ 163601 h 616428"/>
              <a:gd name="connsiteX3" fmla="*/ 191334 w 635570"/>
              <a:gd name="connsiteY3" fmla="*/ 290601 h 616428"/>
              <a:gd name="connsiteX4" fmla="*/ 834 w 635570"/>
              <a:gd name="connsiteY4" fmla="*/ 612335 h 616428"/>
              <a:gd name="connsiteX5" fmla="*/ 134184 w 635570"/>
              <a:gd name="connsiteY5" fmla="*/ 451468 h 616428"/>
              <a:gd name="connsiteX6" fmla="*/ 415701 w 635570"/>
              <a:gd name="connsiteY6" fmla="*/ 150901 h 616428"/>
              <a:gd name="connsiteX7" fmla="*/ 618901 w 635570"/>
              <a:gd name="connsiteY7" fmla="*/ 618 h 6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570" h="616428">
                <a:moveTo>
                  <a:pt x="618901" y="618"/>
                </a:moveTo>
                <a:cubicBezTo>
                  <a:pt x="649593" y="-7849"/>
                  <a:pt x="634776" y="72937"/>
                  <a:pt x="599851" y="100101"/>
                </a:cubicBezTo>
                <a:cubicBezTo>
                  <a:pt x="564926" y="127265"/>
                  <a:pt x="477437" y="131851"/>
                  <a:pt x="409351" y="163601"/>
                </a:cubicBezTo>
                <a:cubicBezTo>
                  <a:pt x="341265" y="195351"/>
                  <a:pt x="259420" y="215812"/>
                  <a:pt x="191334" y="290601"/>
                </a:cubicBezTo>
                <a:cubicBezTo>
                  <a:pt x="123248" y="365390"/>
                  <a:pt x="10359" y="585524"/>
                  <a:pt x="834" y="612335"/>
                </a:cubicBezTo>
                <a:cubicBezTo>
                  <a:pt x="-8691" y="639146"/>
                  <a:pt x="65040" y="528374"/>
                  <a:pt x="134184" y="451468"/>
                </a:cubicBezTo>
                <a:cubicBezTo>
                  <a:pt x="203328" y="374562"/>
                  <a:pt x="328565" y="223573"/>
                  <a:pt x="415701" y="150901"/>
                </a:cubicBezTo>
                <a:cubicBezTo>
                  <a:pt x="502837" y="78229"/>
                  <a:pt x="588209" y="9085"/>
                  <a:pt x="618901" y="618"/>
                </a:cubicBezTo>
                <a:close/>
              </a:path>
            </a:pathLst>
          </a:cu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3014AC7-D82B-4EB6-9B3C-73CC78238A77}"/>
              </a:ext>
            </a:extLst>
          </p:cNvPr>
          <p:cNvSpPr/>
          <p:nvPr/>
        </p:nvSpPr>
        <p:spPr>
          <a:xfrm>
            <a:off x="8838076" y="5414492"/>
            <a:ext cx="524658" cy="296493"/>
          </a:xfrm>
          <a:custGeom>
            <a:avLst/>
            <a:gdLst>
              <a:gd name="connsiteX0" fmla="*/ 1124 w 524658"/>
              <a:gd name="connsiteY0" fmla="*/ 788 h 296493"/>
              <a:gd name="connsiteX1" fmla="*/ 158604 w 524658"/>
              <a:gd name="connsiteY1" fmla="*/ 183668 h 296493"/>
              <a:gd name="connsiteX2" fmla="*/ 514204 w 524658"/>
              <a:gd name="connsiteY2" fmla="*/ 295428 h 296493"/>
              <a:gd name="connsiteX3" fmla="*/ 422764 w 524658"/>
              <a:gd name="connsiteY3" fmla="*/ 234468 h 296493"/>
              <a:gd name="connsiteX4" fmla="*/ 346564 w 524658"/>
              <a:gd name="connsiteY4" fmla="*/ 143028 h 296493"/>
              <a:gd name="connsiteX5" fmla="*/ 229724 w 524658"/>
              <a:gd name="connsiteY5" fmla="*/ 117628 h 296493"/>
              <a:gd name="connsiteX6" fmla="*/ 1124 w 524658"/>
              <a:gd name="connsiteY6" fmla="*/ 788 h 2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58" h="296493">
                <a:moveTo>
                  <a:pt x="1124" y="788"/>
                </a:moveTo>
                <a:cubicBezTo>
                  <a:pt x="-10729" y="11795"/>
                  <a:pt x="73091" y="134561"/>
                  <a:pt x="158604" y="183668"/>
                </a:cubicBezTo>
                <a:cubicBezTo>
                  <a:pt x="244117" y="232775"/>
                  <a:pt x="470177" y="286961"/>
                  <a:pt x="514204" y="295428"/>
                </a:cubicBezTo>
                <a:cubicBezTo>
                  <a:pt x="558231" y="303895"/>
                  <a:pt x="450704" y="259868"/>
                  <a:pt x="422764" y="234468"/>
                </a:cubicBezTo>
                <a:cubicBezTo>
                  <a:pt x="394824" y="209068"/>
                  <a:pt x="378737" y="162501"/>
                  <a:pt x="346564" y="143028"/>
                </a:cubicBezTo>
                <a:cubicBezTo>
                  <a:pt x="314391" y="123555"/>
                  <a:pt x="282217" y="137948"/>
                  <a:pt x="229724" y="117628"/>
                </a:cubicBezTo>
                <a:cubicBezTo>
                  <a:pt x="177231" y="97308"/>
                  <a:pt x="12977" y="-10219"/>
                  <a:pt x="1124" y="788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810A41C-A016-45CF-80F5-082E5CD6FD6C}"/>
              </a:ext>
            </a:extLst>
          </p:cNvPr>
          <p:cNvSpPr/>
          <p:nvPr/>
        </p:nvSpPr>
        <p:spPr>
          <a:xfrm rot="21376798">
            <a:off x="8883070" y="5741379"/>
            <a:ext cx="258336" cy="1142949"/>
          </a:xfrm>
          <a:custGeom>
            <a:avLst/>
            <a:gdLst>
              <a:gd name="connsiteX0" fmla="*/ 2437 w 258336"/>
              <a:gd name="connsiteY0" fmla="*/ 495 h 1142949"/>
              <a:gd name="connsiteX1" fmla="*/ 8787 w 258336"/>
              <a:gd name="connsiteY1" fmla="*/ 121145 h 1142949"/>
              <a:gd name="connsiteX2" fmla="*/ 15137 w 258336"/>
              <a:gd name="connsiteY2" fmla="*/ 305295 h 1142949"/>
              <a:gd name="connsiteX3" fmla="*/ 65937 w 258336"/>
              <a:gd name="connsiteY3" fmla="*/ 508495 h 1142949"/>
              <a:gd name="connsiteX4" fmla="*/ 123087 w 258336"/>
              <a:gd name="connsiteY4" fmla="*/ 762495 h 1142949"/>
              <a:gd name="connsiteX5" fmla="*/ 256437 w 258336"/>
              <a:gd name="connsiteY5" fmla="*/ 1137145 h 1142949"/>
              <a:gd name="connsiteX6" fmla="*/ 192937 w 258336"/>
              <a:gd name="connsiteY6" fmla="*/ 952995 h 1142949"/>
              <a:gd name="connsiteX7" fmla="*/ 72287 w 258336"/>
              <a:gd name="connsiteY7" fmla="*/ 464045 h 1142949"/>
              <a:gd name="connsiteX8" fmla="*/ 53237 w 258336"/>
              <a:gd name="connsiteY8" fmla="*/ 165595 h 1142949"/>
              <a:gd name="connsiteX9" fmla="*/ 2437 w 258336"/>
              <a:gd name="connsiteY9" fmla="*/ 495 h 114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36" h="1142949">
                <a:moveTo>
                  <a:pt x="2437" y="495"/>
                </a:moveTo>
                <a:cubicBezTo>
                  <a:pt x="-4971" y="-6913"/>
                  <a:pt x="6670" y="70345"/>
                  <a:pt x="8787" y="121145"/>
                </a:cubicBezTo>
                <a:cubicBezTo>
                  <a:pt x="10904" y="171945"/>
                  <a:pt x="5612" y="240737"/>
                  <a:pt x="15137" y="305295"/>
                </a:cubicBezTo>
                <a:cubicBezTo>
                  <a:pt x="24662" y="369853"/>
                  <a:pt x="47945" y="432295"/>
                  <a:pt x="65937" y="508495"/>
                </a:cubicBezTo>
                <a:cubicBezTo>
                  <a:pt x="83929" y="584695"/>
                  <a:pt x="91337" y="657720"/>
                  <a:pt x="123087" y="762495"/>
                </a:cubicBezTo>
                <a:cubicBezTo>
                  <a:pt x="154837" y="867270"/>
                  <a:pt x="244795" y="1105395"/>
                  <a:pt x="256437" y="1137145"/>
                </a:cubicBezTo>
                <a:cubicBezTo>
                  <a:pt x="268079" y="1168895"/>
                  <a:pt x="223629" y="1065178"/>
                  <a:pt x="192937" y="952995"/>
                </a:cubicBezTo>
                <a:cubicBezTo>
                  <a:pt x="162245" y="840812"/>
                  <a:pt x="95570" y="595278"/>
                  <a:pt x="72287" y="464045"/>
                </a:cubicBezTo>
                <a:cubicBezTo>
                  <a:pt x="49004" y="332812"/>
                  <a:pt x="59587" y="243912"/>
                  <a:pt x="53237" y="165595"/>
                </a:cubicBezTo>
                <a:cubicBezTo>
                  <a:pt x="46887" y="87278"/>
                  <a:pt x="9845" y="7903"/>
                  <a:pt x="2437" y="49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0" name="グループ化 339">
            <a:extLst>
              <a:ext uri="{FF2B5EF4-FFF2-40B4-BE49-F238E27FC236}">
                <a16:creationId xmlns:a16="http://schemas.microsoft.com/office/drawing/2014/main" id="{64531B4D-F312-4BAF-985A-905920AE5A7A}"/>
              </a:ext>
            </a:extLst>
          </p:cNvPr>
          <p:cNvGrpSpPr/>
          <p:nvPr/>
        </p:nvGrpSpPr>
        <p:grpSpPr>
          <a:xfrm rot="582577">
            <a:off x="4369527" y="6238835"/>
            <a:ext cx="877527" cy="879767"/>
            <a:chOff x="3543300" y="1884539"/>
            <a:chExt cx="1118687" cy="1121543"/>
          </a:xfrm>
        </p:grpSpPr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94ED6481-D606-439C-8032-96B97B4B7734}"/>
                </a:ext>
              </a:extLst>
            </p:cNvPr>
            <p:cNvSpPr/>
            <p:nvPr/>
          </p:nvSpPr>
          <p:spPr>
            <a:xfrm>
              <a:off x="3554408" y="1898802"/>
              <a:ext cx="581324" cy="561691"/>
            </a:xfrm>
            <a:custGeom>
              <a:avLst/>
              <a:gdLst>
                <a:gd name="connsiteX0" fmla="*/ 75675 w 581324"/>
                <a:gd name="connsiteY0" fmla="*/ 82398 h 561691"/>
                <a:gd name="connsiteX1" fmla="*/ 77792 w 581324"/>
                <a:gd name="connsiteY1" fmla="*/ 175531 h 561691"/>
                <a:gd name="connsiteX2" fmla="*/ 75675 w 581324"/>
                <a:gd name="connsiteY2" fmla="*/ 382965 h 561691"/>
                <a:gd name="connsiteX3" fmla="*/ 75675 w 581324"/>
                <a:gd name="connsiteY3" fmla="*/ 382965 h 561691"/>
                <a:gd name="connsiteX4" fmla="*/ 67209 w 581324"/>
                <a:gd name="connsiteY4" fmla="*/ 393548 h 561691"/>
                <a:gd name="connsiteX5" fmla="*/ 3709 w 581324"/>
                <a:gd name="connsiteY5" fmla="*/ 397781 h 561691"/>
                <a:gd name="connsiteX6" fmla="*/ 10059 w 581324"/>
                <a:gd name="connsiteY6" fmla="*/ 416831 h 561691"/>
                <a:gd name="connsiteX7" fmla="*/ 31225 w 581324"/>
                <a:gd name="connsiteY7" fmla="*/ 554415 h 561691"/>
                <a:gd name="connsiteX8" fmla="*/ 88375 w 581324"/>
                <a:gd name="connsiteY8" fmla="*/ 543831 h 561691"/>
                <a:gd name="connsiteX9" fmla="*/ 547692 w 581324"/>
                <a:gd name="connsiteY9" fmla="*/ 473981 h 561691"/>
                <a:gd name="connsiteX10" fmla="*/ 543459 w 581324"/>
                <a:gd name="connsiteY10" fmla="*/ 444348 h 561691"/>
                <a:gd name="connsiteX11" fmla="*/ 520175 w 581324"/>
                <a:gd name="connsiteY11" fmla="*/ 336398 h 561691"/>
                <a:gd name="connsiteX12" fmla="*/ 496892 w 581324"/>
                <a:gd name="connsiteY12" fmla="*/ 340631 h 561691"/>
                <a:gd name="connsiteX13" fmla="*/ 424925 w 581324"/>
                <a:gd name="connsiteY13" fmla="*/ 357565 h 561691"/>
                <a:gd name="connsiteX14" fmla="*/ 412225 w 581324"/>
                <a:gd name="connsiteY14" fmla="*/ 321581 h 561691"/>
                <a:gd name="connsiteX15" fmla="*/ 422809 w 581324"/>
                <a:gd name="connsiteY15" fmla="*/ 277131 h 561691"/>
                <a:gd name="connsiteX16" fmla="*/ 412225 w 581324"/>
                <a:gd name="connsiteY16" fmla="*/ 258081 h 561691"/>
                <a:gd name="connsiteX17" fmla="*/ 547692 w 581324"/>
                <a:gd name="connsiteY17" fmla="*/ 260198 h 561691"/>
                <a:gd name="connsiteX18" fmla="*/ 554042 w 581324"/>
                <a:gd name="connsiteY18" fmla="*/ 118381 h 561691"/>
                <a:gd name="connsiteX19" fmla="*/ 458792 w 581324"/>
                <a:gd name="connsiteY19" fmla="*/ 114148 h 561691"/>
                <a:gd name="connsiteX20" fmla="*/ 418575 w 581324"/>
                <a:gd name="connsiteY20" fmla="*/ 105681 h 561691"/>
                <a:gd name="connsiteX21" fmla="*/ 414342 w 581324"/>
                <a:gd name="connsiteY21" fmla="*/ 95098 h 561691"/>
                <a:gd name="connsiteX22" fmla="*/ 410109 w 581324"/>
                <a:gd name="connsiteY22" fmla="*/ 8315 h 561691"/>
                <a:gd name="connsiteX23" fmla="*/ 367775 w 581324"/>
                <a:gd name="connsiteY23" fmla="*/ 4081 h 561691"/>
                <a:gd name="connsiteX24" fmla="*/ 257709 w 581324"/>
                <a:gd name="connsiteY24" fmla="*/ 4081 h 561691"/>
                <a:gd name="connsiteX25" fmla="*/ 257709 w 581324"/>
                <a:gd name="connsiteY25" fmla="*/ 56998 h 561691"/>
                <a:gd name="connsiteX26" fmla="*/ 251359 w 581324"/>
                <a:gd name="connsiteY26" fmla="*/ 361798 h 561691"/>
                <a:gd name="connsiteX27" fmla="*/ 236542 w 581324"/>
                <a:gd name="connsiteY27" fmla="*/ 372381 h 561691"/>
                <a:gd name="connsiteX28" fmla="*/ 221725 w 581324"/>
                <a:gd name="connsiteY28" fmla="*/ 298298 h 561691"/>
                <a:gd name="connsiteX29" fmla="*/ 223842 w 581324"/>
                <a:gd name="connsiteY29" fmla="*/ 80281 h 561691"/>
                <a:gd name="connsiteX30" fmla="*/ 187859 w 581324"/>
                <a:gd name="connsiteY30" fmla="*/ 80281 h 561691"/>
                <a:gd name="connsiteX31" fmla="*/ 75675 w 581324"/>
                <a:gd name="connsiteY31" fmla="*/ 82398 h 56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1324" h="561691">
                  <a:moveTo>
                    <a:pt x="75675" y="82398"/>
                  </a:moveTo>
                  <a:cubicBezTo>
                    <a:pt x="57330" y="98273"/>
                    <a:pt x="77792" y="125437"/>
                    <a:pt x="77792" y="175531"/>
                  </a:cubicBezTo>
                  <a:cubicBezTo>
                    <a:pt x="77792" y="225625"/>
                    <a:pt x="75675" y="382965"/>
                    <a:pt x="75675" y="382965"/>
                  </a:cubicBezTo>
                  <a:lnTo>
                    <a:pt x="75675" y="382965"/>
                  </a:lnTo>
                  <a:cubicBezTo>
                    <a:pt x="74264" y="384729"/>
                    <a:pt x="79203" y="391079"/>
                    <a:pt x="67209" y="393548"/>
                  </a:cubicBezTo>
                  <a:cubicBezTo>
                    <a:pt x="55215" y="396017"/>
                    <a:pt x="13234" y="393901"/>
                    <a:pt x="3709" y="397781"/>
                  </a:cubicBezTo>
                  <a:cubicBezTo>
                    <a:pt x="-5816" y="401661"/>
                    <a:pt x="5473" y="390725"/>
                    <a:pt x="10059" y="416831"/>
                  </a:cubicBezTo>
                  <a:cubicBezTo>
                    <a:pt x="14645" y="442937"/>
                    <a:pt x="18172" y="533248"/>
                    <a:pt x="31225" y="554415"/>
                  </a:cubicBezTo>
                  <a:cubicBezTo>
                    <a:pt x="44278" y="575582"/>
                    <a:pt x="88375" y="543831"/>
                    <a:pt x="88375" y="543831"/>
                  </a:cubicBezTo>
                  <a:cubicBezTo>
                    <a:pt x="174453" y="530425"/>
                    <a:pt x="471845" y="490561"/>
                    <a:pt x="547692" y="473981"/>
                  </a:cubicBezTo>
                  <a:cubicBezTo>
                    <a:pt x="623539" y="457401"/>
                    <a:pt x="548045" y="467279"/>
                    <a:pt x="543459" y="444348"/>
                  </a:cubicBezTo>
                  <a:cubicBezTo>
                    <a:pt x="538873" y="421418"/>
                    <a:pt x="527936" y="353684"/>
                    <a:pt x="520175" y="336398"/>
                  </a:cubicBezTo>
                  <a:cubicBezTo>
                    <a:pt x="512414" y="319112"/>
                    <a:pt x="512767" y="337103"/>
                    <a:pt x="496892" y="340631"/>
                  </a:cubicBezTo>
                  <a:cubicBezTo>
                    <a:pt x="481017" y="344159"/>
                    <a:pt x="439036" y="360740"/>
                    <a:pt x="424925" y="357565"/>
                  </a:cubicBezTo>
                  <a:cubicBezTo>
                    <a:pt x="410814" y="354390"/>
                    <a:pt x="412578" y="334987"/>
                    <a:pt x="412225" y="321581"/>
                  </a:cubicBezTo>
                  <a:cubicBezTo>
                    <a:pt x="411872" y="308175"/>
                    <a:pt x="422809" y="287714"/>
                    <a:pt x="422809" y="277131"/>
                  </a:cubicBezTo>
                  <a:cubicBezTo>
                    <a:pt x="422809" y="266548"/>
                    <a:pt x="391411" y="260903"/>
                    <a:pt x="412225" y="258081"/>
                  </a:cubicBezTo>
                  <a:cubicBezTo>
                    <a:pt x="433039" y="255259"/>
                    <a:pt x="524056" y="283481"/>
                    <a:pt x="547692" y="260198"/>
                  </a:cubicBezTo>
                  <a:cubicBezTo>
                    <a:pt x="571328" y="236915"/>
                    <a:pt x="568859" y="142723"/>
                    <a:pt x="554042" y="118381"/>
                  </a:cubicBezTo>
                  <a:cubicBezTo>
                    <a:pt x="539225" y="94039"/>
                    <a:pt x="481370" y="116265"/>
                    <a:pt x="458792" y="114148"/>
                  </a:cubicBezTo>
                  <a:cubicBezTo>
                    <a:pt x="436214" y="112031"/>
                    <a:pt x="418575" y="105681"/>
                    <a:pt x="418575" y="105681"/>
                  </a:cubicBezTo>
                  <a:cubicBezTo>
                    <a:pt x="411167" y="102506"/>
                    <a:pt x="415753" y="111326"/>
                    <a:pt x="414342" y="95098"/>
                  </a:cubicBezTo>
                  <a:cubicBezTo>
                    <a:pt x="412931" y="78870"/>
                    <a:pt x="417870" y="23485"/>
                    <a:pt x="410109" y="8315"/>
                  </a:cubicBezTo>
                  <a:cubicBezTo>
                    <a:pt x="402348" y="-6855"/>
                    <a:pt x="393175" y="4787"/>
                    <a:pt x="367775" y="4081"/>
                  </a:cubicBezTo>
                  <a:cubicBezTo>
                    <a:pt x="342375" y="3375"/>
                    <a:pt x="276053" y="-4739"/>
                    <a:pt x="257709" y="4081"/>
                  </a:cubicBezTo>
                  <a:cubicBezTo>
                    <a:pt x="239365" y="12901"/>
                    <a:pt x="258767" y="-2621"/>
                    <a:pt x="257709" y="56998"/>
                  </a:cubicBezTo>
                  <a:cubicBezTo>
                    <a:pt x="256651" y="116617"/>
                    <a:pt x="254887" y="309234"/>
                    <a:pt x="251359" y="361798"/>
                  </a:cubicBezTo>
                  <a:cubicBezTo>
                    <a:pt x="247831" y="414362"/>
                    <a:pt x="241481" y="382964"/>
                    <a:pt x="236542" y="372381"/>
                  </a:cubicBezTo>
                  <a:cubicBezTo>
                    <a:pt x="231603" y="361798"/>
                    <a:pt x="223842" y="346981"/>
                    <a:pt x="221725" y="298298"/>
                  </a:cubicBezTo>
                  <a:cubicBezTo>
                    <a:pt x="219608" y="249615"/>
                    <a:pt x="229486" y="116617"/>
                    <a:pt x="223842" y="80281"/>
                  </a:cubicBezTo>
                  <a:cubicBezTo>
                    <a:pt x="218198" y="43945"/>
                    <a:pt x="211495" y="80986"/>
                    <a:pt x="187859" y="80281"/>
                  </a:cubicBezTo>
                  <a:cubicBezTo>
                    <a:pt x="164223" y="79576"/>
                    <a:pt x="94020" y="66523"/>
                    <a:pt x="75675" y="823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55F6FF43-B295-4C5D-B5EB-306DEA653226}"/>
                </a:ext>
              </a:extLst>
            </p:cNvPr>
            <p:cNvSpPr/>
            <p:nvPr/>
          </p:nvSpPr>
          <p:spPr>
            <a:xfrm>
              <a:off x="4117105" y="1884539"/>
              <a:ext cx="535330" cy="545480"/>
            </a:xfrm>
            <a:custGeom>
              <a:avLst/>
              <a:gdLst>
                <a:gd name="connsiteX0" fmla="*/ 10395 w 535330"/>
                <a:gd name="connsiteY0" fmla="*/ 14111 h 545480"/>
                <a:gd name="connsiteX1" fmla="*/ 12512 w 535330"/>
                <a:gd name="connsiteY1" fmla="*/ 206728 h 545480"/>
                <a:gd name="connsiteX2" fmla="*/ 4045 w 535330"/>
                <a:gd name="connsiteY2" fmla="*/ 414161 h 545480"/>
                <a:gd name="connsiteX3" fmla="*/ 12512 w 535330"/>
                <a:gd name="connsiteY3" fmla="*/ 462844 h 545480"/>
                <a:gd name="connsiteX4" fmla="*/ 23095 w 535330"/>
                <a:gd name="connsiteY4" fmla="*/ 490361 h 545480"/>
                <a:gd name="connsiteX5" fmla="*/ 54845 w 535330"/>
                <a:gd name="connsiteY5" fmla="*/ 524228 h 545480"/>
                <a:gd name="connsiteX6" fmla="*/ 268628 w 535330"/>
                <a:gd name="connsiteY6" fmla="*/ 545394 h 545480"/>
                <a:gd name="connsiteX7" fmla="*/ 446428 w 535330"/>
                <a:gd name="connsiteY7" fmla="*/ 530578 h 545480"/>
                <a:gd name="connsiteX8" fmla="*/ 473945 w 535330"/>
                <a:gd name="connsiteY8" fmla="*/ 503061 h 545480"/>
                <a:gd name="connsiteX9" fmla="*/ 535328 w 535330"/>
                <a:gd name="connsiteY9" fmla="*/ 325261 h 545480"/>
                <a:gd name="connsiteX10" fmla="*/ 476062 w 535330"/>
                <a:gd name="connsiteY10" fmla="*/ 308328 h 545480"/>
                <a:gd name="connsiteX11" fmla="*/ 370228 w 535330"/>
                <a:gd name="connsiteY11" fmla="*/ 272344 h 545480"/>
                <a:gd name="connsiteX12" fmla="*/ 365995 w 535330"/>
                <a:gd name="connsiteY12" fmla="*/ 321028 h 545480"/>
                <a:gd name="connsiteX13" fmla="*/ 346945 w 535330"/>
                <a:gd name="connsiteY13" fmla="*/ 365478 h 545480"/>
                <a:gd name="connsiteX14" fmla="*/ 304612 w 535330"/>
                <a:gd name="connsiteY14" fmla="*/ 384528 h 545480"/>
                <a:gd name="connsiteX15" fmla="*/ 209362 w 535330"/>
                <a:gd name="connsiteY15" fmla="*/ 384528 h 545480"/>
                <a:gd name="connsiteX16" fmla="*/ 183962 w 535330"/>
                <a:gd name="connsiteY16" fmla="*/ 361244 h 545480"/>
                <a:gd name="connsiteX17" fmla="*/ 169145 w 535330"/>
                <a:gd name="connsiteY17" fmla="*/ 299861 h 545480"/>
                <a:gd name="connsiteX18" fmla="*/ 230528 w 535330"/>
                <a:gd name="connsiteY18" fmla="*/ 268111 h 545480"/>
                <a:gd name="connsiteX19" fmla="*/ 480295 w 535330"/>
                <a:gd name="connsiteY19" fmla="*/ 213078 h 545480"/>
                <a:gd name="connsiteX20" fmla="*/ 516278 w 535330"/>
                <a:gd name="connsiteY20" fmla="*/ 185561 h 545480"/>
                <a:gd name="connsiteX21" fmla="*/ 490878 w 535330"/>
                <a:gd name="connsiteY21" fmla="*/ 136878 h 545480"/>
                <a:gd name="connsiteX22" fmla="*/ 448545 w 535330"/>
                <a:gd name="connsiteY22" fmla="*/ 69144 h 545480"/>
                <a:gd name="connsiteX23" fmla="*/ 435845 w 535330"/>
                <a:gd name="connsiteY23" fmla="*/ 47978 h 545480"/>
                <a:gd name="connsiteX24" fmla="*/ 427378 w 535330"/>
                <a:gd name="connsiteY24" fmla="*/ 62794 h 545480"/>
                <a:gd name="connsiteX25" fmla="*/ 330012 w 535330"/>
                <a:gd name="connsiteY25" fmla="*/ 98778 h 545480"/>
                <a:gd name="connsiteX26" fmla="*/ 228412 w 535330"/>
                <a:gd name="connsiteY26" fmla="*/ 128411 h 545480"/>
                <a:gd name="connsiteX27" fmla="*/ 179728 w 535330"/>
                <a:gd name="connsiteY27" fmla="*/ 138994 h 545480"/>
                <a:gd name="connsiteX28" fmla="*/ 175495 w 535330"/>
                <a:gd name="connsiteY28" fmla="*/ 122061 h 545480"/>
                <a:gd name="connsiteX29" fmla="*/ 173378 w 535330"/>
                <a:gd name="connsiteY29" fmla="*/ 69144 h 545480"/>
                <a:gd name="connsiteX30" fmla="*/ 162795 w 535330"/>
                <a:gd name="connsiteY30" fmla="*/ 20461 h 545480"/>
                <a:gd name="connsiteX31" fmla="*/ 10395 w 535330"/>
                <a:gd name="connsiteY31" fmla="*/ 14111 h 54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330" h="545480">
                  <a:moveTo>
                    <a:pt x="10395" y="14111"/>
                  </a:moveTo>
                  <a:cubicBezTo>
                    <a:pt x="-14652" y="45155"/>
                    <a:pt x="13570" y="140053"/>
                    <a:pt x="12512" y="206728"/>
                  </a:cubicBezTo>
                  <a:cubicBezTo>
                    <a:pt x="11454" y="273403"/>
                    <a:pt x="4045" y="371475"/>
                    <a:pt x="4045" y="414161"/>
                  </a:cubicBezTo>
                  <a:cubicBezTo>
                    <a:pt x="4045" y="456847"/>
                    <a:pt x="9337" y="450144"/>
                    <a:pt x="12512" y="462844"/>
                  </a:cubicBezTo>
                  <a:cubicBezTo>
                    <a:pt x="15687" y="475544"/>
                    <a:pt x="16040" y="480130"/>
                    <a:pt x="23095" y="490361"/>
                  </a:cubicBezTo>
                  <a:cubicBezTo>
                    <a:pt x="30150" y="500592"/>
                    <a:pt x="13923" y="515056"/>
                    <a:pt x="54845" y="524228"/>
                  </a:cubicBezTo>
                  <a:cubicBezTo>
                    <a:pt x="95767" y="533400"/>
                    <a:pt x="203364" y="544336"/>
                    <a:pt x="268628" y="545394"/>
                  </a:cubicBezTo>
                  <a:cubicBezTo>
                    <a:pt x="333892" y="546452"/>
                    <a:pt x="412209" y="537633"/>
                    <a:pt x="446428" y="530578"/>
                  </a:cubicBezTo>
                  <a:cubicBezTo>
                    <a:pt x="480647" y="523523"/>
                    <a:pt x="459128" y="537281"/>
                    <a:pt x="473945" y="503061"/>
                  </a:cubicBezTo>
                  <a:cubicBezTo>
                    <a:pt x="488762" y="468842"/>
                    <a:pt x="534975" y="357716"/>
                    <a:pt x="535328" y="325261"/>
                  </a:cubicBezTo>
                  <a:cubicBezTo>
                    <a:pt x="535681" y="292806"/>
                    <a:pt x="503579" y="317148"/>
                    <a:pt x="476062" y="308328"/>
                  </a:cubicBezTo>
                  <a:cubicBezTo>
                    <a:pt x="448545" y="299509"/>
                    <a:pt x="388573" y="270227"/>
                    <a:pt x="370228" y="272344"/>
                  </a:cubicBezTo>
                  <a:cubicBezTo>
                    <a:pt x="351883" y="274461"/>
                    <a:pt x="369876" y="305506"/>
                    <a:pt x="365995" y="321028"/>
                  </a:cubicBezTo>
                  <a:cubicBezTo>
                    <a:pt x="362115" y="336550"/>
                    <a:pt x="357176" y="354895"/>
                    <a:pt x="346945" y="365478"/>
                  </a:cubicBezTo>
                  <a:cubicBezTo>
                    <a:pt x="336715" y="376061"/>
                    <a:pt x="327543" y="381353"/>
                    <a:pt x="304612" y="384528"/>
                  </a:cubicBezTo>
                  <a:cubicBezTo>
                    <a:pt x="281682" y="387703"/>
                    <a:pt x="229470" y="388409"/>
                    <a:pt x="209362" y="384528"/>
                  </a:cubicBezTo>
                  <a:cubicBezTo>
                    <a:pt x="189254" y="380647"/>
                    <a:pt x="190665" y="375355"/>
                    <a:pt x="183962" y="361244"/>
                  </a:cubicBezTo>
                  <a:cubicBezTo>
                    <a:pt x="177259" y="347133"/>
                    <a:pt x="161384" y="315383"/>
                    <a:pt x="169145" y="299861"/>
                  </a:cubicBezTo>
                  <a:cubicBezTo>
                    <a:pt x="176906" y="284339"/>
                    <a:pt x="178670" y="282575"/>
                    <a:pt x="230528" y="268111"/>
                  </a:cubicBezTo>
                  <a:cubicBezTo>
                    <a:pt x="282386" y="253647"/>
                    <a:pt x="432670" y="226836"/>
                    <a:pt x="480295" y="213078"/>
                  </a:cubicBezTo>
                  <a:cubicBezTo>
                    <a:pt x="527920" y="199320"/>
                    <a:pt x="514514" y="198261"/>
                    <a:pt x="516278" y="185561"/>
                  </a:cubicBezTo>
                  <a:cubicBezTo>
                    <a:pt x="518042" y="172861"/>
                    <a:pt x="502167" y="156281"/>
                    <a:pt x="490878" y="136878"/>
                  </a:cubicBezTo>
                  <a:cubicBezTo>
                    <a:pt x="479589" y="117475"/>
                    <a:pt x="457717" y="83961"/>
                    <a:pt x="448545" y="69144"/>
                  </a:cubicBezTo>
                  <a:cubicBezTo>
                    <a:pt x="439373" y="54327"/>
                    <a:pt x="439373" y="49036"/>
                    <a:pt x="435845" y="47978"/>
                  </a:cubicBezTo>
                  <a:cubicBezTo>
                    <a:pt x="432317" y="46920"/>
                    <a:pt x="445017" y="54327"/>
                    <a:pt x="427378" y="62794"/>
                  </a:cubicBezTo>
                  <a:cubicBezTo>
                    <a:pt x="409739" y="71261"/>
                    <a:pt x="363173" y="87842"/>
                    <a:pt x="330012" y="98778"/>
                  </a:cubicBezTo>
                  <a:cubicBezTo>
                    <a:pt x="296851" y="109714"/>
                    <a:pt x="253459" y="121708"/>
                    <a:pt x="228412" y="128411"/>
                  </a:cubicBezTo>
                  <a:cubicBezTo>
                    <a:pt x="203365" y="135114"/>
                    <a:pt x="188548" y="140052"/>
                    <a:pt x="179728" y="138994"/>
                  </a:cubicBezTo>
                  <a:cubicBezTo>
                    <a:pt x="170909" y="137936"/>
                    <a:pt x="176553" y="133703"/>
                    <a:pt x="175495" y="122061"/>
                  </a:cubicBezTo>
                  <a:cubicBezTo>
                    <a:pt x="174437" y="110419"/>
                    <a:pt x="175495" y="86077"/>
                    <a:pt x="173378" y="69144"/>
                  </a:cubicBezTo>
                  <a:cubicBezTo>
                    <a:pt x="171261" y="52211"/>
                    <a:pt x="189959" y="29280"/>
                    <a:pt x="162795" y="20461"/>
                  </a:cubicBezTo>
                  <a:cubicBezTo>
                    <a:pt x="135631" y="11642"/>
                    <a:pt x="35442" y="-16933"/>
                    <a:pt x="10395" y="1411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C53EFC65-6CA4-48B6-9AE2-0ACB72DE5436}"/>
                </a:ext>
              </a:extLst>
            </p:cNvPr>
            <p:cNvSpPr/>
            <p:nvPr/>
          </p:nvSpPr>
          <p:spPr>
            <a:xfrm>
              <a:off x="3543300" y="2410586"/>
              <a:ext cx="1118687" cy="595496"/>
            </a:xfrm>
            <a:custGeom>
              <a:avLst/>
              <a:gdLst>
                <a:gd name="connsiteX0" fmla="*/ 15875 w 1118687"/>
                <a:gd name="connsiteY0" fmla="*/ 94489 h 595496"/>
                <a:gd name="connsiteX1" fmla="*/ 19050 w 1118687"/>
                <a:gd name="connsiteY1" fmla="*/ 248477 h 595496"/>
                <a:gd name="connsiteX2" fmla="*/ 57150 w 1118687"/>
                <a:gd name="connsiteY2" fmla="*/ 246889 h 595496"/>
                <a:gd name="connsiteX3" fmla="*/ 292100 w 1118687"/>
                <a:gd name="connsiteY3" fmla="*/ 248477 h 595496"/>
                <a:gd name="connsiteX4" fmla="*/ 268288 w 1118687"/>
                <a:gd name="connsiteY4" fmla="*/ 278639 h 595496"/>
                <a:gd name="connsiteX5" fmla="*/ 227013 w 1118687"/>
                <a:gd name="connsiteY5" fmla="*/ 311977 h 595496"/>
                <a:gd name="connsiteX6" fmla="*/ 0 w 1118687"/>
                <a:gd name="connsiteY6" fmla="*/ 408814 h 595496"/>
                <a:gd name="connsiteX7" fmla="*/ 0 w 1118687"/>
                <a:gd name="connsiteY7" fmla="*/ 408814 h 595496"/>
                <a:gd name="connsiteX8" fmla="*/ 28575 w 1118687"/>
                <a:gd name="connsiteY8" fmla="*/ 459614 h 595496"/>
                <a:gd name="connsiteX9" fmla="*/ 103188 w 1118687"/>
                <a:gd name="connsiteY9" fmla="*/ 554864 h 595496"/>
                <a:gd name="connsiteX10" fmla="*/ 106363 w 1118687"/>
                <a:gd name="connsiteY10" fmla="*/ 554864 h 595496"/>
                <a:gd name="connsiteX11" fmla="*/ 233363 w 1118687"/>
                <a:gd name="connsiteY11" fmla="*/ 499302 h 595496"/>
                <a:gd name="connsiteX12" fmla="*/ 390525 w 1118687"/>
                <a:gd name="connsiteY12" fmla="*/ 400877 h 595496"/>
                <a:gd name="connsiteX13" fmla="*/ 473075 w 1118687"/>
                <a:gd name="connsiteY13" fmla="*/ 308802 h 595496"/>
                <a:gd name="connsiteX14" fmla="*/ 476250 w 1118687"/>
                <a:gd name="connsiteY14" fmla="*/ 343727 h 595496"/>
                <a:gd name="connsiteX15" fmla="*/ 476250 w 1118687"/>
                <a:gd name="connsiteY15" fmla="*/ 485014 h 595496"/>
                <a:gd name="connsiteX16" fmla="*/ 473075 w 1118687"/>
                <a:gd name="connsiteY16" fmla="*/ 588202 h 595496"/>
                <a:gd name="connsiteX17" fmla="*/ 506413 w 1118687"/>
                <a:gd name="connsiteY17" fmla="*/ 585027 h 595496"/>
                <a:gd name="connsiteX18" fmla="*/ 658813 w 1118687"/>
                <a:gd name="connsiteY18" fmla="*/ 594552 h 595496"/>
                <a:gd name="connsiteX19" fmla="*/ 660400 w 1118687"/>
                <a:gd name="connsiteY19" fmla="*/ 558039 h 595496"/>
                <a:gd name="connsiteX20" fmla="*/ 641350 w 1118687"/>
                <a:gd name="connsiteY20" fmla="*/ 392939 h 595496"/>
                <a:gd name="connsiteX21" fmla="*/ 641350 w 1118687"/>
                <a:gd name="connsiteY21" fmla="*/ 315152 h 595496"/>
                <a:gd name="connsiteX22" fmla="*/ 708025 w 1118687"/>
                <a:gd name="connsiteY22" fmla="*/ 378652 h 595496"/>
                <a:gd name="connsiteX23" fmla="*/ 777875 w 1118687"/>
                <a:gd name="connsiteY23" fmla="*/ 442152 h 595496"/>
                <a:gd name="connsiteX24" fmla="*/ 855663 w 1118687"/>
                <a:gd name="connsiteY24" fmla="*/ 488189 h 595496"/>
                <a:gd name="connsiteX25" fmla="*/ 1025525 w 1118687"/>
                <a:gd name="connsiteY25" fmla="*/ 565977 h 595496"/>
                <a:gd name="connsiteX26" fmla="*/ 1036638 w 1118687"/>
                <a:gd name="connsiteY26" fmla="*/ 540577 h 595496"/>
                <a:gd name="connsiteX27" fmla="*/ 1109663 w 1118687"/>
                <a:gd name="connsiteY27" fmla="*/ 402464 h 595496"/>
                <a:gd name="connsiteX28" fmla="*/ 1020763 w 1118687"/>
                <a:gd name="connsiteY28" fmla="*/ 385002 h 595496"/>
                <a:gd name="connsiteX29" fmla="*/ 827088 w 1118687"/>
                <a:gd name="connsiteY29" fmla="*/ 246889 h 595496"/>
                <a:gd name="connsiteX30" fmla="*/ 992188 w 1118687"/>
                <a:gd name="connsiteY30" fmla="*/ 248477 h 595496"/>
                <a:gd name="connsiteX31" fmla="*/ 1112838 w 1118687"/>
                <a:gd name="connsiteY31" fmla="*/ 231014 h 595496"/>
                <a:gd name="connsiteX32" fmla="*/ 1100138 w 1118687"/>
                <a:gd name="connsiteY32" fmla="*/ 135764 h 595496"/>
                <a:gd name="connsiteX33" fmla="*/ 1103313 w 1118687"/>
                <a:gd name="connsiteY33" fmla="*/ 104014 h 595496"/>
                <a:gd name="connsiteX34" fmla="*/ 977900 w 1118687"/>
                <a:gd name="connsiteY34" fmla="*/ 99252 h 595496"/>
                <a:gd name="connsiteX35" fmla="*/ 657225 w 1118687"/>
                <a:gd name="connsiteY35" fmla="*/ 86552 h 595496"/>
                <a:gd name="connsiteX36" fmla="*/ 655638 w 1118687"/>
                <a:gd name="connsiteY36" fmla="*/ 45277 h 595496"/>
                <a:gd name="connsiteX37" fmla="*/ 652463 w 1118687"/>
                <a:gd name="connsiteY37" fmla="*/ 11939 h 595496"/>
                <a:gd name="connsiteX38" fmla="*/ 550863 w 1118687"/>
                <a:gd name="connsiteY38" fmla="*/ 4002 h 595496"/>
                <a:gd name="connsiteX39" fmla="*/ 460375 w 1118687"/>
                <a:gd name="connsiteY39" fmla="*/ 7177 h 595496"/>
                <a:gd name="connsiteX40" fmla="*/ 460375 w 1118687"/>
                <a:gd name="connsiteY40" fmla="*/ 84964 h 595496"/>
                <a:gd name="connsiteX41" fmla="*/ 331788 w 1118687"/>
                <a:gd name="connsiteY41" fmla="*/ 86552 h 595496"/>
                <a:gd name="connsiteX42" fmla="*/ 15875 w 1118687"/>
                <a:gd name="connsiteY42" fmla="*/ 94489 h 5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18687" h="595496">
                  <a:moveTo>
                    <a:pt x="15875" y="94489"/>
                  </a:moveTo>
                  <a:cubicBezTo>
                    <a:pt x="14023" y="158783"/>
                    <a:pt x="12171" y="223077"/>
                    <a:pt x="19050" y="248477"/>
                  </a:cubicBezTo>
                  <a:cubicBezTo>
                    <a:pt x="25929" y="273877"/>
                    <a:pt x="57150" y="246889"/>
                    <a:pt x="57150" y="246889"/>
                  </a:cubicBezTo>
                  <a:cubicBezTo>
                    <a:pt x="102658" y="246889"/>
                    <a:pt x="256910" y="243185"/>
                    <a:pt x="292100" y="248477"/>
                  </a:cubicBezTo>
                  <a:cubicBezTo>
                    <a:pt x="327290" y="253769"/>
                    <a:pt x="279136" y="268056"/>
                    <a:pt x="268288" y="278639"/>
                  </a:cubicBezTo>
                  <a:cubicBezTo>
                    <a:pt x="257440" y="289222"/>
                    <a:pt x="271728" y="290281"/>
                    <a:pt x="227013" y="311977"/>
                  </a:cubicBezTo>
                  <a:cubicBezTo>
                    <a:pt x="182298" y="333673"/>
                    <a:pt x="0" y="408814"/>
                    <a:pt x="0" y="408814"/>
                  </a:cubicBezTo>
                  <a:lnTo>
                    <a:pt x="0" y="408814"/>
                  </a:lnTo>
                  <a:cubicBezTo>
                    <a:pt x="4763" y="417281"/>
                    <a:pt x="11377" y="435272"/>
                    <a:pt x="28575" y="459614"/>
                  </a:cubicBezTo>
                  <a:cubicBezTo>
                    <a:pt x="45773" y="483956"/>
                    <a:pt x="103188" y="554864"/>
                    <a:pt x="103188" y="554864"/>
                  </a:cubicBezTo>
                  <a:cubicBezTo>
                    <a:pt x="116153" y="570739"/>
                    <a:pt x="84667" y="564124"/>
                    <a:pt x="106363" y="554864"/>
                  </a:cubicBezTo>
                  <a:cubicBezTo>
                    <a:pt x="128059" y="545604"/>
                    <a:pt x="186003" y="524967"/>
                    <a:pt x="233363" y="499302"/>
                  </a:cubicBezTo>
                  <a:cubicBezTo>
                    <a:pt x="280723" y="473637"/>
                    <a:pt x="350573" y="432627"/>
                    <a:pt x="390525" y="400877"/>
                  </a:cubicBezTo>
                  <a:cubicBezTo>
                    <a:pt x="430477" y="369127"/>
                    <a:pt x="458788" y="318327"/>
                    <a:pt x="473075" y="308802"/>
                  </a:cubicBezTo>
                  <a:cubicBezTo>
                    <a:pt x="487362" y="299277"/>
                    <a:pt x="475721" y="314358"/>
                    <a:pt x="476250" y="343727"/>
                  </a:cubicBezTo>
                  <a:cubicBezTo>
                    <a:pt x="476779" y="373096"/>
                    <a:pt x="476779" y="444268"/>
                    <a:pt x="476250" y="485014"/>
                  </a:cubicBezTo>
                  <a:cubicBezTo>
                    <a:pt x="475721" y="525760"/>
                    <a:pt x="468048" y="571533"/>
                    <a:pt x="473075" y="588202"/>
                  </a:cubicBezTo>
                  <a:cubicBezTo>
                    <a:pt x="478102" y="604871"/>
                    <a:pt x="475457" y="583969"/>
                    <a:pt x="506413" y="585027"/>
                  </a:cubicBezTo>
                  <a:cubicBezTo>
                    <a:pt x="537369" y="586085"/>
                    <a:pt x="633149" y="599050"/>
                    <a:pt x="658813" y="594552"/>
                  </a:cubicBezTo>
                  <a:cubicBezTo>
                    <a:pt x="684477" y="590054"/>
                    <a:pt x="663310" y="591641"/>
                    <a:pt x="660400" y="558039"/>
                  </a:cubicBezTo>
                  <a:cubicBezTo>
                    <a:pt x="657490" y="524437"/>
                    <a:pt x="644525" y="433420"/>
                    <a:pt x="641350" y="392939"/>
                  </a:cubicBezTo>
                  <a:cubicBezTo>
                    <a:pt x="638175" y="352458"/>
                    <a:pt x="630238" y="317533"/>
                    <a:pt x="641350" y="315152"/>
                  </a:cubicBezTo>
                  <a:cubicBezTo>
                    <a:pt x="652463" y="312771"/>
                    <a:pt x="685271" y="357485"/>
                    <a:pt x="708025" y="378652"/>
                  </a:cubicBezTo>
                  <a:cubicBezTo>
                    <a:pt x="730779" y="399819"/>
                    <a:pt x="753269" y="423896"/>
                    <a:pt x="777875" y="442152"/>
                  </a:cubicBezTo>
                  <a:cubicBezTo>
                    <a:pt x="802481" y="460408"/>
                    <a:pt x="814388" y="467552"/>
                    <a:pt x="855663" y="488189"/>
                  </a:cubicBezTo>
                  <a:cubicBezTo>
                    <a:pt x="896938" y="508827"/>
                    <a:pt x="995363" y="557246"/>
                    <a:pt x="1025525" y="565977"/>
                  </a:cubicBezTo>
                  <a:cubicBezTo>
                    <a:pt x="1055687" y="574708"/>
                    <a:pt x="1022615" y="567829"/>
                    <a:pt x="1036638" y="540577"/>
                  </a:cubicBezTo>
                  <a:cubicBezTo>
                    <a:pt x="1050661" y="513325"/>
                    <a:pt x="1112309" y="428393"/>
                    <a:pt x="1109663" y="402464"/>
                  </a:cubicBezTo>
                  <a:cubicBezTo>
                    <a:pt x="1107017" y="376535"/>
                    <a:pt x="1067859" y="410931"/>
                    <a:pt x="1020763" y="385002"/>
                  </a:cubicBezTo>
                  <a:cubicBezTo>
                    <a:pt x="973667" y="359073"/>
                    <a:pt x="831851" y="269643"/>
                    <a:pt x="827088" y="246889"/>
                  </a:cubicBezTo>
                  <a:cubicBezTo>
                    <a:pt x="822325" y="224135"/>
                    <a:pt x="944563" y="251123"/>
                    <a:pt x="992188" y="248477"/>
                  </a:cubicBezTo>
                  <a:cubicBezTo>
                    <a:pt x="1039813" y="245831"/>
                    <a:pt x="1094846" y="249799"/>
                    <a:pt x="1112838" y="231014"/>
                  </a:cubicBezTo>
                  <a:cubicBezTo>
                    <a:pt x="1130830" y="212229"/>
                    <a:pt x="1101725" y="156931"/>
                    <a:pt x="1100138" y="135764"/>
                  </a:cubicBezTo>
                  <a:cubicBezTo>
                    <a:pt x="1098551" y="114597"/>
                    <a:pt x="1123686" y="110099"/>
                    <a:pt x="1103313" y="104014"/>
                  </a:cubicBezTo>
                  <a:cubicBezTo>
                    <a:pt x="1082940" y="97929"/>
                    <a:pt x="977900" y="99252"/>
                    <a:pt x="977900" y="99252"/>
                  </a:cubicBezTo>
                  <a:cubicBezTo>
                    <a:pt x="903552" y="96342"/>
                    <a:pt x="710935" y="95548"/>
                    <a:pt x="657225" y="86552"/>
                  </a:cubicBezTo>
                  <a:cubicBezTo>
                    <a:pt x="603515" y="77556"/>
                    <a:pt x="656432" y="57712"/>
                    <a:pt x="655638" y="45277"/>
                  </a:cubicBezTo>
                  <a:cubicBezTo>
                    <a:pt x="654844" y="32842"/>
                    <a:pt x="669925" y="18818"/>
                    <a:pt x="652463" y="11939"/>
                  </a:cubicBezTo>
                  <a:cubicBezTo>
                    <a:pt x="635001" y="5060"/>
                    <a:pt x="582878" y="4796"/>
                    <a:pt x="550863" y="4002"/>
                  </a:cubicBezTo>
                  <a:cubicBezTo>
                    <a:pt x="518848" y="3208"/>
                    <a:pt x="475456" y="-6317"/>
                    <a:pt x="460375" y="7177"/>
                  </a:cubicBezTo>
                  <a:cubicBezTo>
                    <a:pt x="445294" y="20671"/>
                    <a:pt x="481806" y="71735"/>
                    <a:pt x="460375" y="84964"/>
                  </a:cubicBezTo>
                  <a:cubicBezTo>
                    <a:pt x="438944" y="98193"/>
                    <a:pt x="331788" y="86552"/>
                    <a:pt x="331788" y="86552"/>
                  </a:cubicBezTo>
                  <a:lnTo>
                    <a:pt x="15875" y="94489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4" name="グループ化 343">
            <a:extLst>
              <a:ext uri="{FF2B5EF4-FFF2-40B4-BE49-F238E27FC236}">
                <a16:creationId xmlns:a16="http://schemas.microsoft.com/office/drawing/2014/main" id="{F5FBAF40-61D0-4B9F-852B-75F6646E7FA6}"/>
              </a:ext>
            </a:extLst>
          </p:cNvPr>
          <p:cNvGrpSpPr/>
          <p:nvPr/>
        </p:nvGrpSpPr>
        <p:grpSpPr>
          <a:xfrm>
            <a:off x="5339440" y="6330737"/>
            <a:ext cx="861644" cy="896831"/>
            <a:chOff x="4803775" y="1880325"/>
            <a:chExt cx="1098440" cy="1143297"/>
          </a:xfrm>
        </p:grpSpPr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C8ACB044-5168-4C0E-870A-89D67C8A19C3}"/>
                </a:ext>
              </a:extLst>
            </p:cNvPr>
            <p:cNvSpPr/>
            <p:nvPr/>
          </p:nvSpPr>
          <p:spPr>
            <a:xfrm>
              <a:off x="4803775" y="2034731"/>
              <a:ext cx="372415" cy="816948"/>
            </a:xfrm>
            <a:custGeom>
              <a:avLst/>
              <a:gdLst>
                <a:gd name="connsiteX0" fmla="*/ 0 w 372415"/>
                <a:gd name="connsiteY0" fmla="*/ 3619 h 816948"/>
                <a:gd name="connsiteX1" fmla="*/ 4763 w 372415"/>
                <a:gd name="connsiteY1" fmla="*/ 760857 h 816948"/>
                <a:gd name="connsiteX2" fmla="*/ 11113 w 372415"/>
                <a:gd name="connsiteY2" fmla="*/ 760857 h 816948"/>
                <a:gd name="connsiteX3" fmla="*/ 179388 w 372415"/>
                <a:gd name="connsiteY3" fmla="*/ 765619 h 816948"/>
                <a:gd name="connsiteX4" fmla="*/ 171450 w 372415"/>
                <a:gd name="connsiteY4" fmla="*/ 717994 h 816948"/>
                <a:gd name="connsiteX5" fmla="*/ 171450 w 372415"/>
                <a:gd name="connsiteY5" fmla="*/ 676719 h 816948"/>
                <a:gd name="connsiteX6" fmla="*/ 312738 w 372415"/>
                <a:gd name="connsiteY6" fmla="*/ 678307 h 816948"/>
                <a:gd name="connsiteX7" fmla="*/ 368300 w 372415"/>
                <a:gd name="connsiteY7" fmla="*/ 678307 h 816948"/>
                <a:gd name="connsiteX8" fmla="*/ 368300 w 372415"/>
                <a:gd name="connsiteY8" fmla="*/ 106807 h 816948"/>
                <a:gd name="connsiteX9" fmla="*/ 368300 w 372415"/>
                <a:gd name="connsiteY9" fmla="*/ 6794 h 816948"/>
                <a:gd name="connsiteX10" fmla="*/ 315913 w 372415"/>
                <a:gd name="connsiteY10" fmla="*/ 8382 h 816948"/>
                <a:gd name="connsiteX11" fmla="*/ 144463 w 372415"/>
                <a:gd name="connsiteY11" fmla="*/ 3619 h 816948"/>
                <a:gd name="connsiteX12" fmla="*/ 0 w 372415"/>
                <a:gd name="connsiteY12" fmla="*/ 3619 h 8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415" h="816948">
                  <a:moveTo>
                    <a:pt x="0" y="3619"/>
                  </a:moveTo>
                  <a:cubicBezTo>
                    <a:pt x="1455" y="319135"/>
                    <a:pt x="4763" y="760857"/>
                    <a:pt x="4763" y="760857"/>
                  </a:cubicBezTo>
                  <a:cubicBezTo>
                    <a:pt x="6615" y="887063"/>
                    <a:pt x="11113" y="760857"/>
                    <a:pt x="11113" y="760857"/>
                  </a:cubicBezTo>
                  <a:cubicBezTo>
                    <a:pt x="40217" y="761651"/>
                    <a:pt x="152665" y="772763"/>
                    <a:pt x="179388" y="765619"/>
                  </a:cubicBezTo>
                  <a:cubicBezTo>
                    <a:pt x="206111" y="758475"/>
                    <a:pt x="172773" y="732811"/>
                    <a:pt x="171450" y="717994"/>
                  </a:cubicBezTo>
                  <a:cubicBezTo>
                    <a:pt x="170127" y="703177"/>
                    <a:pt x="147902" y="683334"/>
                    <a:pt x="171450" y="676719"/>
                  </a:cubicBezTo>
                  <a:cubicBezTo>
                    <a:pt x="194998" y="670104"/>
                    <a:pt x="312738" y="678307"/>
                    <a:pt x="312738" y="678307"/>
                  </a:cubicBezTo>
                  <a:cubicBezTo>
                    <a:pt x="345546" y="678572"/>
                    <a:pt x="359040" y="773557"/>
                    <a:pt x="368300" y="678307"/>
                  </a:cubicBezTo>
                  <a:cubicBezTo>
                    <a:pt x="377560" y="583057"/>
                    <a:pt x="368300" y="106807"/>
                    <a:pt x="368300" y="106807"/>
                  </a:cubicBezTo>
                  <a:cubicBezTo>
                    <a:pt x="368300" y="-5112"/>
                    <a:pt x="377031" y="23198"/>
                    <a:pt x="368300" y="6794"/>
                  </a:cubicBezTo>
                  <a:cubicBezTo>
                    <a:pt x="359569" y="-9610"/>
                    <a:pt x="353219" y="8911"/>
                    <a:pt x="315913" y="8382"/>
                  </a:cubicBezTo>
                  <a:cubicBezTo>
                    <a:pt x="278607" y="7853"/>
                    <a:pt x="144463" y="3619"/>
                    <a:pt x="144463" y="3619"/>
                  </a:cubicBezTo>
                  <a:lnTo>
                    <a:pt x="0" y="3619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AE2430C5-3F7E-4EBA-B93D-43EBB88428B5}"/>
                </a:ext>
              </a:extLst>
            </p:cNvPr>
            <p:cNvSpPr/>
            <p:nvPr/>
          </p:nvSpPr>
          <p:spPr>
            <a:xfrm>
              <a:off x="4961747" y="2146475"/>
              <a:ext cx="59741" cy="457606"/>
            </a:xfrm>
            <a:custGeom>
              <a:avLst/>
              <a:gdLst>
                <a:gd name="connsiteX0" fmla="*/ 8716 w 59741"/>
                <a:gd name="connsiteY0" fmla="*/ 44275 h 457606"/>
                <a:gd name="connsiteX1" fmla="*/ 2366 w 59741"/>
                <a:gd name="connsiteY1" fmla="*/ 422100 h 457606"/>
                <a:gd name="connsiteX2" fmla="*/ 34116 w 59741"/>
                <a:gd name="connsiteY2" fmla="*/ 426863 h 457606"/>
                <a:gd name="connsiteX3" fmla="*/ 40466 w 59741"/>
                <a:gd name="connsiteY3" fmla="*/ 291925 h 457606"/>
                <a:gd name="connsiteX4" fmla="*/ 59516 w 59741"/>
                <a:gd name="connsiteY4" fmla="*/ 36338 h 457606"/>
                <a:gd name="connsiteX5" fmla="*/ 8716 w 59741"/>
                <a:gd name="connsiteY5" fmla="*/ 44275 h 45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1" h="457606">
                  <a:moveTo>
                    <a:pt x="8716" y="44275"/>
                  </a:moveTo>
                  <a:cubicBezTo>
                    <a:pt x="-809" y="108568"/>
                    <a:pt x="-1867" y="358335"/>
                    <a:pt x="2366" y="422100"/>
                  </a:cubicBezTo>
                  <a:cubicBezTo>
                    <a:pt x="6599" y="485865"/>
                    <a:pt x="27766" y="448559"/>
                    <a:pt x="34116" y="426863"/>
                  </a:cubicBezTo>
                  <a:cubicBezTo>
                    <a:pt x="40466" y="405167"/>
                    <a:pt x="36233" y="357013"/>
                    <a:pt x="40466" y="291925"/>
                  </a:cubicBezTo>
                  <a:cubicBezTo>
                    <a:pt x="44699" y="226837"/>
                    <a:pt x="61897" y="79465"/>
                    <a:pt x="59516" y="36338"/>
                  </a:cubicBezTo>
                  <a:cubicBezTo>
                    <a:pt x="57135" y="-6789"/>
                    <a:pt x="18241" y="-20018"/>
                    <a:pt x="8716" y="44275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EE49328C-BFB0-48E5-BA93-B7D76DF69F75}"/>
                </a:ext>
              </a:extLst>
            </p:cNvPr>
            <p:cNvSpPr/>
            <p:nvPr/>
          </p:nvSpPr>
          <p:spPr>
            <a:xfrm>
              <a:off x="5121490" y="1880325"/>
              <a:ext cx="780725" cy="1143297"/>
            </a:xfrm>
            <a:custGeom>
              <a:avLst/>
              <a:gdLst>
                <a:gd name="connsiteX0" fmla="*/ 100327 w 780725"/>
                <a:gd name="connsiteY0" fmla="*/ 102992 h 1143297"/>
                <a:gd name="connsiteX1" fmla="*/ 149010 w 780725"/>
                <a:gd name="connsiteY1" fmla="*/ 183425 h 1143297"/>
                <a:gd name="connsiteX2" fmla="*/ 210393 w 780725"/>
                <a:gd name="connsiteY2" fmla="*/ 274442 h 1143297"/>
                <a:gd name="connsiteX3" fmla="*/ 161710 w 780725"/>
                <a:gd name="connsiteY3" fmla="*/ 272325 h 1143297"/>
                <a:gd name="connsiteX4" fmla="*/ 85510 w 780725"/>
                <a:gd name="connsiteY4" fmla="*/ 270208 h 1143297"/>
                <a:gd name="connsiteX5" fmla="*/ 85510 w 780725"/>
                <a:gd name="connsiteY5" fmla="*/ 331592 h 1143297"/>
                <a:gd name="connsiteX6" fmla="*/ 93977 w 780725"/>
                <a:gd name="connsiteY6" fmla="*/ 412025 h 1143297"/>
                <a:gd name="connsiteX7" fmla="*/ 210393 w 780725"/>
                <a:gd name="connsiteY7" fmla="*/ 407792 h 1143297"/>
                <a:gd name="connsiteX8" fmla="*/ 282360 w 780725"/>
                <a:gd name="connsiteY8" fmla="*/ 407792 h 1143297"/>
                <a:gd name="connsiteX9" fmla="*/ 297177 w 780725"/>
                <a:gd name="connsiteY9" fmla="*/ 498808 h 1143297"/>
                <a:gd name="connsiteX10" fmla="*/ 288710 w 780725"/>
                <a:gd name="connsiteY10" fmla="*/ 532675 h 1143297"/>
                <a:gd name="connsiteX11" fmla="*/ 256960 w 780725"/>
                <a:gd name="connsiteY11" fmla="*/ 541142 h 1143297"/>
                <a:gd name="connsiteX12" fmla="*/ 104560 w 780725"/>
                <a:gd name="connsiteY12" fmla="*/ 541142 h 1143297"/>
                <a:gd name="connsiteX13" fmla="*/ 53760 w 780725"/>
                <a:gd name="connsiteY13" fmla="*/ 543258 h 1143297"/>
                <a:gd name="connsiteX14" fmla="*/ 38943 w 780725"/>
                <a:gd name="connsiteY14" fmla="*/ 644858 h 1143297"/>
                <a:gd name="connsiteX15" fmla="*/ 47410 w 780725"/>
                <a:gd name="connsiteY15" fmla="*/ 676608 h 1143297"/>
                <a:gd name="connsiteX16" fmla="*/ 123610 w 780725"/>
                <a:gd name="connsiteY16" fmla="*/ 697775 h 1143297"/>
                <a:gd name="connsiteX17" fmla="*/ 271777 w 780725"/>
                <a:gd name="connsiteY17" fmla="*/ 697775 h 1143297"/>
                <a:gd name="connsiteX18" fmla="*/ 248493 w 780725"/>
                <a:gd name="connsiteY18" fmla="*/ 797258 h 1143297"/>
                <a:gd name="connsiteX19" fmla="*/ 41060 w 780725"/>
                <a:gd name="connsiteY19" fmla="*/ 956008 h 1143297"/>
                <a:gd name="connsiteX20" fmla="*/ 843 w 780725"/>
                <a:gd name="connsiteY20" fmla="*/ 979292 h 1143297"/>
                <a:gd name="connsiteX21" fmla="*/ 19893 w 780725"/>
                <a:gd name="connsiteY21" fmla="*/ 1051258 h 1143297"/>
                <a:gd name="connsiteX22" fmla="*/ 89743 w 780725"/>
                <a:gd name="connsiteY22" fmla="*/ 1142275 h 1143297"/>
                <a:gd name="connsiteX23" fmla="*/ 288710 w 780725"/>
                <a:gd name="connsiteY23" fmla="*/ 987758 h 1143297"/>
                <a:gd name="connsiteX24" fmla="*/ 381843 w 780725"/>
                <a:gd name="connsiteY24" fmla="*/ 850175 h 1143297"/>
                <a:gd name="connsiteX25" fmla="*/ 415710 w 780725"/>
                <a:gd name="connsiteY25" fmla="*/ 894625 h 1143297"/>
                <a:gd name="connsiteX26" fmla="*/ 578693 w 780725"/>
                <a:gd name="connsiteY26" fmla="*/ 1047025 h 1143297"/>
                <a:gd name="connsiteX27" fmla="*/ 697227 w 780725"/>
                <a:gd name="connsiteY27" fmla="*/ 1102058 h 1143297"/>
                <a:gd name="connsiteX28" fmla="*/ 758610 w 780725"/>
                <a:gd name="connsiteY28" fmla="*/ 1006808 h 1143297"/>
                <a:gd name="connsiteX29" fmla="*/ 764960 w 780725"/>
                <a:gd name="connsiteY29" fmla="*/ 987758 h 1143297"/>
                <a:gd name="connsiteX30" fmla="*/ 585043 w 780725"/>
                <a:gd name="connsiteY30" fmla="*/ 871342 h 1143297"/>
                <a:gd name="connsiteX31" fmla="*/ 477093 w 780725"/>
                <a:gd name="connsiteY31" fmla="*/ 702008 h 1143297"/>
                <a:gd name="connsiteX32" fmla="*/ 682410 w 780725"/>
                <a:gd name="connsiteY32" fmla="*/ 689308 h 1143297"/>
                <a:gd name="connsiteX33" fmla="*/ 773427 w 780725"/>
                <a:gd name="connsiteY33" fmla="*/ 666025 h 1143297"/>
                <a:gd name="connsiteX34" fmla="*/ 760727 w 780725"/>
                <a:gd name="connsiteY34" fmla="*/ 560192 h 1143297"/>
                <a:gd name="connsiteX35" fmla="*/ 646427 w 780725"/>
                <a:gd name="connsiteY35" fmla="*/ 543258 h 1143297"/>
                <a:gd name="connsiteX36" fmla="*/ 479210 w 780725"/>
                <a:gd name="connsiteY36" fmla="*/ 551725 h 1143297"/>
                <a:gd name="connsiteX37" fmla="*/ 479210 w 780725"/>
                <a:gd name="connsiteY37" fmla="*/ 407792 h 1143297"/>
                <a:gd name="connsiteX38" fmla="*/ 585043 w 780725"/>
                <a:gd name="connsiteY38" fmla="*/ 405675 h 1143297"/>
                <a:gd name="connsiteX39" fmla="*/ 697227 w 780725"/>
                <a:gd name="connsiteY39" fmla="*/ 414142 h 1143297"/>
                <a:gd name="connsiteX40" fmla="*/ 705693 w 780725"/>
                <a:gd name="connsiteY40" fmla="*/ 335825 h 1143297"/>
                <a:gd name="connsiteX41" fmla="*/ 705693 w 780725"/>
                <a:gd name="connsiteY41" fmla="*/ 270208 h 1143297"/>
                <a:gd name="connsiteX42" fmla="*/ 597743 w 780725"/>
                <a:gd name="connsiteY42" fmla="*/ 280792 h 1143297"/>
                <a:gd name="connsiteX43" fmla="*/ 629493 w 780725"/>
                <a:gd name="connsiteY43" fmla="*/ 166492 h 1143297"/>
                <a:gd name="connsiteX44" fmla="*/ 652777 w 780725"/>
                <a:gd name="connsiteY44" fmla="*/ 56425 h 1143297"/>
                <a:gd name="connsiteX45" fmla="*/ 570227 w 780725"/>
                <a:gd name="connsiteY45" fmla="*/ 31025 h 1143297"/>
                <a:gd name="connsiteX46" fmla="*/ 510960 w 780725"/>
                <a:gd name="connsiteY46" fmla="*/ 5625 h 1143297"/>
                <a:gd name="connsiteX47" fmla="*/ 483443 w 780725"/>
                <a:gd name="connsiteY47" fmla="*/ 147442 h 1143297"/>
                <a:gd name="connsiteX48" fmla="*/ 453810 w 780725"/>
                <a:gd name="connsiteY48" fmla="*/ 232108 h 1143297"/>
                <a:gd name="connsiteX49" fmla="*/ 445343 w 780725"/>
                <a:gd name="connsiteY49" fmla="*/ 257508 h 1143297"/>
                <a:gd name="connsiteX50" fmla="*/ 388193 w 780725"/>
                <a:gd name="connsiteY50" fmla="*/ 263858 h 1143297"/>
                <a:gd name="connsiteX51" fmla="*/ 254843 w 780725"/>
                <a:gd name="connsiteY51" fmla="*/ 274442 h 1143297"/>
                <a:gd name="connsiteX52" fmla="*/ 339510 w 780725"/>
                <a:gd name="connsiteY52" fmla="*/ 234225 h 1143297"/>
                <a:gd name="connsiteX53" fmla="*/ 356443 w 780725"/>
                <a:gd name="connsiteY53" fmla="*/ 217292 h 1143297"/>
                <a:gd name="connsiteX54" fmla="*/ 322577 w 780725"/>
                <a:gd name="connsiteY54" fmla="*/ 172842 h 1143297"/>
                <a:gd name="connsiteX55" fmla="*/ 261193 w 780725"/>
                <a:gd name="connsiteY55" fmla="*/ 43725 h 1143297"/>
                <a:gd name="connsiteX56" fmla="*/ 252727 w 780725"/>
                <a:gd name="connsiteY56" fmla="*/ 28908 h 1143297"/>
                <a:gd name="connsiteX57" fmla="*/ 165943 w 780725"/>
                <a:gd name="connsiteY57" fmla="*/ 69125 h 1143297"/>
                <a:gd name="connsiteX58" fmla="*/ 100327 w 780725"/>
                <a:gd name="connsiteY58" fmla="*/ 102992 h 114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80725" h="1143297">
                  <a:moveTo>
                    <a:pt x="100327" y="102992"/>
                  </a:moveTo>
                  <a:cubicBezTo>
                    <a:pt x="97505" y="122042"/>
                    <a:pt x="130666" y="154850"/>
                    <a:pt x="149010" y="183425"/>
                  </a:cubicBezTo>
                  <a:cubicBezTo>
                    <a:pt x="167354" y="212000"/>
                    <a:pt x="208276" y="259625"/>
                    <a:pt x="210393" y="274442"/>
                  </a:cubicBezTo>
                  <a:cubicBezTo>
                    <a:pt x="212510" y="289259"/>
                    <a:pt x="161710" y="272325"/>
                    <a:pt x="161710" y="272325"/>
                  </a:cubicBezTo>
                  <a:cubicBezTo>
                    <a:pt x="140896" y="271619"/>
                    <a:pt x="98210" y="260330"/>
                    <a:pt x="85510" y="270208"/>
                  </a:cubicBezTo>
                  <a:cubicBezTo>
                    <a:pt x="72810" y="280086"/>
                    <a:pt x="84099" y="307956"/>
                    <a:pt x="85510" y="331592"/>
                  </a:cubicBezTo>
                  <a:cubicBezTo>
                    <a:pt x="86921" y="355228"/>
                    <a:pt x="73163" y="399325"/>
                    <a:pt x="93977" y="412025"/>
                  </a:cubicBezTo>
                  <a:cubicBezTo>
                    <a:pt x="114791" y="424725"/>
                    <a:pt x="178996" y="408497"/>
                    <a:pt x="210393" y="407792"/>
                  </a:cubicBezTo>
                  <a:cubicBezTo>
                    <a:pt x="241790" y="407087"/>
                    <a:pt x="267896" y="392623"/>
                    <a:pt x="282360" y="407792"/>
                  </a:cubicBezTo>
                  <a:cubicBezTo>
                    <a:pt x="296824" y="422961"/>
                    <a:pt x="296119" y="477994"/>
                    <a:pt x="297177" y="498808"/>
                  </a:cubicBezTo>
                  <a:cubicBezTo>
                    <a:pt x="298235" y="519622"/>
                    <a:pt x="295413" y="525619"/>
                    <a:pt x="288710" y="532675"/>
                  </a:cubicBezTo>
                  <a:cubicBezTo>
                    <a:pt x="282007" y="539731"/>
                    <a:pt x="287652" y="539731"/>
                    <a:pt x="256960" y="541142"/>
                  </a:cubicBezTo>
                  <a:cubicBezTo>
                    <a:pt x="226268" y="542553"/>
                    <a:pt x="138427" y="540789"/>
                    <a:pt x="104560" y="541142"/>
                  </a:cubicBezTo>
                  <a:cubicBezTo>
                    <a:pt x="70693" y="541495"/>
                    <a:pt x="64696" y="525972"/>
                    <a:pt x="53760" y="543258"/>
                  </a:cubicBezTo>
                  <a:cubicBezTo>
                    <a:pt x="42824" y="560544"/>
                    <a:pt x="40001" y="622633"/>
                    <a:pt x="38943" y="644858"/>
                  </a:cubicBezTo>
                  <a:cubicBezTo>
                    <a:pt x="37885" y="667083"/>
                    <a:pt x="33299" y="667788"/>
                    <a:pt x="47410" y="676608"/>
                  </a:cubicBezTo>
                  <a:cubicBezTo>
                    <a:pt x="61521" y="685428"/>
                    <a:pt x="86215" y="694247"/>
                    <a:pt x="123610" y="697775"/>
                  </a:cubicBezTo>
                  <a:cubicBezTo>
                    <a:pt x="161005" y="701303"/>
                    <a:pt x="250963" y="681195"/>
                    <a:pt x="271777" y="697775"/>
                  </a:cubicBezTo>
                  <a:cubicBezTo>
                    <a:pt x="292591" y="714356"/>
                    <a:pt x="286946" y="754219"/>
                    <a:pt x="248493" y="797258"/>
                  </a:cubicBezTo>
                  <a:cubicBezTo>
                    <a:pt x="210040" y="840297"/>
                    <a:pt x="82335" y="925669"/>
                    <a:pt x="41060" y="956008"/>
                  </a:cubicBezTo>
                  <a:cubicBezTo>
                    <a:pt x="-215" y="986347"/>
                    <a:pt x="4371" y="963417"/>
                    <a:pt x="843" y="979292"/>
                  </a:cubicBezTo>
                  <a:cubicBezTo>
                    <a:pt x="-2685" y="995167"/>
                    <a:pt x="5076" y="1024094"/>
                    <a:pt x="19893" y="1051258"/>
                  </a:cubicBezTo>
                  <a:cubicBezTo>
                    <a:pt x="34710" y="1078422"/>
                    <a:pt x="44940" y="1152858"/>
                    <a:pt x="89743" y="1142275"/>
                  </a:cubicBezTo>
                  <a:cubicBezTo>
                    <a:pt x="134546" y="1131692"/>
                    <a:pt x="240027" y="1036441"/>
                    <a:pt x="288710" y="987758"/>
                  </a:cubicBezTo>
                  <a:cubicBezTo>
                    <a:pt x="337393" y="939075"/>
                    <a:pt x="360676" y="865697"/>
                    <a:pt x="381843" y="850175"/>
                  </a:cubicBezTo>
                  <a:cubicBezTo>
                    <a:pt x="403010" y="834653"/>
                    <a:pt x="382902" y="861817"/>
                    <a:pt x="415710" y="894625"/>
                  </a:cubicBezTo>
                  <a:cubicBezTo>
                    <a:pt x="448518" y="927433"/>
                    <a:pt x="531773" y="1012453"/>
                    <a:pt x="578693" y="1047025"/>
                  </a:cubicBezTo>
                  <a:cubicBezTo>
                    <a:pt x="625613" y="1081597"/>
                    <a:pt x="667241" y="1108761"/>
                    <a:pt x="697227" y="1102058"/>
                  </a:cubicBezTo>
                  <a:cubicBezTo>
                    <a:pt x="727213" y="1095355"/>
                    <a:pt x="747321" y="1025858"/>
                    <a:pt x="758610" y="1006808"/>
                  </a:cubicBezTo>
                  <a:cubicBezTo>
                    <a:pt x="769899" y="987758"/>
                    <a:pt x="793888" y="1010336"/>
                    <a:pt x="764960" y="987758"/>
                  </a:cubicBezTo>
                  <a:cubicBezTo>
                    <a:pt x="736032" y="965180"/>
                    <a:pt x="633021" y="918967"/>
                    <a:pt x="585043" y="871342"/>
                  </a:cubicBezTo>
                  <a:cubicBezTo>
                    <a:pt x="537065" y="823717"/>
                    <a:pt x="460865" y="732347"/>
                    <a:pt x="477093" y="702008"/>
                  </a:cubicBezTo>
                  <a:cubicBezTo>
                    <a:pt x="493321" y="671669"/>
                    <a:pt x="633021" y="695305"/>
                    <a:pt x="682410" y="689308"/>
                  </a:cubicBezTo>
                  <a:cubicBezTo>
                    <a:pt x="731799" y="683311"/>
                    <a:pt x="760374" y="687544"/>
                    <a:pt x="773427" y="666025"/>
                  </a:cubicBezTo>
                  <a:cubicBezTo>
                    <a:pt x="786480" y="644506"/>
                    <a:pt x="781894" y="580653"/>
                    <a:pt x="760727" y="560192"/>
                  </a:cubicBezTo>
                  <a:cubicBezTo>
                    <a:pt x="739560" y="539731"/>
                    <a:pt x="693346" y="544669"/>
                    <a:pt x="646427" y="543258"/>
                  </a:cubicBezTo>
                  <a:cubicBezTo>
                    <a:pt x="599508" y="541847"/>
                    <a:pt x="507080" y="574303"/>
                    <a:pt x="479210" y="551725"/>
                  </a:cubicBezTo>
                  <a:cubicBezTo>
                    <a:pt x="451341" y="529147"/>
                    <a:pt x="461571" y="432134"/>
                    <a:pt x="479210" y="407792"/>
                  </a:cubicBezTo>
                  <a:cubicBezTo>
                    <a:pt x="496849" y="383450"/>
                    <a:pt x="548707" y="404617"/>
                    <a:pt x="585043" y="405675"/>
                  </a:cubicBezTo>
                  <a:cubicBezTo>
                    <a:pt x="621379" y="406733"/>
                    <a:pt x="677119" y="425784"/>
                    <a:pt x="697227" y="414142"/>
                  </a:cubicBezTo>
                  <a:cubicBezTo>
                    <a:pt x="717335" y="402500"/>
                    <a:pt x="704282" y="359814"/>
                    <a:pt x="705693" y="335825"/>
                  </a:cubicBezTo>
                  <a:cubicBezTo>
                    <a:pt x="707104" y="311836"/>
                    <a:pt x="723685" y="279380"/>
                    <a:pt x="705693" y="270208"/>
                  </a:cubicBezTo>
                  <a:cubicBezTo>
                    <a:pt x="687701" y="261036"/>
                    <a:pt x="610443" y="298078"/>
                    <a:pt x="597743" y="280792"/>
                  </a:cubicBezTo>
                  <a:cubicBezTo>
                    <a:pt x="585043" y="263506"/>
                    <a:pt x="620321" y="203886"/>
                    <a:pt x="629493" y="166492"/>
                  </a:cubicBezTo>
                  <a:cubicBezTo>
                    <a:pt x="638665" y="129098"/>
                    <a:pt x="662655" y="79003"/>
                    <a:pt x="652777" y="56425"/>
                  </a:cubicBezTo>
                  <a:cubicBezTo>
                    <a:pt x="642899" y="33847"/>
                    <a:pt x="593863" y="39492"/>
                    <a:pt x="570227" y="31025"/>
                  </a:cubicBezTo>
                  <a:cubicBezTo>
                    <a:pt x="546591" y="22558"/>
                    <a:pt x="525424" y="-13778"/>
                    <a:pt x="510960" y="5625"/>
                  </a:cubicBezTo>
                  <a:cubicBezTo>
                    <a:pt x="496496" y="25028"/>
                    <a:pt x="492968" y="109695"/>
                    <a:pt x="483443" y="147442"/>
                  </a:cubicBezTo>
                  <a:cubicBezTo>
                    <a:pt x="473918" y="185189"/>
                    <a:pt x="460160" y="213764"/>
                    <a:pt x="453810" y="232108"/>
                  </a:cubicBezTo>
                  <a:cubicBezTo>
                    <a:pt x="447460" y="250452"/>
                    <a:pt x="456279" y="252216"/>
                    <a:pt x="445343" y="257508"/>
                  </a:cubicBezTo>
                  <a:cubicBezTo>
                    <a:pt x="434407" y="262800"/>
                    <a:pt x="388193" y="263858"/>
                    <a:pt x="388193" y="263858"/>
                  </a:cubicBezTo>
                  <a:cubicBezTo>
                    <a:pt x="356443" y="266680"/>
                    <a:pt x="262957" y="279381"/>
                    <a:pt x="254843" y="274442"/>
                  </a:cubicBezTo>
                  <a:cubicBezTo>
                    <a:pt x="246729" y="269503"/>
                    <a:pt x="322577" y="243750"/>
                    <a:pt x="339510" y="234225"/>
                  </a:cubicBezTo>
                  <a:cubicBezTo>
                    <a:pt x="356443" y="224700"/>
                    <a:pt x="359265" y="227522"/>
                    <a:pt x="356443" y="217292"/>
                  </a:cubicBezTo>
                  <a:cubicBezTo>
                    <a:pt x="353621" y="207062"/>
                    <a:pt x="338452" y="201770"/>
                    <a:pt x="322577" y="172842"/>
                  </a:cubicBezTo>
                  <a:cubicBezTo>
                    <a:pt x="306702" y="143914"/>
                    <a:pt x="272835" y="67714"/>
                    <a:pt x="261193" y="43725"/>
                  </a:cubicBezTo>
                  <a:cubicBezTo>
                    <a:pt x="249551" y="19736"/>
                    <a:pt x="268602" y="24675"/>
                    <a:pt x="252727" y="28908"/>
                  </a:cubicBezTo>
                  <a:cubicBezTo>
                    <a:pt x="236852" y="33141"/>
                    <a:pt x="189226" y="59953"/>
                    <a:pt x="165943" y="69125"/>
                  </a:cubicBezTo>
                  <a:cubicBezTo>
                    <a:pt x="142660" y="78297"/>
                    <a:pt x="103149" y="83942"/>
                    <a:pt x="100327" y="1029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55BF9683-D4E6-4C2B-ACA6-11CD1CFD514A}"/>
              </a:ext>
            </a:extLst>
          </p:cNvPr>
          <p:cNvGrpSpPr/>
          <p:nvPr/>
        </p:nvGrpSpPr>
        <p:grpSpPr>
          <a:xfrm rot="21199907">
            <a:off x="6227875" y="6193617"/>
            <a:ext cx="910938" cy="892457"/>
            <a:chOff x="5966621" y="1897342"/>
            <a:chExt cx="1161280" cy="1137720"/>
          </a:xfrm>
        </p:grpSpPr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15286FC2-03CA-4A88-A226-3EC33B0D178E}"/>
                </a:ext>
              </a:extLst>
            </p:cNvPr>
            <p:cNvSpPr/>
            <p:nvPr/>
          </p:nvSpPr>
          <p:spPr>
            <a:xfrm>
              <a:off x="5966621" y="1897342"/>
              <a:ext cx="1161280" cy="233042"/>
            </a:xfrm>
            <a:custGeom>
              <a:avLst/>
              <a:gdLst>
                <a:gd name="connsiteX0" fmla="*/ 480746 w 1161280"/>
                <a:gd name="connsiteY0" fmla="*/ 1308 h 233042"/>
                <a:gd name="connsiteX1" fmla="*/ 484979 w 1161280"/>
                <a:gd name="connsiteY1" fmla="*/ 52108 h 233042"/>
                <a:gd name="connsiteX2" fmla="*/ 487096 w 1161280"/>
                <a:gd name="connsiteY2" fmla="*/ 79625 h 233042"/>
                <a:gd name="connsiteX3" fmla="*/ 324112 w 1161280"/>
                <a:gd name="connsiteY3" fmla="*/ 69041 h 233042"/>
                <a:gd name="connsiteX4" fmla="*/ 36246 w 1161280"/>
                <a:gd name="connsiteY4" fmla="*/ 71158 h 233042"/>
                <a:gd name="connsiteX5" fmla="*/ 19312 w 1161280"/>
                <a:gd name="connsiteY5" fmla="*/ 174875 h 233042"/>
                <a:gd name="connsiteX6" fmla="*/ 34129 w 1161280"/>
                <a:gd name="connsiteY6" fmla="*/ 221441 h 233042"/>
                <a:gd name="connsiteX7" fmla="*/ 419362 w 1161280"/>
                <a:gd name="connsiteY7" fmla="*/ 227791 h 233042"/>
                <a:gd name="connsiteX8" fmla="*/ 1105162 w 1161280"/>
                <a:gd name="connsiteY8" fmla="*/ 225675 h 233042"/>
                <a:gd name="connsiteX9" fmla="*/ 1122096 w 1161280"/>
                <a:gd name="connsiteY9" fmla="*/ 138891 h 233042"/>
                <a:gd name="connsiteX10" fmla="*/ 1122096 w 1161280"/>
                <a:gd name="connsiteY10" fmla="*/ 54225 h 233042"/>
                <a:gd name="connsiteX11" fmla="*/ 861746 w 1161280"/>
                <a:gd name="connsiteY11" fmla="*/ 56341 h 233042"/>
                <a:gd name="connsiteX12" fmla="*/ 686062 w 1161280"/>
                <a:gd name="connsiteY12" fmla="*/ 77508 h 233042"/>
                <a:gd name="connsiteX13" fmla="*/ 669129 w 1161280"/>
                <a:gd name="connsiteY13" fmla="*/ 20358 h 233042"/>
                <a:gd name="connsiteX14" fmla="*/ 480746 w 1161280"/>
                <a:gd name="connsiteY14" fmla="*/ 1308 h 2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1280" h="233042">
                  <a:moveTo>
                    <a:pt x="480746" y="1308"/>
                  </a:moveTo>
                  <a:cubicBezTo>
                    <a:pt x="450054" y="6600"/>
                    <a:pt x="483921" y="39055"/>
                    <a:pt x="484979" y="52108"/>
                  </a:cubicBezTo>
                  <a:cubicBezTo>
                    <a:pt x="486037" y="65161"/>
                    <a:pt x="513907" y="76803"/>
                    <a:pt x="487096" y="79625"/>
                  </a:cubicBezTo>
                  <a:cubicBezTo>
                    <a:pt x="460285" y="82447"/>
                    <a:pt x="399254" y="70452"/>
                    <a:pt x="324112" y="69041"/>
                  </a:cubicBezTo>
                  <a:cubicBezTo>
                    <a:pt x="248970" y="67630"/>
                    <a:pt x="87046" y="53519"/>
                    <a:pt x="36246" y="71158"/>
                  </a:cubicBezTo>
                  <a:cubicBezTo>
                    <a:pt x="-14554" y="88797"/>
                    <a:pt x="19665" y="149828"/>
                    <a:pt x="19312" y="174875"/>
                  </a:cubicBezTo>
                  <a:cubicBezTo>
                    <a:pt x="18959" y="199922"/>
                    <a:pt x="-32546" y="212622"/>
                    <a:pt x="34129" y="221441"/>
                  </a:cubicBezTo>
                  <a:cubicBezTo>
                    <a:pt x="100804" y="230260"/>
                    <a:pt x="419362" y="227791"/>
                    <a:pt x="419362" y="227791"/>
                  </a:cubicBezTo>
                  <a:cubicBezTo>
                    <a:pt x="597867" y="228497"/>
                    <a:pt x="988040" y="240492"/>
                    <a:pt x="1105162" y="225675"/>
                  </a:cubicBezTo>
                  <a:cubicBezTo>
                    <a:pt x="1222284" y="210858"/>
                    <a:pt x="1119274" y="167466"/>
                    <a:pt x="1122096" y="138891"/>
                  </a:cubicBezTo>
                  <a:cubicBezTo>
                    <a:pt x="1124918" y="110316"/>
                    <a:pt x="1165488" y="67983"/>
                    <a:pt x="1122096" y="54225"/>
                  </a:cubicBezTo>
                  <a:cubicBezTo>
                    <a:pt x="1078704" y="40467"/>
                    <a:pt x="934418" y="52461"/>
                    <a:pt x="861746" y="56341"/>
                  </a:cubicBezTo>
                  <a:cubicBezTo>
                    <a:pt x="789074" y="60221"/>
                    <a:pt x="718165" y="83505"/>
                    <a:pt x="686062" y="77508"/>
                  </a:cubicBezTo>
                  <a:cubicBezTo>
                    <a:pt x="653959" y="71511"/>
                    <a:pt x="699468" y="33058"/>
                    <a:pt x="669129" y="20358"/>
                  </a:cubicBezTo>
                  <a:cubicBezTo>
                    <a:pt x="638790" y="7658"/>
                    <a:pt x="511438" y="-3984"/>
                    <a:pt x="480746" y="130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9CBB5550-781C-46F4-8E22-B3C82AF94106}"/>
                </a:ext>
              </a:extLst>
            </p:cNvPr>
            <p:cNvSpPr/>
            <p:nvPr/>
          </p:nvSpPr>
          <p:spPr>
            <a:xfrm>
              <a:off x="6180867" y="2165350"/>
              <a:ext cx="745110" cy="295334"/>
            </a:xfrm>
            <a:custGeom>
              <a:avLst/>
              <a:gdLst>
                <a:gd name="connsiteX0" fmla="*/ 14616 w 745110"/>
                <a:gd name="connsiteY0" fmla="*/ 0 h 295334"/>
                <a:gd name="connsiteX1" fmla="*/ 14616 w 745110"/>
                <a:gd name="connsiteY1" fmla="*/ 91017 h 295334"/>
                <a:gd name="connsiteX2" fmla="*/ 20966 w 745110"/>
                <a:gd name="connsiteY2" fmla="*/ 279400 h 295334"/>
                <a:gd name="connsiteX3" fmla="*/ 277083 w 745110"/>
                <a:gd name="connsiteY3" fmla="*/ 281517 h 295334"/>
                <a:gd name="connsiteX4" fmla="*/ 719466 w 745110"/>
                <a:gd name="connsiteY4" fmla="*/ 279400 h 295334"/>
                <a:gd name="connsiteX5" fmla="*/ 691950 w 745110"/>
                <a:gd name="connsiteY5" fmla="*/ 74083 h 295334"/>
                <a:gd name="connsiteX6" fmla="*/ 691950 w 745110"/>
                <a:gd name="connsiteY6" fmla="*/ 12700 h 295334"/>
                <a:gd name="connsiteX7" fmla="*/ 425250 w 745110"/>
                <a:gd name="connsiteY7" fmla="*/ 10583 h 295334"/>
                <a:gd name="connsiteX8" fmla="*/ 14616 w 745110"/>
                <a:gd name="connsiteY8" fmla="*/ 0 h 2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10" h="295334">
                  <a:moveTo>
                    <a:pt x="14616" y="0"/>
                  </a:moveTo>
                  <a:cubicBezTo>
                    <a:pt x="14087" y="22225"/>
                    <a:pt x="13558" y="44450"/>
                    <a:pt x="14616" y="91017"/>
                  </a:cubicBezTo>
                  <a:cubicBezTo>
                    <a:pt x="15674" y="137584"/>
                    <a:pt x="-22778" y="247650"/>
                    <a:pt x="20966" y="279400"/>
                  </a:cubicBezTo>
                  <a:cubicBezTo>
                    <a:pt x="64710" y="311150"/>
                    <a:pt x="277083" y="281517"/>
                    <a:pt x="277083" y="281517"/>
                  </a:cubicBezTo>
                  <a:cubicBezTo>
                    <a:pt x="393500" y="281517"/>
                    <a:pt x="650322" y="313972"/>
                    <a:pt x="719466" y="279400"/>
                  </a:cubicBezTo>
                  <a:cubicBezTo>
                    <a:pt x="788611" y="244828"/>
                    <a:pt x="696536" y="118533"/>
                    <a:pt x="691950" y="74083"/>
                  </a:cubicBezTo>
                  <a:cubicBezTo>
                    <a:pt x="687364" y="29633"/>
                    <a:pt x="736400" y="23283"/>
                    <a:pt x="691950" y="12700"/>
                  </a:cubicBezTo>
                  <a:cubicBezTo>
                    <a:pt x="647500" y="2117"/>
                    <a:pt x="425250" y="10583"/>
                    <a:pt x="425250" y="10583"/>
                  </a:cubicBezTo>
                  <a:lnTo>
                    <a:pt x="14616" y="0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8454815F-54BC-4FE2-B47A-81BF130D6662}"/>
                </a:ext>
              </a:extLst>
            </p:cNvPr>
            <p:cNvSpPr/>
            <p:nvPr/>
          </p:nvSpPr>
          <p:spPr>
            <a:xfrm>
              <a:off x="6380084" y="2273940"/>
              <a:ext cx="369271" cy="65145"/>
            </a:xfrm>
            <a:custGeom>
              <a:avLst/>
              <a:gdLst>
                <a:gd name="connsiteX0" fmla="*/ 5899 w 369271"/>
                <a:gd name="connsiteY0" fmla="*/ 7827 h 65145"/>
                <a:gd name="connsiteX1" fmla="*/ 333983 w 369271"/>
                <a:gd name="connsiteY1" fmla="*/ 3593 h 65145"/>
                <a:gd name="connsiteX2" fmla="*/ 355149 w 369271"/>
                <a:gd name="connsiteY2" fmla="*/ 45927 h 65145"/>
                <a:gd name="connsiteX3" fmla="*/ 289533 w 369271"/>
                <a:gd name="connsiteY3" fmla="*/ 64977 h 65145"/>
                <a:gd name="connsiteX4" fmla="*/ 135016 w 369271"/>
                <a:gd name="connsiteY4" fmla="*/ 52277 h 65145"/>
                <a:gd name="connsiteX5" fmla="*/ 5899 w 369271"/>
                <a:gd name="connsiteY5" fmla="*/ 7827 h 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1" h="65145">
                  <a:moveTo>
                    <a:pt x="5899" y="7827"/>
                  </a:moveTo>
                  <a:cubicBezTo>
                    <a:pt x="39060" y="-287"/>
                    <a:pt x="275775" y="-2757"/>
                    <a:pt x="333983" y="3593"/>
                  </a:cubicBezTo>
                  <a:cubicBezTo>
                    <a:pt x="392191" y="9943"/>
                    <a:pt x="362557" y="35696"/>
                    <a:pt x="355149" y="45927"/>
                  </a:cubicBezTo>
                  <a:cubicBezTo>
                    <a:pt x="347741" y="56158"/>
                    <a:pt x="326222" y="63919"/>
                    <a:pt x="289533" y="64977"/>
                  </a:cubicBezTo>
                  <a:cubicBezTo>
                    <a:pt x="252844" y="66035"/>
                    <a:pt x="181935" y="62155"/>
                    <a:pt x="135016" y="52277"/>
                  </a:cubicBezTo>
                  <a:cubicBezTo>
                    <a:pt x="88097" y="42399"/>
                    <a:pt x="-27262" y="15941"/>
                    <a:pt x="5899" y="782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0937122B-8A10-4542-82C1-A2E60AA60AAC}"/>
                </a:ext>
              </a:extLst>
            </p:cNvPr>
            <p:cNvSpPr/>
            <p:nvPr/>
          </p:nvSpPr>
          <p:spPr>
            <a:xfrm>
              <a:off x="6045128" y="2445366"/>
              <a:ext cx="1031743" cy="589696"/>
            </a:xfrm>
            <a:custGeom>
              <a:avLst/>
              <a:gdLst>
                <a:gd name="connsiteX0" fmla="*/ 14889 w 1031743"/>
                <a:gd name="connsiteY0" fmla="*/ 553951 h 589696"/>
                <a:gd name="connsiteX1" fmla="*/ 8539 w 1031743"/>
                <a:gd name="connsiteY1" fmla="*/ 403667 h 589696"/>
                <a:gd name="connsiteX2" fmla="*/ 27589 w 1031743"/>
                <a:gd name="connsiteY2" fmla="*/ 24784 h 589696"/>
                <a:gd name="connsiteX3" fmla="*/ 76272 w 1031743"/>
                <a:gd name="connsiteY3" fmla="*/ 35367 h 589696"/>
                <a:gd name="connsiteX4" fmla="*/ 969505 w 1031743"/>
                <a:gd name="connsiteY4" fmla="*/ 33251 h 589696"/>
                <a:gd name="connsiteX5" fmla="*/ 958922 w 1031743"/>
                <a:gd name="connsiteY5" fmla="*/ 45951 h 589696"/>
                <a:gd name="connsiteX6" fmla="*/ 984322 w 1031743"/>
                <a:gd name="connsiteY6" fmla="*/ 247034 h 589696"/>
                <a:gd name="connsiteX7" fmla="*/ 982205 w 1031743"/>
                <a:gd name="connsiteY7" fmla="*/ 435417 h 589696"/>
                <a:gd name="connsiteX8" fmla="*/ 958922 w 1031743"/>
                <a:gd name="connsiteY8" fmla="*/ 541251 h 589696"/>
                <a:gd name="connsiteX9" fmla="*/ 791705 w 1031743"/>
                <a:gd name="connsiteY9" fmla="*/ 587817 h 589696"/>
                <a:gd name="connsiteX10" fmla="*/ 709155 w 1031743"/>
                <a:gd name="connsiteY10" fmla="*/ 481984 h 589696"/>
                <a:gd name="connsiteX11" fmla="*/ 480555 w 1031743"/>
                <a:gd name="connsiteY11" fmla="*/ 462934 h 589696"/>
                <a:gd name="connsiteX12" fmla="*/ 425522 w 1031743"/>
                <a:gd name="connsiteY12" fmla="*/ 471401 h 589696"/>
                <a:gd name="connsiteX13" fmla="*/ 425522 w 1031743"/>
                <a:gd name="connsiteY13" fmla="*/ 513734 h 589696"/>
                <a:gd name="connsiteX14" fmla="*/ 351439 w 1031743"/>
                <a:gd name="connsiteY14" fmla="*/ 505267 h 589696"/>
                <a:gd name="connsiteX15" fmla="*/ 268889 w 1031743"/>
                <a:gd name="connsiteY15" fmla="*/ 513734 h 589696"/>
                <a:gd name="connsiteX16" fmla="*/ 266772 w 1031743"/>
                <a:gd name="connsiteY16" fmla="*/ 486217 h 589696"/>
                <a:gd name="connsiteX17" fmla="*/ 268889 w 1031743"/>
                <a:gd name="connsiteY17" fmla="*/ 217401 h 589696"/>
                <a:gd name="connsiteX18" fmla="*/ 465739 w 1031743"/>
                <a:gd name="connsiteY18" fmla="*/ 208934 h 589696"/>
                <a:gd name="connsiteX19" fmla="*/ 719739 w 1031743"/>
                <a:gd name="connsiteY19" fmla="*/ 200467 h 589696"/>
                <a:gd name="connsiteX20" fmla="*/ 719739 w 1031743"/>
                <a:gd name="connsiteY20" fmla="*/ 274551 h 589696"/>
                <a:gd name="connsiteX21" fmla="*/ 728205 w 1031743"/>
                <a:gd name="connsiteY21" fmla="*/ 384617 h 589696"/>
                <a:gd name="connsiteX22" fmla="*/ 766305 w 1031743"/>
                <a:gd name="connsiteY22" fmla="*/ 384617 h 589696"/>
                <a:gd name="connsiteX23" fmla="*/ 814989 w 1031743"/>
                <a:gd name="connsiteY23" fmla="*/ 340167 h 589696"/>
                <a:gd name="connsiteX24" fmla="*/ 814989 w 1031743"/>
                <a:gd name="connsiteY24" fmla="*/ 230101 h 589696"/>
                <a:gd name="connsiteX25" fmla="*/ 793822 w 1031743"/>
                <a:gd name="connsiteY25" fmla="*/ 168717 h 589696"/>
                <a:gd name="connsiteX26" fmla="*/ 605439 w 1031743"/>
                <a:gd name="connsiteY26" fmla="*/ 189884 h 589696"/>
                <a:gd name="connsiteX27" fmla="*/ 163055 w 1031743"/>
                <a:gd name="connsiteY27" fmla="*/ 177184 h 589696"/>
                <a:gd name="connsiteX28" fmla="*/ 182105 w 1031743"/>
                <a:gd name="connsiteY28" fmla="*/ 272434 h 589696"/>
                <a:gd name="connsiteX29" fmla="*/ 186339 w 1031743"/>
                <a:gd name="connsiteY29" fmla="*/ 475634 h 589696"/>
                <a:gd name="connsiteX30" fmla="*/ 175755 w 1031743"/>
                <a:gd name="connsiteY30" fmla="*/ 549717 h 589696"/>
                <a:gd name="connsiteX31" fmla="*/ 14889 w 1031743"/>
                <a:gd name="connsiteY31" fmla="*/ 553951 h 58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31743" h="589696">
                  <a:moveTo>
                    <a:pt x="14889" y="553951"/>
                  </a:moveTo>
                  <a:cubicBezTo>
                    <a:pt x="-12980" y="529609"/>
                    <a:pt x="6422" y="491861"/>
                    <a:pt x="8539" y="403667"/>
                  </a:cubicBezTo>
                  <a:cubicBezTo>
                    <a:pt x="10656" y="315473"/>
                    <a:pt x="16300" y="86167"/>
                    <a:pt x="27589" y="24784"/>
                  </a:cubicBezTo>
                  <a:cubicBezTo>
                    <a:pt x="38878" y="-36599"/>
                    <a:pt x="76272" y="35367"/>
                    <a:pt x="76272" y="35367"/>
                  </a:cubicBezTo>
                  <a:lnTo>
                    <a:pt x="969505" y="33251"/>
                  </a:lnTo>
                  <a:cubicBezTo>
                    <a:pt x="1116613" y="35015"/>
                    <a:pt x="956453" y="10320"/>
                    <a:pt x="958922" y="45951"/>
                  </a:cubicBezTo>
                  <a:cubicBezTo>
                    <a:pt x="961392" y="81581"/>
                    <a:pt x="980442" y="182123"/>
                    <a:pt x="984322" y="247034"/>
                  </a:cubicBezTo>
                  <a:cubicBezTo>
                    <a:pt x="988202" y="311945"/>
                    <a:pt x="986438" y="386381"/>
                    <a:pt x="982205" y="435417"/>
                  </a:cubicBezTo>
                  <a:cubicBezTo>
                    <a:pt x="977972" y="484453"/>
                    <a:pt x="990672" y="515851"/>
                    <a:pt x="958922" y="541251"/>
                  </a:cubicBezTo>
                  <a:cubicBezTo>
                    <a:pt x="927172" y="566651"/>
                    <a:pt x="833333" y="597695"/>
                    <a:pt x="791705" y="587817"/>
                  </a:cubicBezTo>
                  <a:cubicBezTo>
                    <a:pt x="750077" y="577939"/>
                    <a:pt x="761013" y="502798"/>
                    <a:pt x="709155" y="481984"/>
                  </a:cubicBezTo>
                  <a:cubicBezTo>
                    <a:pt x="657297" y="461170"/>
                    <a:pt x="527827" y="464698"/>
                    <a:pt x="480555" y="462934"/>
                  </a:cubicBezTo>
                  <a:cubicBezTo>
                    <a:pt x="433283" y="461170"/>
                    <a:pt x="434694" y="462934"/>
                    <a:pt x="425522" y="471401"/>
                  </a:cubicBezTo>
                  <a:cubicBezTo>
                    <a:pt x="416350" y="479868"/>
                    <a:pt x="437869" y="508090"/>
                    <a:pt x="425522" y="513734"/>
                  </a:cubicBezTo>
                  <a:cubicBezTo>
                    <a:pt x="413175" y="519378"/>
                    <a:pt x="377544" y="505267"/>
                    <a:pt x="351439" y="505267"/>
                  </a:cubicBezTo>
                  <a:cubicBezTo>
                    <a:pt x="325334" y="505267"/>
                    <a:pt x="283000" y="516909"/>
                    <a:pt x="268889" y="513734"/>
                  </a:cubicBezTo>
                  <a:cubicBezTo>
                    <a:pt x="254778" y="510559"/>
                    <a:pt x="266772" y="535606"/>
                    <a:pt x="266772" y="486217"/>
                  </a:cubicBezTo>
                  <a:cubicBezTo>
                    <a:pt x="266772" y="436828"/>
                    <a:pt x="235728" y="263615"/>
                    <a:pt x="268889" y="217401"/>
                  </a:cubicBezTo>
                  <a:cubicBezTo>
                    <a:pt x="302050" y="171187"/>
                    <a:pt x="465739" y="208934"/>
                    <a:pt x="465739" y="208934"/>
                  </a:cubicBezTo>
                  <a:cubicBezTo>
                    <a:pt x="540881" y="206112"/>
                    <a:pt x="677406" y="189531"/>
                    <a:pt x="719739" y="200467"/>
                  </a:cubicBezTo>
                  <a:cubicBezTo>
                    <a:pt x="762072" y="211403"/>
                    <a:pt x="718328" y="243859"/>
                    <a:pt x="719739" y="274551"/>
                  </a:cubicBezTo>
                  <a:cubicBezTo>
                    <a:pt x="721150" y="305243"/>
                    <a:pt x="720444" y="366273"/>
                    <a:pt x="728205" y="384617"/>
                  </a:cubicBezTo>
                  <a:cubicBezTo>
                    <a:pt x="735966" y="402961"/>
                    <a:pt x="751841" y="392025"/>
                    <a:pt x="766305" y="384617"/>
                  </a:cubicBezTo>
                  <a:cubicBezTo>
                    <a:pt x="780769" y="377209"/>
                    <a:pt x="806875" y="365920"/>
                    <a:pt x="814989" y="340167"/>
                  </a:cubicBezTo>
                  <a:cubicBezTo>
                    <a:pt x="823103" y="314414"/>
                    <a:pt x="818517" y="258676"/>
                    <a:pt x="814989" y="230101"/>
                  </a:cubicBezTo>
                  <a:cubicBezTo>
                    <a:pt x="811461" y="201526"/>
                    <a:pt x="828747" y="175420"/>
                    <a:pt x="793822" y="168717"/>
                  </a:cubicBezTo>
                  <a:cubicBezTo>
                    <a:pt x="758897" y="162014"/>
                    <a:pt x="710567" y="188473"/>
                    <a:pt x="605439" y="189884"/>
                  </a:cubicBezTo>
                  <a:cubicBezTo>
                    <a:pt x="500311" y="191295"/>
                    <a:pt x="233611" y="163426"/>
                    <a:pt x="163055" y="177184"/>
                  </a:cubicBezTo>
                  <a:cubicBezTo>
                    <a:pt x="92499" y="190942"/>
                    <a:pt x="178224" y="222692"/>
                    <a:pt x="182105" y="272434"/>
                  </a:cubicBezTo>
                  <a:cubicBezTo>
                    <a:pt x="185986" y="322176"/>
                    <a:pt x="187397" y="429420"/>
                    <a:pt x="186339" y="475634"/>
                  </a:cubicBezTo>
                  <a:cubicBezTo>
                    <a:pt x="185281" y="521848"/>
                    <a:pt x="205036" y="537017"/>
                    <a:pt x="175755" y="549717"/>
                  </a:cubicBezTo>
                  <a:cubicBezTo>
                    <a:pt x="146474" y="562417"/>
                    <a:pt x="42758" y="578293"/>
                    <a:pt x="14889" y="5539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32786FD6-D890-4F1E-93BA-61EE60E32360}"/>
                </a:ext>
              </a:extLst>
            </p:cNvPr>
            <p:cNvSpPr/>
            <p:nvPr/>
          </p:nvSpPr>
          <p:spPr>
            <a:xfrm>
              <a:off x="6411328" y="2722470"/>
              <a:ext cx="226589" cy="109633"/>
            </a:xfrm>
            <a:custGeom>
              <a:avLst/>
              <a:gdLst>
                <a:gd name="connsiteX0" fmla="*/ 12755 w 226589"/>
                <a:gd name="connsiteY0" fmla="*/ 3797 h 109633"/>
                <a:gd name="connsiteX1" fmla="*/ 31805 w 226589"/>
                <a:gd name="connsiteY1" fmla="*/ 63063 h 109633"/>
                <a:gd name="connsiteX2" fmla="*/ 224422 w 226589"/>
                <a:gd name="connsiteY2" fmla="*/ 109630 h 109633"/>
                <a:gd name="connsiteX3" fmla="*/ 139755 w 226589"/>
                <a:gd name="connsiteY3" fmla="*/ 65180 h 109633"/>
                <a:gd name="connsiteX4" fmla="*/ 207489 w 226589"/>
                <a:gd name="connsiteY4" fmla="*/ 22847 h 109633"/>
                <a:gd name="connsiteX5" fmla="*/ 160922 w 226589"/>
                <a:gd name="connsiteY5" fmla="*/ 8030 h 109633"/>
                <a:gd name="connsiteX6" fmla="*/ 12755 w 226589"/>
                <a:gd name="connsiteY6" fmla="*/ 3797 h 10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89" h="109633">
                  <a:moveTo>
                    <a:pt x="12755" y="3797"/>
                  </a:moveTo>
                  <a:cubicBezTo>
                    <a:pt x="-8764" y="12969"/>
                    <a:pt x="-3473" y="45424"/>
                    <a:pt x="31805" y="63063"/>
                  </a:cubicBezTo>
                  <a:cubicBezTo>
                    <a:pt x="67083" y="80702"/>
                    <a:pt x="206430" y="109277"/>
                    <a:pt x="224422" y="109630"/>
                  </a:cubicBezTo>
                  <a:cubicBezTo>
                    <a:pt x="242414" y="109983"/>
                    <a:pt x="142577" y="79644"/>
                    <a:pt x="139755" y="65180"/>
                  </a:cubicBezTo>
                  <a:cubicBezTo>
                    <a:pt x="136933" y="50716"/>
                    <a:pt x="203961" y="32372"/>
                    <a:pt x="207489" y="22847"/>
                  </a:cubicBezTo>
                  <a:cubicBezTo>
                    <a:pt x="211017" y="13322"/>
                    <a:pt x="189144" y="11558"/>
                    <a:pt x="160922" y="8030"/>
                  </a:cubicBezTo>
                  <a:cubicBezTo>
                    <a:pt x="132700" y="4502"/>
                    <a:pt x="34274" y="-5375"/>
                    <a:pt x="12755" y="379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4" name="グループ化 353">
            <a:extLst>
              <a:ext uri="{FF2B5EF4-FFF2-40B4-BE49-F238E27FC236}">
                <a16:creationId xmlns:a16="http://schemas.microsoft.com/office/drawing/2014/main" id="{813B5365-3C9C-4B76-B40B-B47713B744EA}"/>
              </a:ext>
            </a:extLst>
          </p:cNvPr>
          <p:cNvGrpSpPr/>
          <p:nvPr/>
        </p:nvGrpSpPr>
        <p:grpSpPr>
          <a:xfrm rot="20925480">
            <a:off x="7149414" y="6016230"/>
            <a:ext cx="979027" cy="951018"/>
            <a:chOff x="8510804" y="3453026"/>
            <a:chExt cx="1159949" cy="1126764"/>
          </a:xfrm>
        </p:grpSpPr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A6F62D58-CB3A-43F3-ACB0-EDA6A360F350}"/>
                </a:ext>
              </a:extLst>
            </p:cNvPr>
            <p:cNvSpPr/>
            <p:nvPr/>
          </p:nvSpPr>
          <p:spPr>
            <a:xfrm>
              <a:off x="8510804" y="3453026"/>
              <a:ext cx="1159949" cy="1126764"/>
            </a:xfrm>
            <a:custGeom>
              <a:avLst/>
              <a:gdLst>
                <a:gd name="connsiteX0" fmla="*/ 29946 w 1159949"/>
                <a:gd name="connsiteY0" fmla="*/ 242674 h 1126764"/>
                <a:gd name="connsiteX1" fmla="*/ 26771 w 1159949"/>
                <a:gd name="connsiteY1" fmla="*/ 296649 h 1126764"/>
                <a:gd name="connsiteX2" fmla="*/ 58521 w 1159949"/>
                <a:gd name="connsiteY2" fmla="*/ 369674 h 1126764"/>
                <a:gd name="connsiteX3" fmla="*/ 137896 w 1159949"/>
                <a:gd name="connsiteY3" fmla="*/ 369674 h 1126764"/>
                <a:gd name="connsiteX4" fmla="*/ 160121 w 1159949"/>
                <a:gd name="connsiteY4" fmla="*/ 369674 h 1126764"/>
                <a:gd name="connsiteX5" fmla="*/ 83921 w 1159949"/>
                <a:gd name="connsiteY5" fmla="*/ 525249 h 1126764"/>
                <a:gd name="connsiteX6" fmla="*/ 7721 w 1159949"/>
                <a:gd name="connsiteY6" fmla="*/ 658599 h 1126764"/>
                <a:gd name="connsiteX7" fmla="*/ 14071 w 1159949"/>
                <a:gd name="connsiteY7" fmla="*/ 814174 h 1126764"/>
                <a:gd name="connsiteX8" fmla="*/ 109321 w 1159949"/>
                <a:gd name="connsiteY8" fmla="*/ 804649 h 1126764"/>
                <a:gd name="connsiteX9" fmla="*/ 153771 w 1159949"/>
                <a:gd name="connsiteY9" fmla="*/ 757024 h 1126764"/>
                <a:gd name="connsiteX10" fmla="*/ 160121 w 1159949"/>
                <a:gd name="connsiteY10" fmla="*/ 982449 h 1126764"/>
                <a:gd name="connsiteX11" fmla="*/ 236321 w 1159949"/>
                <a:gd name="connsiteY11" fmla="*/ 1109449 h 1126764"/>
                <a:gd name="connsiteX12" fmla="*/ 318871 w 1159949"/>
                <a:gd name="connsiteY12" fmla="*/ 1077699 h 1126764"/>
                <a:gd name="connsiteX13" fmla="*/ 363321 w 1159949"/>
                <a:gd name="connsiteY13" fmla="*/ 674474 h 1126764"/>
                <a:gd name="connsiteX14" fmla="*/ 410946 w 1159949"/>
                <a:gd name="connsiteY14" fmla="*/ 683999 h 1126764"/>
                <a:gd name="connsiteX15" fmla="*/ 461746 w 1159949"/>
                <a:gd name="connsiteY15" fmla="*/ 636374 h 1126764"/>
                <a:gd name="connsiteX16" fmla="*/ 515721 w 1159949"/>
                <a:gd name="connsiteY16" fmla="*/ 664949 h 1126764"/>
                <a:gd name="connsiteX17" fmla="*/ 550646 w 1159949"/>
                <a:gd name="connsiteY17" fmla="*/ 645899 h 1126764"/>
                <a:gd name="connsiteX18" fmla="*/ 614146 w 1159949"/>
                <a:gd name="connsiteY18" fmla="*/ 741149 h 1126764"/>
                <a:gd name="connsiteX19" fmla="*/ 668121 w 1159949"/>
                <a:gd name="connsiteY19" fmla="*/ 858624 h 1126764"/>
                <a:gd name="connsiteX20" fmla="*/ 566521 w 1159949"/>
                <a:gd name="connsiteY20" fmla="*/ 899899 h 1126764"/>
                <a:gd name="connsiteX21" fmla="*/ 426821 w 1159949"/>
                <a:gd name="connsiteY21" fmla="*/ 947524 h 1126764"/>
                <a:gd name="connsiteX22" fmla="*/ 487146 w 1159949"/>
                <a:gd name="connsiteY22" fmla="*/ 1096749 h 1126764"/>
                <a:gd name="connsiteX23" fmla="*/ 623671 w 1159949"/>
                <a:gd name="connsiteY23" fmla="*/ 1055474 h 1126764"/>
                <a:gd name="connsiteX24" fmla="*/ 820521 w 1159949"/>
                <a:gd name="connsiteY24" fmla="*/ 972924 h 1126764"/>
                <a:gd name="connsiteX25" fmla="*/ 982446 w 1159949"/>
                <a:gd name="connsiteY25" fmla="*/ 1074524 h 1126764"/>
                <a:gd name="connsiteX26" fmla="*/ 1103096 w 1159949"/>
                <a:gd name="connsiteY26" fmla="*/ 1039599 h 1126764"/>
                <a:gd name="connsiteX27" fmla="*/ 1134846 w 1159949"/>
                <a:gd name="connsiteY27" fmla="*/ 982449 h 1126764"/>
                <a:gd name="connsiteX28" fmla="*/ 995146 w 1159949"/>
                <a:gd name="connsiteY28" fmla="*/ 918949 h 1126764"/>
                <a:gd name="connsiteX29" fmla="*/ 934821 w 1159949"/>
                <a:gd name="connsiteY29" fmla="*/ 849099 h 1126764"/>
                <a:gd name="connsiteX30" fmla="*/ 979271 w 1159949"/>
                <a:gd name="connsiteY30" fmla="*/ 674474 h 1126764"/>
                <a:gd name="connsiteX31" fmla="*/ 1020546 w 1159949"/>
                <a:gd name="connsiteY31" fmla="*/ 639549 h 1126764"/>
                <a:gd name="connsiteX32" fmla="*/ 1084046 w 1159949"/>
                <a:gd name="connsiteY32" fmla="*/ 645899 h 1126764"/>
                <a:gd name="connsiteX33" fmla="*/ 1138021 w 1159949"/>
                <a:gd name="connsiteY33" fmla="*/ 541124 h 1126764"/>
                <a:gd name="connsiteX34" fmla="*/ 985621 w 1159949"/>
                <a:gd name="connsiteY34" fmla="*/ 420474 h 1126764"/>
                <a:gd name="connsiteX35" fmla="*/ 931646 w 1159949"/>
                <a:gd name="connsiteY35" fmla="*/ 322049 h 1126764"/>
                <a:gd name="connsiteX36" fmla="*/ 1023721 w 1159949"/>
                <a:gd name="connsiteY36" fmla="*/ 290299 h 1126764"/>
                <a:gd name="connsiteX37" fmla="*/ 1122146 w 1159949"/>
                <a:gd name="connsiteY37" fmla="*/ 242674 h 1126764"/>
                <a:gd name="connsiteX38" fmla="*/ 1141196 w 1159949"/>
                <a:gd name="connsiteY38" fmla="*/ 163299 h 1126764"/>
                <a:gd name="connsiteX39" fmla="*/ 861796 w 1159949"/>
                <a:gd name="connsiteY39" fmla="*/ 137899 h 1126764"/>
                <a:gd name="connsiteX40" fmla="*/ 845921 w 1159949"/>
                <a:gd name="connsiteY40" fmla="*/ 52174 h 1126764"/>
                <a:gd name="connsiteX41" fmla="*/ 817346 w 1159949"/>
                <a:gd name="connsiteY41" fmla="*/ 10899 h 1126764"/>
                <a:gd name="connsiteX42" fmla="*/ 636371 w 1159949"/>
                <a:gd name="connsiteY42" fmla="*/ 10899 h 1126764"/>
                <a:gd name="connsiteX43" fmla="*/ 671296 w 1159949"/>
                <a:gd name="connsiteY43" fmla="*/ 134724 h 1126764"/>
                <a:gd name="connsiteX44" fmla="*/ 544296 w 1159949"/>
                <a:gd name="connsiteY44" fmla="*/ 153774 h 1126764"/>
                <a:gd name="connsiteX45" fmla="*/ 401421 w 1159949"/>
                <a:gd name="connsiteY45" fmla="*/ 147424 h 1126764"/>
                <a:gd name="connsiteX46" fmla="*/ 404596 w 1159949"/>
                <a:gd name="connsiteY46" fmla="*/ 233149 h 1126764"/>
                <a:gd name="connsiteX47" fmla="*/ 341096 w 1159949"/>
                <a:gd name="connsiteY47" fmla="*/ 226799 h 1126764"/>
                <a:gd name="connsiteX48" fmla="*/ 331571 w 1159949"/>
                <a:gd name="connsiteY48" fmla="*/ 122024 h 1126764"/>
                <a:gd name="connsiteX49" fmla="*/ 331571 w 1159949"/>
                <a:gd name="connsiteY49" fmla="*/ 26774 h 1126764"/>
                <a:gd name="connsiteX50" fmla="*/ 220446 w 1159949"/>
                <a:gd name="connsiteY50" fmla="*/ 17249 h 1126764"/>
                <a:gd name="connsiteX51" fmla="*/ 185521 w 1159949"/>
                <a:gd name="connsiteY51" fmla="*/ 17249 h 1126764"/>
                <a:gd name="connsiteX52" fmla="*/ 185521 w 1159949"/>
                <a:gd name="connsiteY52" fmla="*/ 195049 h 1126764"/>
                <a:gd name="connsiteX53" fmla="*/ 134721 w 1159949"/>
                <a:gd name="connsiteY53" fmla="*/ 233149 h 1126764"/>
                <a:gd name="connsiteX54" fmla="*/ 29946 w 1159949"/>
                <a:gd name="connsiteY54" fmla="*/ 242674 h 112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59949" h="1126764">
                  <a:moveTo>
                    <a:pt x="29946" y="242674"/>
                  </a:moveTo>
                  <a:cubicBezTo>
                    <a:pt x="11954" y="253257"/>
                    <a:pt x="22009" y="275482"/>
                    <a:pt x="26771" y="296649"/>
                  </a:cubicBezTo>
                  <a:cubicBezTo>
                    <a:pt x="31533" y="317816"/>
                    <a:pt x="40000" y="357503"/>
                    <a:pt x="58521" y="369674"/>
                  </a:cubicBezTo>
                  <a:cubicBezTo>
                    <a:pt x="77042" y="381845"/>
                    <a:pt x="137896" y="369674"/>
                    <a:pt x="137896" y="369674"/>
                  </a:cubicBezTo>
                  <a:cubicBezTo>
                    <a:pt x="154829" y="369674"/>
                    <a:pt x="169117" y="343745"/>
                    <a:pt x="160121" y="369674"/>
                  </a:cubicBezTo>
                  <a:cubicBezTo>
                    <a:pt x="151125" y="395603"/>
                    <a:pt x="109321" y="477095"/>
                    <a:pt x="83921" y="525249"/>
                  </a:cubicBezTo>
                  <a:cubicBezTo>
                    <a:pt x="58521" y="573403"/>
                    <a:pt x="19363" y="610445"/>
                    <a:pt x="7721" y="658599"/>
                  </a:cubicBezTo>
                  <a:cubicBezTo>
                    <a:pt x="-3921" y="706753"/>
                    <a:pt x="-2862" y="789832"/>
                    <a:pt x="14071" y="814174"/>
                  </a:cubicBezTo>
                  <a:cubicBezTo>
                    <a:pt x="31004" y="838516"/>
                    <a:pt x="86038" y="814174"/>
                    <a:pt x="109321" y="804649"/>
                  </a:cubicBezTo>
                  <a:cubicBezTo>
                    <a:pt x="132604" y="795124"/>
                    <a:pt x="145304" y="727391"/>
                    <a:pt x="153771" y="757024"/>
                  </a:cubicBezTo>
                  <a:cubicBezTo>
                    <a:pt x="162238" y="786657"/>
                    <a:pt x="146363" y="923712"/>
                    <a:pt x="160121" y="982449"/>
                  </a:cubicBezTo>
                  <a:cubicBezTo>
                    <a:pt x="173879" y="1041187"/>
                    <a:pt x="209863" y="1093574"/>
                    <a:pt x="236321" y="1109449"/>
                  </a:cubicBezTo>
                  <a:cubicBezTo>
                    <a:pt x="262779" y="1125324"/>
                    <a:pt x="297704" y="1150195"/>
                    <a:pt x="318871" y="1077699"/>
                  </a:cubicBezTo>
                  <a:cubicBezTo>
                    <a:pt x="340038" y="1005203"/>
                    <a:pt x="347975" y="740091"/>
                    <a:pt x="363321" y="674474"/>
                  </a:cubicBezTo>
                  <a:cubicBezTo>
                    <a:pt x="378667" y="608857"/>
                    <a:pt x="394542" y="690349"/>
                    <a:pt x="410946" y="683999"/>
                  </a:cubicBezTo>
                  <a:cubicBezTo>
                    <a:pt x="427350" y="677649"/>
                    <a:pt x="444284" y="639549"/>
                    <a:pt x="461746" y="636374"/>
                  </a:cubicBezTo>
                  <a:cubicBezTo>
                    <a:pt x="479209" y="633199"/>
                    <a:pt x="500904" y="663362"/>
                    <a:pt x="515721" y="664949"/>
                  </a:cubicBezTo>
                  <a:cubicBezTo>
                    <a:pt x="530538" y="666536"/>
                    <a:pt x="534242" y="633199"/>
                    <a:pt x="550646" y="645899"/>
                  </a:cubicBezTo>
                  <a:cubicBezTo>
                    <a:pt x="567050" y="658599"/>
                    <a:pt x="594567" y="705695"/>
                    <a:pt x="614146" y="741149"/>
                  </a:cubicBezTo>
                  <a:cubicBezTo>
                    <a:pt x="633725" y="776603"/>
                    <a:pt x="676059" y="832166"/>
                    <a:pt x="668121" y="858624"/>
                  </a:cubicBezTo>
                  <a:cubicBezTo>
                    <a:pt x="660183" y="885082"/>
                    <a:pt x="606738" y="885082"/>
                    <a:pt x="566521" y="899899"/>
                  </a:cubicBezTo>
                  <a:cubicBezTo>
                    <a:pt x="526304" y="914716"/>
                    <a:pt x="440050" y="914716"/>
                    <a:pt x="426821" y="947524"/>
                  </a:cubicBezTo>
                  <a:cubicBezTo>
                    <a:pt x="413592" y="980332"/>
                    <a:pt x="454338" y="1078757"/>
                    <a:pt x="487146" y="1096749"/>
                  </a:cubicBezTo>
                  <a:cubicBezTo>
                    <a:pt x="519954" y="1114741"/>
                    <a:pt x="568109" y="1076112"/>
                    <a:pt x="623671" y="1055474"/>
                  </a:cubicBezTo>
                  <a:cubicBezTo>
                    <a:pt x="679234" y="1034837"/>
                    <a:pt x="760725" y="969749"/>
                    <a:pt x="820521" y="972924"/>
                  </a:cubicBezTo>
                  <a:cubicBezTo>
                    <a:pt x="880317" y="976099"/>
                    <a:pt x="935350" y="1063412"/>
                    <a:pt x="982446" y="1074524"/>
                  </a:cubicBezTo>
                  <a:cubicBezTo>
                    <a:pt x="1029542" y="1085636"/>
                    <a:pt x="1077696" y="1054945"/>
                    <a:pt x="1103096" y="1039599"/>
                  </a:cubicBezTo>
                  <a:cubicBezTo>
                    <a:pt x="1128496" y="1024253"/>
                    <a:pt x="1152838" y="1002557"/>
                    <a:pt x="1134846" y="982449"/>
                  </a:cubicBezTo>
                  <a:cubicBezTo>
                    <a:pt x="1116854" y="962341"/>
                    <a:pt x="1028483" y="941174"/>
                    <a:pt x="995146" y="918949"/>
                  </a:cubicBezTo>
                  <a:cubicBezTo>
                    <a:pt x="961809" y="896724"/>
                    <a:pt x="937467" y="889845"/>
                    <a:pt x="934821" y="849099"/>
                  </a:cubicBezTo>
                  <a:cubicBezTo>
                    <a:pt x="932175" y="808353"/>
                    <a:pt x="964984" y="709399"/>
                    <a:pt x="979271" y="674474"/>
                  </a:cubicBezTo>
                  <a:cubicBezTo>
                    <a:pt x="993559" y="639549"/>
                    <a:pt x="1003083" y="644312"/>
                    <a:pt x="1020546" y="639549"/>
                  </a:cubicBezTo>
                  <a:cubicBezTo>
                    <a:pt x="1038009" y="634786"/>
                    <a:pt x="1064467" y="662303"/>
                    <a:pt x="1084046" y="645899"/>
                  </a:cubicBezTo>
                  <a:cubicBezTo>
                    <a:pt x="1103625" y="629495"/>
                    <a:pt x="1154425" y="578695"/>
                    <a:pt x="1138021" y="541124"/>
                  </a:cubicBezTo>
                  <a:cubicBezTo>
                    <a:pt x="1121617" y="503553"/>
                    <a:pt x="1020017" y="456986"/>
                    <a:pt x="985621" y="420474"/>
                  </a:cubicBezTo>
                  <a:cubicBezTo>
                    <a:pt x="951225" y="383962"/>
                    <a:pt x="925296" y="343745"/>
                    <a:pt x="931646" y="322049"/>
                  </a:cubicBezTo>
                  <a:cubicBezTo>
                    <a:pt x="937996" y="300353"/>
                    <a:pt x="991971" y="303528"/>
                    <a:pt x="1023721" y="290299"/>
                  </a:cubicBezTo>
                  <a:cubicBezTo>
                    <a:pt x="1055471" y="277070"/>
                    <a:pt x="1102567" y="263841"/>
                    <a:pt x="1122146" y="242674"/>
                  </a:cubicBezTo>
                  <a:cubicBezTo>
                    <a:pt x="1141725" y="221507"/>
                    <a:pt x="1184588" y="180761"/>
                    <a:pt x="1141196" y="163299"/>
                  </a:cubicBezTo>
                  <a:cubicBezTo>
                    <a:pt x="1097804" y="145837"/>
                    <a:pt x="911009" y="156420"/>
                    <a:pt x="861796" y="137899"/>
                  </a:cubicBezTo>
                  <a:cubicBezTo>
                    <a:pt x="812583" y="119378"/>
                    <a:pt x="853329" y="73341"/>
                    <a:pt x="845921" y="52174"/>
                  </a:cubicBezTo>
                  <a:cubicBezTo>
                    <a:pt x="838513" y="31007"/>
                    <a:pt x="852271" y="17778"/>
                    <a:pt x="817346" y="10899"/>
                  </a:cubicBezTo>
                  <a:cubicBezTo>
                    <a:pt x="782421" y="4020"/>
                    <a:pt x="660713" y="-9738"/>
                    <a:pt x="636371" y="10899"/>
                  </a:cubicBezTo>
                  <a:cubicBezTo>
                    <a:pt x="612029" y="31536"/>
                    <a:pt x="686642" y="110912"/>
                    <a:pt x="671296" y="134724"/>
                  </a:cubicBezTo>
                  <a:cubicBezTo>
                    <a:pt x="655950" y="158536"/>
                    <a:pt x="589275" y="151657"/>
                    <a:pt x="544296" y="153774"/>
                  </a:cubicBezTo>
                  <a:cubicBezTo>
                    <a:pt x="499317" y="155891"/>
                    <a:pt x="424704" y="134195"/>
                    <a:pt x="401421" y="147424"/>
                  </a:cubicBezTo>
                  <a:cubicBezTo>
                    <a:pt x="378138" y="160653"/>
                    <a:pt x="414650" y="219920"/>
                    <a:pt x="404596" y="233149"/>
                  </a:cubicBezTo>
                  <a:cubicBezTo>
                    <a:pt x="394542" y="246378"/>
                    <a:pt x="353267" y="245320"/>
                    <a:pt x="341096" y="226799"/>
                  </a:cubicBezTo>
                  <a:cubicBezTo>
                    <a:pt x="328925" y="208278"/>
                    <a:pt x="333158" y="155361"/>
                    <a:pt x="331571" y="122024"/>
                  </a:cubicBezTo>
                  <a:cubicBezTo>
                    <a:pt x="329984" y="88687"/>
                    <a:pt x="350092" y="44236"/>
                    <a:pt x="331571" y="26774"/>
                  </a:cubicBezTo>
                  <a:cubicBezTo>
                    <a:pt x="313050" y="9311"/>
                    <a:pt x="244788" y="18836"/>
                    <a:pt x="220446" y="17249"/>
                  </a:cubicBezTo>
                  <a:cubicBezTo>
                    <a:pt x="196104" y="15661"/>
                    <a:pt x="191342" y="-12384"/>
                    <a:pt x="185521" y="17249"/>
                  </a:cubicBezTo>
                  <a:cubicBezTo>
                    <a:pt x="179700" y="46882"/>
                    <a:pt x="193988" y="159066"/>
                    <a:pt x="185521" y="195049"/>
                  </a:cubicBezTo>
                  <a:cubicBezTo>
                    <a:pt x="177054" y="231032"/>
                    <a:pt x="162767" y="226270"/>
                    <a:pt x="134721" y="233149"/>
                  </a:cubicBezTo>
                  <a:cubicBezTo>
                    <a:pt x="106675" y="240028"/>
                    <a:pt x="47938" y="232091"/>
                    <a:pt x="29946" y="24267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E5118CE6-1099-49CC-BEB8-8C9E5A1DAC49}"/>
                </a:ext>
              </a:extLst>
            </p:cNvPr>
            <p:cNvSpPr/>
            <p:nvPr/>
          </p:nvSpPr>
          <p:spPr>
            <a:xfrm>
              <a:off x="8854729" y="3741875"/>
              <a:ext cx="587836" cy="425204"/>
            </a:xfrm>
            <a:custGeom>
              <a:avLst/>
              <a:gdLst>
                <a:gd name="connsiteX0" fmla="*/ 3521 w 587836"/>
                <a:gd name="connsiteY0" fmla="*/ 90350 h 425204"/>
                <a:gd name="connsiteX1" fmla="*/ 32096 w 587836"/>
                <a:gd name="connsiteY1" fmla="*/ 163375 h 425204"/>
                <a:gd name="connsiteX2" fmla="*/ 76546 w 587836"/>
                <a:gd name="connsiteY2" fmla="*/ 233225 h 425204"/>
                <a:gd name="connsiteX3" fmla="*/ 162271 w 587836"/>
                <a:gd name="connsiteY3" fmla="*/ 157025 h 425204"/>
                <a:gd name="connsiteX4" fmla="*/ 241646 w 587836"/>
                <a:gd name="connsiteY4" fmla="*/ 39550 h 425204"/>
                <a:gd name="connsiteX5" fmla="*/ 301971 w 587836"/>
                <a:gd name="connsiteY5" fmla="*/ 52250 h 425204"/>
                <a:gd name="connsiteX6" fmla="*/ 368646 w 587836"/>
                <a:gd name="connsiteY6" fmla="*/ 87175 h 425204"/>
                <a:gd name="connsiteX7" fmla="*/ 340071 w 587836"/>
                <a:gd name="connsiteY7" fmla="*/ 160200 h 425204"/>
                <a:gd name="connsiteX8" fmla="*/ 257521 w 587836"/>
                <a:gd name="connsiteY8" fmla="*/ 249100 h 425204"/>
                <a:gd name="connsiteX9" fmla="*/ 336896 w 587836"/>
                <a:gd name="connsiteY9" fmla="*/ 274500 h 425204"/>
                <a:gd name="connsiteX10" fmla="*/ 416271 w 587836"/>
                <a:gd name="connsiteY10" fmla="*/ 369750 h 425204"/>
                <a:gd name="connsiteX11" fmla="*/ 444846 w 587836"/>
                <a:gd name="connsiteY11" fmla="*/ 423725 h 425204"/>
                <a:gd name="connsiteX12" fmla="*/ 495646 w 587836"/>
                <a:gd name="connsiteY12" fmla="*/ 312600 h 425204"/>
                <a:gd name="connsiteX13" fmla="*/ 530571 w 587836"/>
                <a:gd name="connsiteY13" fmla="*/ 258625 h 425204"/>
                <a:gd name="connsiteX14" fmla="*/ 587721 w 587836"/>
                <a:gd name="connsiteY14" fmla="*/ 252275 h 425204"/>
                <a:gd name="connsiteX15" fmla="*/ 543271 w 587836"/>
                <a:gd name="connsiteY15" fmla="*/ 198300 h 425204"/>
                <a:gd name="connsiteX16" fmla="*/ 473421 w 587836"/>
                <a:gd name="connsiteY16" fmla="*/ 90350 h 425204"/>
                <a:gd name="connsiteX17" fmla="*/ 530571 w 587836"/>
                <a:gd name="connsiteY17" fmla="*/ 64950 h 425204"/>
                <a:gd name="connsiteX18" fmla="*/ 571846 w 587836"/>
                <a:gd name="connsiteY18" fmla="*/ 17325 h 425204"/>
                <a:gd name="connsiteX19" fmla="*/ 451196 w 587836"/>
                <a:gd name="connsiteY19" fmla="*/ 14150 h 425204"/>
                <a:gd name="connsiteX20" fmla="*/ 127346 w 587836"/>
                <a:gd name="connsiteY20" fmla="*/ 1450 h 425204"/>
                <a:gd name="connsiteX21" fmla="*/ 114646 w 587836"/>
                <a:gd name="connsiteY21" fmla="*/ 52250 h 425204"/>
                <a:gd name="connsiteX22" fmla="*/ 3521 w 587836"/>
                <a:gd name="connsiteY22" fmla="*/ 90350 h 42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7836" h="425204">
                  <a:moveTo>
                    <a:pt x="3521" y="90350"/>
                  </a:moveTo>
                  <a:cubicBezTo>
                    <a:pt x="-10237" y="108871"/>
                    <a:pt x="19925" y="139563"/>
                    <a:pt x="32096" y="163375"/>
                  </a:cubicBezTo>
                  <a:cubicBezTo>
                    <a:pt x="44267" y="187188"/>
                    <a:pt x="54850" y="234283"/>
                    <a:pt x="76546" y="233225"/>
                  </a:cubicBezTo>
                  <a:cubicBezTo>
                    <a:pt x="98242" y="232167"/>
                    <a:pt x="134754" y="189304"/>
                    <a:pt x="162271" y="157025"/>
                  </a:cubicBezTo>
                  <a:cubicBezTo>
                    <a:pt x="189788" y="124746"/>
                    <a:pt x="218363" y="57012"/>
                    <a:pt x="241646" y="39550"/>
                  </a:cubicBezTo>
                  <a:cubicBezTo>
                    <a:pt x="264929" y="22087"/>
                    <a:pt x="280804" y="44312"/>
                    <a:pt x="301971" y="52250"/>
                  </a:cubicBezTo>
                  <a:cubicBezTo>
                    <a:pt x="323138" y="60187"/>
                    <a:pt x="362296" y="69183"/>
                    <a:pt x="368646" y="87175"/>
                  </a:cubicBezTo>
                  <a:cubicBezTo>
                    <a:pt x="374996" y="105167"/>
                    <a:pt x="358592" y="133213"/>
                    <a:pt x="340071" y="160200"/>
                  </a:cubicBezTo>
                  <a:cubicBezTo>
                    <a:pt x="321550" y="187187"/>
                    <a:pt x="258050" y="230050"/>
                    <a:pt x="257521" y="249100"/>
                  </a:cubicBezTo>
                  <a:cubicBezTo>
                    <a:pt x="256992" y="268150"/>
                    <a:pt x="310438" y="254392"/>
                    <a:pt x="336896" y="274500"/>
                  </a:cubicBezTo>
                  <a:cubicBezTo>
                    <a:pt x="363354" y="294608"/>
                    <a:pt x="398279" y="344879"/>
                    <a:pt x="416271" y="369750"/>
                  </a:cubicBezTo>
                  <a:cubicBezTo>
                    <a:pt x="434263" y="394621"/>
                    <a:pt x="431617" y="433250"/>
                    <a:pt x="444846" y="423725"/>
                  </a:cubicBezTo>
                  <a:cubicBezTo>
                    <a:pt x="458075" y="414200"/>
                    <a:pt x="481359" y="340117"/>
                    <a:pt x="495646" y="312600"/>
                  </a:cubicBezTo>
                  <a:cubicBezTo>
                    <a:pt x="509934" y="285083"/>
                    <a:pt x="515225" y="268679"/>
                    <a:pt x="530571" y="258625"/>
                  </a:cubicBezTo>
                  <a:cubicBezTo>
                    <a:pt x="545917" y="248571"/>
                    <a:pt x="585604" y="262329"/>
                    <a:pt x="587721" y="252275"/>
                  </a:cubicBezTo>
                  <a:cubicBezTo>
                    <a:pt x="589838" y="242221"/>
                    <a:pt x="562321" y="225287"/>
                    <a:pt x="543271" y="198300"/>
                  </a:cubicBezTo>
                  <a:cubicBezTo>
                    <a:pt x="524221" y="171313"/>
                    <a:pt x="475538" y="112575"/>
                    <a:pt x="473421" y="90350"/>
                  </a:cubicBezTo>
                  <a:cubicBezTo>
                    <a:pt x="471304" y="68125"/>
                    <a:pt x="514167" y="77121"/>
                    <a:pt x="530571" y="64950"/>
                  </a:cubicBezTo>
                  <a:cubicBezTo>
                    <a:pt x="546975" y="52779"/>
                    <a:pt x="585075" y="25792"/>
                    <a:pt x="571846" y="17325"/>
                  </a:cubicBezTo>
                  <a:cubicBezTo>
                    <a:pt x="558617" y="8858"/>
                    <a:pt x="451196" y="14150"/>
                    <a:pt x="451196" y="14150"/>
                  </a:cubicBezTo>
                  <a:cubicBezTo>
                    <a:pt x="377113" y="11504"/>
                    <a:pt x="183438" y="-4900"/>
                    <a:pt x="127346" y="1450"/>
                  </a:cubicBezTo>
                  <a:cubicBezTo>
                    <a:pt x="71254" y="7800"/>
                    <a:pt x="132109" y="39021"/>
                    <a:pt x="114646" y="52250"/>
                  </a:cubicBezTo>
                  <a:cubicBezTo>
                    <a:pt x="97184" y="65479"/>
                    <a:pt x="17279" y="71829"/>
                    <a:pt x="3521" y="903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2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屋内, 女性 が含まれている画像&#10;&#10;自動的に生成された説明" hidden="1">
            <a:extLst>
              <a:ext uri="{FF2B5EF4-FFF2-40B4-BE49-F238E27FC236}">
                <a16:creationId xmlns:a16="http://schemas.microsoft.com/office/drawing/2014/main" id="{9BDD164A-5416-4645-BCA0-FA553DCBB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90423FA-4CFB-4973-A3BF-DDF66533A518}"/>
              </a:ext>
            </a:extLst>
          </p:cNvPr>
          <p:cNvGrpSpPr/>
          <p:nvPr/>
        </p:nvGrpSpPr>
        <p:grpSpPr>
          <a:xfrm>
            <a:off x="2625949" y="84540"/>
            <a:ext cx="6895388" cy="6818824"/>
            <a:chOff x="2625949" y="84540"/>
            <a:chExt cx="6895388" cy="6818824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6F33AAF-774C-410F-B3EF-9B4E4B51E07B}"/>
                </a:ext>
              </a:extLst>
            </p:cNvPr>
            <p:cNvSpPr/>
            <p:nvPr/>
          </p:nvSpPr>
          <p:spPr>
            <a:xfrm>
              <a:off x="4295835" y="3882496"/>
              <a:ext cx="3565660" cy="2223100"/>
            </a:xfrm>
            <a:custGeom>
              <a:avLst/>
              <a:gdLst>
                <a:gd name="connsiteX0" fmla="*/ 839198 w 3565660"/>
                <a:gd name="connsiteY0" fmla="*/ 881 h 2254143"/>
                <a:gd name="connsiteX1" fmla="*/ 856132 w 3565660"/>
                <a:gd name="connsiteY1" fmla="*/ 288748 h 2254143"/>
                <a:gd name="connsiteX2" fmla="*/ 873065 w 3565660"/>
                <a:gd name="connsiteY2" fmla="*/ 555448 h 2254143"/>
                <a:gd name="connsiteX3" fmla="*/ 792632 w 3565660"/>
                <a:gd name="connsiteY3" fmla="*/ 796748 h 2254143"/>
                <a:gd name="connsiteX4" fmla="*/ 623298 w 3565660"/>
                <a:gd name="connsiteY4" fmla="*/ 1088848 h 2254143"/>
                <a:gd name="connsiteX5" fmla="*/ 420098 w 3565660"/>
                <a:gd name="connsiteY5" fmla="*/ 1287815 h 2254143"/>
                <a:gd name="connsiteX6" fmla="*/ 72965 w 3565660"/>
                <a:gd name="connsiteY6" fmla="*/ 1507948 h 2254143"/>
                <a:gd name="connsiteX7" fmla="*/ 17932 w 3565660"/>
                <a:gd name="connsiteY7" fmla="*/ 1685748 h 2254143"/>
                <a:gd name="connsiteX8" fmla="*/ 305798 w 3565660"/>
                <a:gd name="connsiteY8" fmla="*/ 1999015 h 2254143"/>
                <a:gd name="connsiteX9" fmla="*/ 932332 w 3565660"/>
                <a:gd name="connsiteY9" fmla="*/ 2231848 h 2254143"/>
                <a:gd name="connsiteX10" fmla="*/ 2028765 w 3565660"/>
                <a:gd name="connsiteY10" fmla="*/ 2231848 h 2254143"/>
                <a:gd name="connsiteX11" fmla="*/ 2871198 w 3565660"/>
                <a:gd name="connsiteY11" fmla="*/ 2117548 h 2254143"/>
                <a:gd name="connsiteX12" fmla="*/ 3425765 w 3565660"/>
                <a:gd name="connsiteY12" fmla="*/ 1842381 h 2254143"/>
                <a:gd name="connsiteX13" fmla="*/ 3565465 w 3565660"/>
                <a:gd name="connsiteY13" fmla="*/ 1533348 h 2254143"/>
                <a:gd name="connsiteX14" fmla="*/ 3408832 w 3565660"/>
                <a:gd name="connsiteY14" fmla="*/ 1304748 h 2254143"/>
                <a:gd name="connsiteX15" fmla="*/ 2845798 w 3565660"/>
                <a:gd name="connsiteY15" fmla="*/ 1042281 h 2254143"/>
                <a:gd name="connsiteX16" fmla="*/ 2625665 w 3565660"/>
                <a:gd name="connsiteY16" fmla="*/ 750181 h 2254143"/>
                <a:gd name="connsiteX17" fmla="*/ 2583332 w 3565660"/>
                <a:gd name="connsiteY17" fmla="*/ 487715 h 2254143"/>
                <a:gd name="connsiteX18" fmla="*/ 2621432 w 3565660"/>
                <a:gd name="connsiteY18" fmla="*/ 136348 h 2254143"/>
                <a:gd name="connsiteX19" fmla="*/ 1863665 w 3565660"/>
                <a:gd name="connsiteY19" fmla="*/ 254881 h 2254143"/>
                <a:gd name="connsiteX20" fmla="*/ 1203265 w 3565660"/>
                <a:gd name="connsiteY20" fmla="*/ 199848 h 2254143"/>
                <a:gd name="connsiteX21" fmla="*/ 839198 w 3565660"/>
                <a:gd name="connsiteY21" fmla="*/ 88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21" fmla="*/ 1955105 w 3565660"/>
                <a:gd name="connsiteY21" fmla="*/ 34632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0" fmla="*/ 1203265 w 3565660"/>
                <a:gd name="connsiteY0" fmla="*/ 199848 h 2254143"/>
                <a:gd name="connsiteX1" fmla="*/ 839198 w 3565660"/>
                <a:gd name="connsiteY1" fmla="*/ 881 h 2254143"/>
                <a:gd name="connsiteX2" fmla="*/ 856132 w 3565660"/>
                <a:gd name="connsiteY2" fmla="*/ 288748 h 2254143"/>
                <a:gd name="connsiteX3" fmla="*/ 873065 w 3565660"/>
                <a:gd name="connsiteY3" fmla="*/ 555448 h 2254143"/>
                <a:gd name="connsiteX4" fmla="*/ 792632 w 3565660"/>
                <a:gd name="connsiteY4" fmla="*/ 796748 h 2254143"/>
                <a:gd name="connsiteX5" fmla="*/ 623298 w 3565660"/>
                <a:gd name="connsiteY5" fmla="*/ 1088848 h 2254143"/>
                <a:gd name="connsiteX6" fmla="*/ 420098 w 3565660"/>
                <a:gd name="connsiteY6" fmla="*/ 1287815 h 2254143"/>
                <a:gd name="connsiteX7" fmla="*/ 72965 w 3565660"/>
                <a:gd name="connsiteY7" fmla="*/ 1507948 h 2254143"/>
                <a:gd name="connsiteX8" fmla="*/ 17932 w 3565660"/>
                <a:gd name="connsiteY8" fmla="*/ 1685748 h 2254143"/>
                <a:gd name="connsiteX9" fmla="*/ 305798 w 3565660"/>
                <a:gd name="connsiteY9" fmla="*/ 1999015 h 2254143"/>
                <a:gd name="connsiteX10" fmla="*/ 932332 w 3565660"/>
                <a:gd name="connsiteY10" fmla="*/ 2231848 h 2254143"/>
                <a:gd name="connsiteX11" fmla="*/ 2028765 w 3565660"/>
                <a:gd name="connsiteY11" fmla="*/ 2231848 h 2254143"/>
                <a:gd name="connsiteX12" fmla="*/ 2871198 w 3565660"/>
                <a:gd name="connsiteY12" fmla="*/ 2117548 h 2254143"/>
                <a:gd name="connsiteX13" fmla="*/ 3425765 w 3565660"/>
                <a:gd name="connsiteY13" fmla="*/ 1842381 h 2254143"/>
                <a:gd name="connsiteX14" fmla="*/ 3565465 w 3565660"/>
                <a:gd name="connsiteY14" fmla="*/ 1533348 h 2254143"/>
                <a:gd name="connsiteX15" fmla="*/ 3408832 w 3565660"/>
                <a:gd name="connsiteY15" fmla="*/ 1304748 h 2254143"/>
                <a:gd name="connsiteX16" fmla="*/ 2845798 w 3565660"/>
                <a:gd name="connsiteY16" fmla="*/ 1042281 h 2254143"/>
                <a:gd name="connsiteX17" fmla="*/ 2625665 w 3565660"/>
                <a:gd name="connsiteY17" fmla="*/ 750181 h 2254143"/>
                <a:gd name="connsiteX18" fmla="*/ 2583332 w 3565660"/>
                <a:gd name="connsiteY18" fmla="*/ 487715 h 2254143"/>
                <a:gd name="connsiteX19" fmla="*/ 2621432 w 3565660"/>
                <a:gd name="connsiteY19" fmla="*/ 136348 h 2254143"/>
                <a:gd name="connsiteX0" fmla="*/ 839198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74866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87566 w 3565660"/>
                <a:gd name="connsiteY18" fmla="*/ 160867 h 2253262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621433 w 3565660"/>
                <a:gd name="connsiteY18" fmla="*/ 140230 h 2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5660" h="2223100">
                  <a:moveTo>
                    <a:pt x="862481" y="0"/>
                  </a:moveTo>
                  <a:cubicBezTo>
                    <a:pt x="869714" y="33867"/>
                    <a:pt x="854368" y="170304"/>
                    <a:pt x="856132" y="257705"/>
                  </a:cubicBezTo>
                  <a:cubicBezTo>
                    <a:pt x="857896" y="345106"/>
                    <a:pt x="883648" y="439738"/>
                    <a:pt x="873065" y="524405"/>
                  </a:cubicBezTo>
                  <a:cubicBezTo>
                    <a:pt x="862482" y="609072"/>
                    <a:pt x="834260" y="676805"/>
                    <a:pt x="792632" y="765705"/>
                  </a:cubicBezTo>
                  <a:cubicBezTo>
                    <a:pt x="751004" y="854605"/>
                    <a:pt x="685387" y="975961"/>
                    <a:pt x="623298" y="1057805"/>
                  </a:cubicBezTo>
                  <a:cubicBezTo>
                    <a:pt x="561209" y="1139650"/>
                    <a:pt x="511820" y="1186922"/>
                    <a:pt x="420098" y="1256772"/>
                  </a:cubicBezTo>
                  <a:cubicBezTo>
                    <a:pt x="328376" y="1326622"/>
                    <a:pt x="139993" y="1410583"/>
                    <a:pt x="72965" y="1476905"/>
                  </a:cubicBezTo>
                  <a:cubicBezTo>
                    <a:pt x="5937" y="1543227"/>
                    <a:pt x="-20873" y="1572861"/>
                    <a:pt x="17932" y="1654705"/>
                  </a:cubicBezTo>
                  <a:cubicBezTo>
                    <a:pt x="56737" y="1736549"/>
                    <a:pt x="153398" y="1876955"/>
                    <a:pt x="305798" y="1967972"/>
                  </a:cubicBezTo>
                  <a:cubicBezTo>
                    <a:pt x="458198" y="2058989"/>
                    <a:pt x="645171" y="2162000"/>
                    <a:pt x="932332" y="2200805"/>
                  </a:cubicBezTo>
                  <a:cubicBezTo>
                    <a:pt x="1219493" y="2239610"/>
                    <a:pt x="1705621" y="2219855"/>
                    <a:pt x="2028765" y="2200805"/>
                  </a:cubicBezTo>
                  <a:cubicBezTo>
                    <a:pt x="2351909" y="2181755"/>
                    <a:pt x="2638365" y="2151416"/>
                    <a:pt x="2871198" y="2086505"/>
                  </a:cubicBezTo>
                  <a:cubicBezTo>
                    <a:pt x="3104031" y="2021594"/>
                    <a:pt x="3310054" y="1908705"/>
                    <a:pt x="3425765" y="1811338"/>
                  </a:cubicBezTo>
                  <a:cubicBezTo>
                    <a:pt x="3541476" y="1713971"/>
                    <a:pt x="3568287" y="1591910"/>
                    <a:pt x="3565465" y="1502305"/>
                  </a:cubicBezTo>
                  <a:cubicBezTo>
                    <a:pt x="3562643" y="1412700"/>
                    <a:pt x="3528777" y="1355550"/>
                    <a:pt x="3408832" y="1273705"/>
                  </a:cubicBezTo>
                  <a:cubicBezTo>
                    <a:pt x="3288888" y="1191861"/>
                    <a:pt x="2976326" y="1103666"/>
                    <a:pt x="2845798" y="1011238"/>
                  </a:cubicBezTo>
                  <a:cubicBezTo>
                    <a:pt x="2715270" y="918810"/>
                    <a:pt x="2669409" y="811566"/>
                    <a:pt x="2625665" y="719138"/>
                  </a:cubicBezTo>
                  <a:cubicBezTo>
                    <a:pt x="2581921" y="626710"/>
                    <a:pt x="2584037" y="553157"/>
                    <a:pt x="2583332" y="456672"/>
                  </a:cubicBezTo>
                  <a:cubicBezTo>
                    <a:pt x="2582627" y="360187"/>
                    <a:pt x="2620199" y="259998"/>
                    <a:pt x="2621433" y="1402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5E5781DF-FDB4-45B4-9478-2C0CDB17E8B7}"/>
                </a:ext>
              </a:extLst>
            </p:cNvPr>
            <p:cNvSpPr/>
            <p:nvPr/>
          </p:nvSpPr>
          <p:spPr>
            <a:xfrm>
              <a:off x="4851400" y="970175"/>
              <a:ext cx="1667933" cy="2056658"/>
            </a:xfrm>
            <a:custGeom>
              <a:avLst/>
              <a:gdLst>
                <a:gd name="connsiteX0" fmla="*/ 1667933 w 1667933"/>
                <a:gd name="connsiteY0" fmla="*/ 168592 h 2056658"/>
                <a:gd name="connsiteX1" fmla="*/ 1473200 w 1667933"/>
                <a:gd name="connsiteY1" fmla="*/ 62758 h 2056658"/>
                <a:gd name="connsiteX2" fmla="*/ 1126067 w 1667933"/>
                <a:gd name="connsiteY2" fmla="*/ 3492 h 2056658"/>
                <a:gd name="connsiteX3" fmla="*/ 584200 w 1667933"/>
                <a:gd name="connsiteY3" fmla="*/ 164358 h 2056658"/>
                <a:gd name="connsiteX4" fmla="*/ 186267 w 1667933"/>
                <a:gd name="connsiteY4" fmla="*/ 503025 h 2056658"/>
                <a:gd name="connsiteX5" fmla="*/ 232833 w 1667933"/>
                <a:gd name="connsiteY5" fmla="*/ 604625 h 2056658"/>
                <a:gd name="connsiteX6" fmla="*/ 186267 w 1667933"/>
                <a:gd name="connsiteY6" fmla="*/ 761258 h 2056658"/>
                <a:gd name="connsiteX7" fmla="*/ 67733 w 1667933"/>
                <a:gd name="connsiteY7" fmla="*/ 1036425 h 2056658"/>
                <a:gd name="connsiteX8" fmla="*/ 50800 w 1667933"/>
                <a:gd name="connsiteY8" fmla="*/ 1218458 h 2056658"/>
                <a:gd name="connsiteX9" fmla="*/ 0 w 1667933"/>
                <a:gd name="connsiteY9" fmla="*/ 1527492 h 2056658"/>
                <a:gd name="connsiteX10" fmla="*/ 50800 w 1667933"/>
                <a:gd name="connsiteY10" fmla="*/ 1671425 h 2056658"/>
                <a:gd name="connsiteX11" fmla="*/ 50800 w 1667933"/>
                <a:gd name="connsiteY11" fmla="*/ 1950825 h 2056658"/>
                <a:gd name="connsiteX12" fmla="*/ 38100 w 1667933"/>
                <a:gd name="connsiteY12" fmla="*/ 2056658 h 20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7933" h="2056658">
                  <a:moveTo>
                    <a:pt x="1667933" y="168592"/>
                  </a:moveTo>
                  <a:cubicBezTo>
                    <a:pt x="1615722" y="129433"/>
                    <a:pt x="1563511" y="90275"/>
                    <a:pt x="1473200" y="62758"/>
                  </a:cubicBezTo>
                  <a:cubicBezTo>
                    <a:pt x="1382889" y="35241"/>
                    <a:pt x="1274234" y="-13441"/>
                    <a:pt x="1126067" y="3492"/>
                  </a:cubicBezTo>
                  <a:cubicBezTo>
                    <a:pt x="977900" y="20425"/>
                    <a:pt x="740833" y="81102"/>
                    <a:pt x="584200" y="164358"/>
                  </a:cubicBezTo>
                  <a:cubicBezTo>
                    <a:pt x="427567" y="247614"/>
                    <a:pt x="244828" y="429647"/>
                    <a:pt x="186267" y="503025"/>
                  </a:cubicBezTo>
                  <a:cubicBezTo>
                    <a:pt x="127706" y="576403"/>
                    <a:pt x="232833" y="561586"/>
                    <a:pt x="232833" y="604625"/>
                  </a:cubicBezTo>
                  <a:cubicBezTo>
                    <a:pt x="232833" y="647664"/>
                    <a:pt x="213784" y="689291"/>
                    <a:pt x="186267" y="761258"/>
                  </a:cubicBezTo>
                  <a:cubicBezTo>
                    <a:pt x="158750" y="833225"/>
                    <a:pt x="90311" y="960225"/>
                    <a:pt x="67733" y="1036425"/>
                  </a:cubicBezTo>
                  <a:cubicBezTo>
                    <a:pt x="45155" y="1112625"/>
                    <a:pt x="62089" y="1136614"/>
                    <a:pt x="50800" y="1218458"/>
                  </a:cubicBezTo>
                  <a:cubicBezTo>
                    <a:pt x="39511" y="1300302"/>
                    <a:pt x="0" y="1451998"/>
                    <a:pt x="0" y="1527492"/>
                  </a:cubicBezTo>
                  <a:cubicBezTo>
                    <a:pt x="0" y="1602986"/>
                    <a:pt x="42333" y="1600870"/>
                    <a:pt x="50800" y="1671425"/>
                  </a:cubicBezTo>
                  <a:cubicBezTo>
                    <a:pt x="59267" y="1741981"/>
                    <a:pt x="52917" y="1886620"/>
                    <a:pt x="50800" y="1950825"/>
                  </a:cubicBezTo>
                  <a:cubicBezTo>
                    <a:pt x="48683" y="2015030"/>
                    <a:pt x="43391" y="2035844"/>
                    <a:pt x="38100" y="205665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95F1AFB5-E05B-4981-9257-0EADCEAF870A}"/>
                </a:ext>
              </a:extLst>
            </p:cNvPr>
            <p:cNvSpPr/>
            <p:nvPr/>
          </p:nvSpPr>
          <p:spPr>
            <a:xfrm>
              <a:off x="4897967" y="3022600"/>
              <a:ext cx="2036233" cy="1428294"/>
            </a:xfrm>
            <a:custGeom>
              <a:avLst/>
              <a:gdLst>
                <a:gd name="connsiteX0" fmla="*/ 0 w 2036233"/>
                <a:gd name="connsiteY0" fmla="*/ 0 h 1428294"/>
                <a:gd name="connsiteX1" fmla="*/ 190500 w 2036233"/>
                <a:gd name="connsiteY1" fmla="*/ 749300 h 1428294"/>
                <a:gd name="connsiteX2" fmla="*/ 723900 w 2036233"/>
                <a:gd name="connsiteY2" fmla="*/ 1270000 h 1428294"/>
                <a:gd name="connsiteX3" fmla="*/ 1198033 w 2036233"/>
                <a:gd name="connsiteY3" fmla="*/ 1413933 h 1428294"/>
                <a:gd name="connsiteX4" fmla="*/ 2036233 w 2036233"/>
                <a:gd name="connsiteY4" fmla="*/ 977900 h 14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233" h="1428294">
                  <a:moveTo>
                    <a:pt x="0" y="0"/>
                  </a:moveTo>
                  <a:cubicBezTo>
                    <a:pt x="34925" y="268816"/>
                    <a:pt x="69850" y="537633"/>
                    <a:pt x="190500" y="749300"/>
                  </a:cubicBezTo>
                  <a:cubicBezTo>
                    <a:pt x="311150" y="960967"/>
                    <a:pt x="555978" y="1159228"/>
                    <a:pt x="723900" y="1270000"/>
                  </a:cubicBezTo>
                  <a:cubicBezTo>
                    <a:pt x="891822" y="1380772"/>
                    <a:pt x="979311" y="1462616"/>
                    <a:pt x="1198033" y="1413933"/>
                  </a:cubicBezTo>
                  <a:cubicBezTo>
                    <a:pt x="1416755" y="1365250"/>
                    <a:pt x="1726494" y="1171575"/>
                    <a:pt x="2036233" y="977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2ADF820-07B8-485B-8C34-667AFB937571}"/>
                </a:ext>
              </a:extLst>
            </p:cNvPr>
            <p:cNvSpPr/>
            <p:nvPr/>
          </p:nvSpPr>
          <p:spPr>
            <a:xfrm>
              <a:off x="6523567" y="1051687"/>
              <a:ext cx="1001350" cy="1712680"/>
            </a:xfrm>
            <a:custGeom>
              <a:avLst/>
              <a:gdLst>
                <a:gd name="connsiteX0" fmla="*/ 0 w 1001350"/>
                <a:gd name="connsiteY0" fmla="*/ 78613 h 1712680"/>
                <a:gd name="connsiteX1" fmla="*/ 228600 w 1001350"/>
                <a:gd name="connsiteY1" fmla="*/ 2413 h 1712680"/>
                <a:gd name="connsiteX2" fmla="*/ 495300 w 1001350"/>
                <a:gd name="connsiteY2" fmla="*/ 159046 h 1712680"/>
                <a:gd name="connsiteX3" fmla="*/ 927100 w 1001350"/>
                <a:gd name="connsiteY3" fmla="*/ 548513 h 1712680"/>
                <a:gd name="connsiteX4" fmla="*/ 982133 w 1001350"/>
                <a:gd name="connsiteY4" fmla="*/ 671280 h 1712680"/>
                <a:gd name="connsiteX5" fmla="*/ 927100 w 1001350"/>
                <a:gd name="connsiteY5" fmla="*/ 912580 h 1712680"/>
                <a:gd name="connsiteX6" fmla="*/ 994833 w 1001350"/>
                <a:gd name="connsiteY6" fmla="*/ 1124246 h 1712680"/>
                <a:gd name="connsiteX7" fmla="*/ 994833 w 1001350"/>
                <a:gd name="connsiteY7" fmla="*/ 1230080 h 1712680"/>
                <a:gd name="connsiteX8" fmla="*/ 960966 w 1001350"/>
                <a:gd name="connsiteY8" fmla="*/ 1357080 h 1712680"/>
                <a:gd name="connsiteX9" fmla="*/ 956733 w 1001350"/>
                <a:gd name="connsiteY9" fmla="*/ 1479846 h 1712680"/>
                <a:gd name="connsiteX10" fmla="*/ 914400 w 1001350"/>
                <a:gd name="connsiteY10" fmla="*/ 1712680 h 17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350" h="1712680">
                  <a:moveTo>
                    <a:pt x="0" y="78613"/>
                  </a:moveTo>
                  <a:cubicBezTo>
                    <a:pt x="73025" y="33810"/>
                    <a:pt x="146050" y="-10993"/>
                    <a:pt x="228600" y="2413"/>
                  </a:cubicBezTo>
                  <a:cubicBezTo>
                    <a:pt x="311150" y="15819"/>
                    <a:pt x="378883" y="68029"/>
                    <a:pt x="495300" y="159046"/>
                  </a:cubicBezTo>
                  <a:cubicBezTo>
                    <a:pt x="611717" y="250063"/>
                    <a:pt x="845961" y="463141"/>
                    <a:pt x="927100" y="548513"/>
                  </a:cubicBezTo>
                  <a:cubicBezTo>
                    <a:pt x="1008239" y="633885"/>
                    <a:pt x="982133" y="610602"/>
                    <a:pt x="982133" y="671280"/>
                  </a:cubicBezTo>
                  <a:cubicBezTo>
                    <a:pt x="982133" y="731958"/>
                    <a:pt x="924983" y="837086"/>
                    <a:pt x="927100" y="912580"/>
                  </a:cubicBezTo>
                  <a:cubicBezTo>
                    <a:pt x="929217" y="988074"/>
                    <a:pt x="983544" y="1071329"/>
                    <a:pt x="994833" y="1124246"/>
                  </a:cubicBezTo>
                  <a:cubicBezTo>
                    <a:pt x="1006122" y="1177163"/>
                    <a:pt x="1000477" y="1191274"/>
                    <a:pt x="994833" y="1230080"/>
                  </a:cubicBezTo>
                  <a:cubicBezTo>
                    <a:pt x="989189" y="1268886"/>
                    <a:pt x="967316" y="1315452"/>
                    <a:pt x="960966" y="1357080"/>
                  </a:cubicBezTo>
                  <a:cubicBezTo>
                    <a:pt x="954616" y="1398708"/>
                    <a:pt x="964494" y="1420579"/>
                    <a:pt x="956733" y="1479846"/>
                  </a:cubicBezTo>
                  <a:cubicBezTo>
                    <a:pt x="948972" y="1539113"/>
                    <a:pt x="931686" y="1625896"/>
                    <a:pt x="914400" y="17126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FD9FEC2-A2E0-4666-9065-99DCCC22AF22}"/>
                </a:ext>
              </a:extLst>
            </p:cNvPr>
            <p:cNvSpPr/>
            <p:nvPr/>
          </p:nvSpPr>
          <p:spPr>
            <a:xfrm>
              <a:off x="6934200" y="2738967"/>
              <a:ext cx="516467" cy="1253066"/>
            </a:xfrm>
            <a:custGeom>
              <a:avLst/>
              <a:gdLst>
                <a:gd name="connsiteX0" fmla="*/ 516467 w 516467"/>
                <a:gd name="connsiteY0" fmla="*/ 0 h 1253066"/>
                <a:gd name="connsiteX1" fmla="*/ 368300 w 516467"/>
                <a:gd name="connsiteY1" fmla="*/ 554566 h 1253066"/>
                <a:gd name="connsiteX2" fmla="*/ 152400 w 516467"/>
                <a:gd name="connsiteY2" fmla="*/ 1037166 h 1253066"/>
                <a:gd name="connsiteX3" fmla="*/ 0 w 516467"/>
                <a:gd name="connsiteY3" fmla="*/ 1253066 h 12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67" h="1253066">
                  <a:moveTo>
                    <a:pt x="516467" y="0"/>
                  </a:moveTo>
                  <a:cubicBezTo>
                    <a:pt x="472722" y="190852"/>
                    <a:pt x="428978" y="381705"/>
                    <a:pt x="368300" y="554566"/>
                  </a:cubicBezTo>
                  <a:cubicBezTo>
                    <a:pt x="307622" y="727427"/>
                    <a:pt x="213783" y="920749"/>
                    <a:pt x="152400" y="1037166"/>
                  </a:cubicBezTo>
                  <a:cubicBezTo>
                    <a:pt x="91017" y="1153583"/>
                    <a:pt x="45508" y="1203324"/>
                    <a:pt x="0" y="12530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95271890-2AAB-4D23-A388-E91BBC6A8B25}"/>
                </a:ext>
              </a:extLst>
            </p:cNvPr>
            <p:cNvSpPr/>
            <p:nvPr/>
          </p:nvSpPr>
          <p:spPr>
            <a:xfrm>
              <a:off x="5537200" y="2237389"/>
              <a:ext cx="223950" cy="183868"/>
            </a:xfrm>
            <a:custGeom>
              <a:avLst/>
              <a:gdLst>
                <a:gd name="connsiteX0" fmla="*/ 215900 w 223950"/>
                <a:gd name="connsiteY0" fmla="*/ 32764 h 175957"/>
                <a:gd name="connsiteX1" fmla="*/ 214313 w 223950"/>
                <a:gd name="connsiteY1" fmla="*/ 102614 h 175957"/>
                <a:gd name="connsiteX2" fmla="*/ 130175 w 223950"/>
                <a:gd name="connsiteY2" fmla="*/ 175639 h 175957"/>
                <a:gd name="connsiteX3" fmla="*/ 25400 w 223950"/>
                <a:gd name="connsiteY3" fmla="*/ 128014 h 175957"/>
                <a:gd name="connsiteX4" fmla="*/ 12700 w 223950"/>
                <a:gd name="connsiteY4" fmla="*/ 99439 h 175957"/>
                <a:gd name="connsiteX5" fmla="*/ 0 w 223950"/>
                <a:gd name="connsiteY5" fmla="*/ 66101 h 175957"/>
                <a:gd name="connsiteX6" fmla="*/ 12700 w 223950"/>
                <a:gd name="connsiteY6" fmla="*/ 21651 h 175957"/>
                <a:gd name="connsiteX7" fmla="*/ 15875 w 223950"/>
                <a:gd name="connsiteY7" fmla="*/ 2601 h 175957"/>
                <a:gd name="connsiteX8" fmla="*/ 93663 w 223950"/>
                <a:gd name="connsiteY8" fmla="*/ 1014 h 175957"/>
                <a:gd name="connsiteX9" fmla="*/ 158750 w 223950"/>
                <a:gd name="connsiteY9" fmla="*/ 10539 h 175957"/>
                <a:gd name="connsiteX10" fmla="*/ 215900 w 223950"/>
                <a:gd name="connsiteY10" fmla="*/ 32764 h 1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950" h="175957">
                  <a:moveTo>
                    <a:pt x="215900" y="32764"/>
                  </a:moveTo>
                  <a:cubicBezTo>
                    <a:pt x="225160" y="48110"/>
                    <a:pt x="228600" y="78802"/>
                    <a:pt x="214313" y="102614"/>
                  </a:cubicBezTo>
                  <a:cubicBezTo>
                    <a:pt x="200026" y="126426"/>
                    <a:pt x="161660" y="171406"/>
                    <a:pt x="130175" y="175639"/>
                  </a:cubicBezTo>
                  <a:cubicBezTo>
                    <a:pt x="98690" y="179872"/>
                    <a:pt x="44979" y="140714"/>
                    <a:pt x="25400" y="128014"/>
                  </a:cubicBezTo>
                  <a:cubicBezTo>
                    <a:pt x="5821" y="115314"/>
                    <a:pt x="16933" y="109758"/>
                    <a:pt x="12700" y="99439"/>
                  </a:cubicBezTo>
                  <a:cubicBezTo>
                    <a:pt x="8467" y="89120"/>
                    <a:pt x="0" y="79066"/>
                    <a:pt x="0" y="66101"/>
                  </a:cubicBezTo>
                  <a:cubicBezTo>
                    <a:pt x="0" y="53136"/>
                    <a:pt x="10054" y="32234"/>
                    <a:pt x="12700" y="21651"/>
                  </a:cubicBezTo>
                  <a:cubicBezTo>
                    <a:pt x="15346" y="11068"/>
                    <a:pt x="2381" y="6040"/>
                    <a:pt x="15875" y="2601"/>
                  </a:cubicBezTo>
                  <a:cubicBezTo>
                    <a:pt x="29369" y="-838"/>
                    <a:pt x="69851" y="-309"/>
                    <a:pt x="93663" y="1014"/>
                  </a:cubicBezTo>
                  <a:cubicBezTo>
                    <a:pt x="117475" y="2337"/>
                    <a:pt x="143140" y="6306"/>
                    <a:pt x="158750" y="10539"/>
                  </a:cubicBezTo>
                  <a:cubicBezTo>
                    <a:pt x="174360" y="14772"/>
                    <a:pt x="206640" y="17418"/>
                    <a:pt x="215900" y="3276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月 175">
              <a:extLst>
                <a:ext uri="{FF2B5EF4-FFF2-40B4-BE49-F238E27FC236}">
                  <a16:creationId xmlns:a16="http://schemas.microsoft.com/office/drawing/2014/main" id="{640E395F-B911-4120-B96C-323B66E139C9}"/>
                </a:ext>
              </a:extLst>
            </p:cNvPr>
            <p:cNvSpPr/>
            <p:nvPr/>
          </p:nvSpPr>
          <p:spPr>
            <a:xfrm rot="13709071">
              <a:off x="5643409" y="2307109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BE948AB6-58E0-4ADC-999C-ACAA4A5123C1}"/>
                </a:ext>
              </a:extLst>
            </p:cNvPr>
            <p:cNvSpPr/>
            <p:nvPr/>
          </p:nvSpPr>
          <p:spPr>
            <a:xfrm>
              <a:off x="5405261" y="2308620"/>
              <a:ext cx="114069" cy="50785"/>
            </a:xfrm>
            <a:custGeom>
              <a:avLst/>
              <a:gdLst>
                <a:gd name="connsiteX0" fmla="*/ 112889 w 114069"/>
                <a:gd name="connsiteY0" fmla="*/ 50405 h 50785"/>
                <a:gd name="connsiteX1" fmla="*/ 62089 w 114069"/>
                <a:gd name="connsiteY1" fmla="*/ 15480 h 50785"/>
                <a:gd name="connsiteX2" fmla="*/ 39864 w 114069"/>
                <a:gd name="connsiteY2" fmla="*/ 7543 h 50785"/>
                <a:gd name="connsiteX3" fmla="*/ 6527 w 114069"/>
                <a:gd name="connsiteY3" fmla="*/ 1193 h 50785"/>
                <a:gd name="connsiteX4" fmla="*/ 6527 w 114069"/>
                <a:gd name="connsiteY4" fmla="*/ 32943 h 50785"/>
                <a:gd name="connsiteX5" fmla="*/ 112889 w 114069"/>
                <a:gd name="connsiteY5" fmla="*/ 50405 h 5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69" h="50785">
                  <a:moveTo>
                    <a:pt x="112889" y="50405"/>
                  </a:moveTo>
                  <a:cubicBezTo>
                    <a:pt x="122149" y="47495"/>
                    <a:pt x="74260" y="22624"/>
                    <a:pt x="62089" y="15480"/>
                  </a:cubicBezTo>
                  <a:cubicBezTo>
                    <a:pt x="49918" y="8336"/>
                    <a:pt x="49124" y="9924"/>
                    <a:pt x="39864" y="7543"/>
                  </a:cubicBezTo>
                  <a:cubicBezTo>
                    <a:pt x="30604" y="5162"/>
                    <a:pt x="12083" y="-3040"/>
                    <a:pt x="6527" y="1193"/>
                  </a:cubicBezTo>
                  <a:cubicBezTo>
                    <a:pt x="971" y="5426"/>
                    <a:pt x="-4850" y="27122"/>
                    <a:pt x="6527" y="32943"/>
                  </a:cubicBezTo>
                  <a:cubicBezTo>
                    <a:pt x="17904" y="38764"/>
                    <a:pt x="103629" y="53315"/>
                    <a:pt x="112889" y="5040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F543F2C2-68E2-4CE0-94B5-17ACAADDE71B}"/>
                </a:ext>
              </a:extLst>
            </p:cNvPr>
            <p:cNvSpPr/>
            <p:nvPr/>
          </p:nvSpPr>
          <p:spPr>
            <a:xfrm>
              <a:off x="5407011" y="2226909"/>
              <a:ext cx="133522" cy="93255"/>
            </a:xfrm>
            <a:custGeom>
              <a:avLst/>
              <a:gdLst>
                <a:gd name="connsiteX0" fmla="*/ 133364 w 133522"/>
                <a:gd name="connsiteY0" fmla="*/ 13054 h 93255"/>
                <a:gd name="connsiteX1" fmla="*/ 71452 w 133522"/>
                <a:gd name="connsiteY1" fmla="*/ 54329 h 93255"/>
                <a:gd name="connsiteX2" fmla="*/ 63514 w 133522"/>
                <a:gd name="connsiteY2" fmla="*/ 92429 h 93255"/>
                <a:gd name="connsiteX3" fmla="*/ 25414 w 133522"/>
                <a:gd name="connsiteY3" fmla="*/ 79729 h 93255"/>
                <a:gd name="connsiteX4" fmla="*/ 14 w 133522"/>
                <a:gd name="connsiteY4" fmla="*/ 70204 h 93255"/>
                <a:gd name="connsiteX5" fmla="*/ 22239 w 133522"/>
                <a:gd name="connsiteY5" fmla="*/ 35279 h 93255"/>
                <a:gd name="connsiteX6" fmla="*/ 50814 w 133522"/>
                <a:gd name="connsiteY6" fmla="*/ 3529 h 93255"/>
                <a:gd name="connsiteX7" fmla="*/ 133364 w 133522"/>
                <a:gd name="connsiteY7" fmla="*/ 13054 h 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22" h="93255">
                  <a:moveTo>
                    <a:pt x="133364" y="13054"/>
                  </a:moveTo>
                  <a:cubicBezTo>
                    <a:pt x="136804" y="21521"/>
                    <a:pt x="83094" y="41100"/>
                    <a:pt x="71452" y="54329"/>
                  </a:cubicBezTo>
                  <a:cubicBezTo>
                    <a:pt x="59810" y="67558"/>
                    <a:pt x="71187" y="88196"/>
                    <a:pt x="63514" y="92429"/>
                  </a:cubicBezTo>
                  <a:cubicBezTo>
                    <a:pt x="55841" y="96662"/>
                    <a:pt x="35997" y="83433"/>
                    <a:pt x="25414" y="79729"/>
                  </a:cubicBezTo>
                  <a:cubicBezTo>
                    <a:pt x="14831" y="76025"/>
                    <a:pt x="543" y="77612"/>
                    <a:pt x="14" y="70204"/>
                  </a:cubicBezTo>
                  <a:cubicBezTo>
                    <a:pt x="-515" y="62796"/>
                    <a:pt x="13772" y="46391"/>
                    <a:pt x="22239" y="35279"/>
                  </a:cubicBezTo>
                  <a:cubicBezTo>
                    <a:pt x="30706" y="24167"/>
                    <a:pt x="36791" y="12525"/>
                    <a:pt x="50814" y="3529"/>
                  </a:cubicBezTo>
                  <a:cubicBezTo>
                    <a:pt x="64837" y="-5467"/>
                    <a:pt x="129924" y="4587"/>
                    <a:pt x="133364" y="1305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E055032-E73E-4D07-8A27-A325CA58AF2F}"/>
                </a:ext>
              </a:extLst>
            </p:cNvPr>
            <p:cNvSpPr/>
            <p:nvPr/>
          </p:nvSpPr>
          <p:spPr>
            <a:xfrm>
              <a:off x="5307011" y="2284243"/>
              <a:ext cx="111466" cy="75130"/>
            </a:xfrm>
            <a:custGeom>
              <a:avLst/>
              <a:gdLst>
                <a:gd name="connsiteX0" fmla="*/ 100014 w 111466"/>
                <a:gd name="connsiteY0" fmla="*/ 170 h 75130"/>
                <a:gd name="connsiteX1" fmla="*/ 2 w 111466"/>
                <a:gd name="connsiteY1" fmla="*/ 73195 h 75130"/>
                <a:gd name="connsiteX2" fmla="*/ 96839 w 111466"/>
                <a:gd name="connsiteY2" fmla="*/ 52557 h 75130"/>
                <a:gd name="connsiteX3" fmla="*/ 100014 w 111466"/>
                <a:gd name="connsiteY3" fmla="*/ 170 h 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66" h="75130">
                  <a:moveTo>
                    <a:pt x="100014" y="170"/>
                  </a:moveTo>
                  <a:cubicBezTo>
                    <a:pt x="83875" y="3610"/>
                    <a:pt x="531" y="64464"/>
                    <a:pt x="2" y="73195"/>
                  </a:cubicBezTo>
                  <a:cubicBezTo>
                    <a:pt x="-527" y="81926"/>
                    <a:pt x="78318" y="58642"/>
                    <a:pt x="96839" y="52557"/>
                  </a:cubicBezTo>
                  <a:cubicBezTo>
                    <a:pt x="115360" y="46472"/>
                    <a:pt x="116153" y="-3270"/>
                    <a:pt x="100014" y="1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7E6EBC24-A529-4CE7-9EC7-8A3D6B90DFD2}"/>
                </a:ext>
              </a:extLst>
            </p:cNvPr>
            <p:cNvSpPr/>
            <p:nvPr/>
          </p:nvSpPr>
          <p:spPr>
            <a:xfrm>
              <a:off x="5429990" y="2482922"/>
              <a:ext cx="559705" cy="86185"/>
            </a:xfrm>
            <a:custGeom>
              <a:avLst/>
              <a:gdLst>
                <a:gd name="connsiteX0" fmla="*/ 554885 w 559705"/>
                <a:gd name="connsiteY0" fmla="*/ 80891 h 157364"/>
                <a:gd name="connsiteX1" fmla="*/ 488210 w 559705"/>
                <a:gd name="connsiteY1" fmla="*/ 117403 h 157364"/>
                <a:gd name="connsiteX2" fmla="*/ 356448 w 559705"/>
                <a:gd name="connsiteY2" fmla="*/ 144391 h 157364"/>
                <a:gd name="connsiteX3" fmla="*/ 251673 w 559705"/>
                <a:gd name="connsiteY3" fmla="*/ 157091 h 157364"/>
                <a:gd name="connsiteX4" fmla="*/ 50060 w 559705"/>
                <a:gd name="connsiteY4" fmla="*/ 133278 h 157364"/>
                <a:gd name="connsiteX5" fmla="*/ 2435 w 559705"/>
                <a:gd name="connsiteY5" fmla="*/ 114228 h 157364"/>
                <a:gd name="connsiteX6" fmla="*/ 15135 w 559705"/>
                <a:gd name="connsiteY6" fmla="*/ 3103 h 157364"/>
                <a:gd name="connsiteX7" fmla="*/ 84985 w 559705"/>
                <a:gd name="connsiteY7" fmla="*/ 28503 h 157364"/>
                <a:gd name="connsiteX8" fmla="*/ 208810 w 559705"/>
                <a:gd name="connsiteY8" fmla="*/ 72953 h 157364"/>
                <a:gd name="connsiteX9" fmla="*/ 359623 w 559705"/>
                <a:gd name="connsiteY9" fmla="*/ 96766 h 157364"/>
                <a:gd name="connsiteX10" fmla="*/ 554885 w 559705"/>
                <a:gd name="connsiteY10" fmla="*/ 80891 h 1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705" h="157364">
                  <a:moveTo>
                    <a:pt x="554885" y="80891"/>
                  </a:moveTo>
                  <a:cubicBezTo>
                    <a:pt x="576316" y="84330"/>
                    <a:pt x="521283" y="106820"/>
                    <a:pt x="488210" y="117403"/>
                  </a:cubicBezTo>
                  <a:cubicBezTo>
                    <a:pt x="455137" y="127986"/>
                    <a:pt x="395871" y="137776"/>
                    <a:pt x="356448" y="144391"/>
                  </a:cubicBezTo>
                  <a:cubicBezTo>
                    <a:pt x="317025" y="151006"/>
                    <a:pt x="302738" y="158943"/>
                    <a:pt x="251673" y="157091"/>
                  </a:cubicBezTo>
                  <a:cubicBezTo>
                    <a:pt x="200608" y="155239"/>
                    <a:pt x="91600" y="140422"/>
                    <a:pt x="50060" y="133278"/>
                  </a:cubicBezTo>
                  <a:cubicBezTo>
                    <a:pt x="8520" y="126134"/>
                    <a:pt x="8256" y="135924"/>
                    <a:pt x="2435" y="114228"/>
                  </a:cubicBezTo>
                  <a:cubicBezTo>
                    <a:pt x="-3386" y="92532"/>
                    <a:pt x="1377" y="17391"/>
                    <a:pt x="15135" y="3103"/>
                  </a:cubicBezTo>
                  <a:cubicBezTo>
                    <a:pt x="28893" y="-11185"/>
                    <a:pt x="84985" y="28503"/>
                    <a:pt x="84985" y="28503"/>
                  </a:cubicBezTo>
                  <a:cubicBezTo>
                    <a:pt x="117264" y="40145"/>
                    <a:pt x="163037" y="61576"/>
                    <a:pt x="208810" y="72953"/>
                  </a:cubicBezTo>
                  <a:cubicBezTo>
                    <a:pt x="254583" y="84330"/>
                    <a:pt x="306706" y="92004"/>
                    <a:pt x="359623" y="96766"/>
                  </a:cubicBezTo>
                  <a:cubicBezTo>
                    <a:pt x="412540" y="101528"/>
                    <a:pt x="533454" y="77452"/>
                    <a:pt x="554885" y="8089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CC212383-6528-4114-B50C-F42E67175E96}"/>
                </a:ext>
              </a:extLst>
            </p:cNvPr>
            <p:cNvSpPr/>
            <p:nvPr/>
          </p:nvSpPr>
          <p:spPr>
            <a:xfrm>
              <a:off x="5256849" y="1939630"/>
              <a:ext cx="541172" cy="178245"/>
            </a:xfrm>
            <a:custGeom>
              <a:avLst/>
              <a:gdLst>
                <a:gd name="connsiteX0" fmla="*/ 520064 w 541172"/>
                <a:gd name="connsiteY0" fmla="*/ 70145 h 178245"/>
                <a:gd name="connsiteX1" fmla="*/ 496251 w 541172"/>
                <a:gd name="connsiteY1" fmla="*/ 114595 h 178245"/>
                <a:gd name="connsiteX2" fmla="*/ 532764 w 541172"/>
                <a:gd name="connsiteY2" fmla="*/ 178095 h 178245"/>
                <a:gd name="connsiteX3" fmla="*/ 308926 w 541172"/>
                <a:gd name="connsiteY3" fmla="*/ 132058 h 178245"/>
                <a:gd name="connsiteX4" fmla="*/ 261301 w 541172"/>
                <a:gd name="connsiteY4" fmla="*/ 125708 h 178245"/>
                <a:gd name="connsiteX5" fmla="*/ 213676 w 541172"/>
                <a:gd name="connsiteY5" fmla="*/ 92370 h 178245"/>
                <a:gd name="connsiteX6" fmla="*/ 35876 w 541172"/>
                <a:gd name="connsiteY6" fmla="*/ 108245 h 178245"/>
                <a:gd name="connsiteX7" fmla="*/ 7301 w 541172"/>
                <a:gd name="connsiteY7" fmla="*/ 101895 h 178245"/>
                <a:gd name="connsiteX8" fmla="*/ 21589 w 541172"/>
                <a:gd name="connsiteY8" fmla="*/ 84433 h 178245"/>
                <a:gd name="connsiteX9" fmla="*/ 223201 w 541172"/>
                <a:gd name="connsiteY9" fmla="*/ 3470 h 178245"/>
                <a:gd name="connsiteX10" fmla="*/ 350201 w 541172"/>
                <a:gd name="connsiteY10" fmla="*/ 17758 h 178245"/>
                <a:gd name="connsiteX11" fmla="*/ 454976 w 541172"/>
                <a:gd name="connsiteY11" fmla="*/ 44745 h 178245"/>
                <a:gd name="connsiteX12" fmla="*/ 520064 w 541172"/>
                <a:gd name="connsiteY12" fmla="*/ 70145 h 17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172" h="178245">
                  <a:moveTo>
                    <a:pt x="520064" y="70145"/>
                  </a:moveTo>
                  <a:cubicBezTo>
                    <a:pt x="526943" y="81787"/>
                    <a:pt x="494134" y="96603"/>
                    <a:pt x="496251" y="114595"/>
                  </a:cubicBezTo>
                  <a:cubicBezTo>
                    <a:pt x="498368" y="132587"/>
                    <a:pt x="563985" y="175185"/>
                    <a:pt x="532764" y="178095"/>
                  </a:cubicBezTo>
                  <a:cubicBezTo>
                    <a:pt x="501543" y="181006"/>
                    <a:pt x="354170" y="140789"/>
                    <a:pt x="308926" y="132058"/>
                  </a:cubicBezTo>
                  <a:cubicBezTo>
                    <a:pt x="263682" y="123327"/>
                    <a:pt x="277176" y="132323"/>
                    <a:pt x="261301" y="125708"/>
                  </a:cubicBezTo>
                  <a:cubicBezTo>
                    <a:pt x="245426" y="119093"/>
                    <a:pt x="251247" y="95281"/>
                    <a:pt x="213676" y="92370"/>
                  </a:cubicBezTo>
                  <a:cubicBezTo>
                    <a:pt x="176105" y="89460"/>
                    <a:pt x="70272" y="106658"/>
                    <a:pt x="35876" y="108245"/>
                  </a:cubicBezTo>
                  <a:cubicBezTo>
                    <a:pt x="1480" y="109833"/>
                    <a:pt x="9682" y="105864"/>
                    <a:pt x="7301" y="101895"/>
                  </a:cubicBezTo>
                  <a:cubicBezTo>
                    <a:pt x="4920" y="97926"/>
                    <a:pt x="-14394" y="100837"/>
                    <a:pt x="21589" y="84433"/>
                  </a:cubicBezTo>
                  <a:cubicBezTo>
                    <a:pt x="57572" y="68029"/>
                    <a:pt x="168432" y="14582"/>
                    <a:pt x="223201" y="3470"/>
                  </a:cubicBezTo>
                  <a:cubicBezTo>
                    <a:pt x="277970" y="-7642"/>
                    <a:pt x="311572" y="10879"/>
                    <a:pt x="350201" y="17758"/>
                  </a:cubicBezTo>
                  <a:cubicBezTo>
                    <a:pt x="388830" y="24637"/>
                    <a:pt x="429576" y="38660"/>
                    <a:pt x="454976" y="44745"/>
                  </a:cubicBezTo>
                  <a:cubicBezTo>
                    <a:pt x="480376" y="50830"/>
                    <a:pt x="513185" y="58503"/>
                    <a:pt x="520064" y="701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94005E4F-07F6-45FC-A1E1-59B19E222E7C}"/>
                </a:ext>
              </a:extLst>
            </p:cNvPr>
            <p:cNvSpPr/>
            <p:nvPr/>
          </p:nvSpPr>
          <p:spPr>
            <a:xfrm>
              <a:off x="5772725" y="2027489"/>
              <a:ext cx="345420" cy="216001"/>
            </a:xfrm>
            <a:custGeom>
              <a:avLst/>
              <a:gdLst>
                <a:gd name="connsiteX0" fmla="*/ 337563 w 345420"/>
                <a:gd name="connsiteY0" fmla="*/ 214061 h 216001"/>
                <a:gd name="connsiteX1" fmla="*/ 332800 w 345420"/>
                <a:gd name="connsiteY1" fmla="*/ 147386 h 216001"/>
                <a:gd name="connsiteX2" fmla="*/ 220088 w 345420"/>
                <a:gd name="connsiteY2" fmla="*/ 71186 h 216001"/>
                <a:gd name="connsiteX3" fmla="*/ 42288 w 345420"/>
                <a:gd name="connsiteY3" fmla="*/ 2924 h 216001"/>
                <a:gd name="connsiteX4" fmla="*/ 4188 w 345420"/>
                <a:gd name="connsiteY4" fmla="*/ 15624 h 216001"/>
                <a:gd name="connsiteX5" fmla="*/ 4188 w 345420"/>
                <a:gd name="connsiteY5" fmla="*/ 44199 h 216001"/>
                <a:gd name="connsiteX6" fmla="*/ 32763 w 345420"/>
                <a:gd name="connsiteY6" fmla="*/ 44199 h 216001"/>
                <a:gd name="connsiteX7" fmla="*/ 80388 w 345420"/>
                <a:gd name="connsiteY7" fmla="*/ 71186 h 216001"/>
                <a:gd name="connsiteX8" fmla="*/ 134363 w 345420"/>
                <a:gd name="connsiteY8" fmla="*/ 101349 h 216001"/>
                <a:gd name="connsiteX9" fmla="*/ 170875 w 345420"/>
                <a:gd name="connsiteY9" fmla="*/ 136274 h 216001"/>
                <a:gd name="connsiteX10" fmla="*/ 208975 w 345420"/>
                <a:gd name="connsiteY10" fmla="*/ 139449 h 216001"/>
                <a:gd name="connsiteX11" fmla="*/ 266125 w 345420"/>
                <a:gd name="connsiteY11" fmla="*/ 169611 h 216001"/>
                <a:gd name="connsiteX12" fmla="*/ 286763 w 345420"/>
                <a:gd name="connsiteY12" fmla="*/ 196599 h 216001"/>
                <a:gd name="connsiteX13" fmla="*/ 337563 w 345420"/>
                <a:gd name="connsiteY13" fmla="*/ 214061 h 2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420" h="216001">
                  <a:moveTo>
                    <a:pt x="337563" y="214061"/>
                  </a:moveTo>
                  <a:cubicBezTo>
                    <a:pt x="345236" y="205859"/>
                    <a:pt x="352379" y="171198"/>
                    <a:pt x="332800" y="147386"/>
                  </a:cubicBezTo>
                  <a:cubicBezTo>
                    <a:pt x="313221" y="123574"/>
                    <a:pt x="268507" y="95263"/>
                    <a:pt x="220088" y="71186"/>
                  </a:cubicBezTo>
                  <a:cubicBezTo>
                    <a:pt x="171669" y="47109"/>
                    <a:pt x="78271" y="12184"/>
                    <a:pt x="42288" y="2924"/>
                  </a:cubicBezTo>
                  <a:cubicBezTo>
                    <a:pt x="6305" y="-6336"/>
                    <a:pt x="10538" y="8745"/>
                    <a:pt x="4188" y="15624"/>
                  </a:cubicBezTo>
                  <a:cubicBezTo>
                    <a:pt x="-2162" y="22503"/>
                    <a:pt x="-574" y="39437"/>
                    <a:pt x="4188" y="44199"/>
                  </a:cubicBezTo>
                  <a:cubicBezTo>
                    <a:pt x="8950" y="48961"/>
                    <a:pt x="20063" y="39701"/>
                    <a:pt x="32763" y="44199"/>
                  </a:cubicBezTo>
                  <a:cubicBezTo>
                    <a:pt x="45463" y="48697"/>
                    <a:pt x="80388" y="71186"/>
                    <a:pt x="80388" y="71186"/>
                  </a:cubicBezTo>
                  <a:cubicBezTo>
                    <a:pt x="97321" y="80711"/>
                    <a:pt x="119282" y="90501"/>
                    <a:pt x="134363" y="101349"/>
                  </a:cubicBezTo>
                  <a:cubicBezTo>
                    <a:pt x="149444" y="112197"/>
                    <a:pt x="158440" y="129924"/>
                    <a:pt x="170875" y="136274"/>
                  </a:cubicBezTo>
                  <a:cubicBezTo>
                    <a:pt x="183310" y="142624"/>
                    <a:pt x="193100" y="133893"/>
                    <a:pt x="208975" y="139449"/>
                  </a:cubicBezTo>
                  <a:cubicBezTo>
                    <a:pt x="224850" y="145005"/>
                    <a:pt x="253160" y="160086"/>
                    <a:pt x="266125" y="169611"/>
                  </a:cubicBezTo>
                  <a:cubicBezTo>
                    <a:pt x="279090" y="179136"/>
                    <a:pt x="277502" y="191043"/>
                    <a:pt x="286763" y="196599"/>
                  </a:cubicBezTo>
                  <a:cubicBezTo>
                    <a:pt x="296023" y="202155"/>
                    <a:pt x="329890" y="222263"/>
                    <a:pt x="337563" y="214061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25A79B90-837D-484B-9B78-432EDE471727}"/>
                </a:ext>
              </a:extLst>
            </p:cNvPr>
            <p:cNvSpPr/>
            <p:nvPr/>
          </p:nvSpPr>
          <p:spPr>
            <a:xfrm>
              <a:off x="6713908" y="2106739"/>
              <a:ext cx="637585" cy="231116"/>
            </a:xfrm>
            <a:custGeom>
              <a:avLst/>
              <a:gdLst>
                <a:gd name="connsiteX0" fmla="*/ 159 w 637585"/>
                <a:gd name="connsiteY0" fmla="*/ 84011 h 231116"/>
                <a:gd name="connsiteX1" fmla="*/ 122925 w 637585"/>
                <a:gd name="connsiteY1" fmla="*/ 103061 h 231116"/>
                <a:gd name="connsiteX2" fmla="*/ 294375 w 637585"/>
                <a:gd name="connsiteY2" fmla="*/ 103061 h 231116"/>
                <a:gd name="connsiteX3" fmla="*/ 438309 w 637585"/>
                <a:gd name="connsiteY3" fmla="*/ 145394 h 231116"/>
                <a:gd name="connsiteX4" fmla="*/ 535675 w 637585"/>
                <a:gd name="connsiteY4" fmla="*/ 177144 h 231116"/>
                <a:gd name="connsiteX5" fmla="*/ 584359 w 637585"/>
                <a:gd name="connsiteY5" fmla="*/ 172911 h 231116"/>
                <a:gd name="connsiteX6" fmla="*/ 637275 w 637585"/>
                <a:gd name="connsiteY6" fmla="*/ 230061 h 231116"/>
                <a:gd name="connsiteX7" fmla="*/ 558959 w 637585"/>
                <a:gd name="connsiteY7" fmla="*/ 115761 h 231116"/>
                <a:gd name="connsiteX8" fmla="*/ 398092 w 637585"/>
                <a:gd name="connsiteY8" fmla="*/ 12044 h 231116"/>
                <a:gd name="connsiteX9" fmla="*/ 220292 w 637585"/>
                <a:gd name="connsiteY9" fmla="*/ 1461 h 231116"/>
                <a:gd name="connsiteX10" fmla="*/ 127159 w 637585"/>
                <a:gd name="connsiteY10" fmla="*/ 5694 h 231116"/>
                <a:gd name="connsiteX11" fmla="*/ 97525 w 637585"/>
                <a:gd name="connsiteY11" fmla="*/ 43794 h 231116"/>
                <a:gd name="connsiteX12" fmla="*/ 159 w 637585"/>
                <a:gd name="connsiteY12" fmla="*/ 84011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585" h="231116">
                  <a:moveTo>
                    <a:pt x="159" y="84011"/>
                  </a:moveTo>
                  <a:cubicBezTo>
                    <a:pt x="4392" y="93889"/>
                    <a:pt x="73889" y="99886"/>
                    <a:pt x="122925" y="103061"/>
                  </a:cubicBezTo>
                  <a:cubicBezTo>
                    <a:pt x="171961" y="106236"/>
                    <a:pt x="241811" y="96006"/>
                    <a:pt x="294375" y="103061"/>
                  </a:cubicBezTo>
                  <a:cubicBezTo>
                    <a:pt x="346939" y="110116"/>
                    <a:pt x="398092" y="133047"/>
                    <a:pt x="438309" y="145394"/>
                  </a:cubicBezTo>
                  <a:cubicBezTo>
                    <a:pt x="478526" y="157741"/>
                    <a:pt x="511333" y="172558"/>
                    <a:pt x="535675" y="177144"/>
                  </a:cubicBezTo>
                  <a:cubicBezTo>
                    <a:pt x="560017" y="181730"/>
                    <a:pt x="567426" y="164092"/>
                    <a:pt x="584359" y="172911"/>
                  </a:cubicBezTo>
                  <a:cubicBezTo>
                    <a:pt x="601292" y="181731"/>
                    <a:pt x="641508" y="239586"/>
                    <a:pt x="637275" y="230061"/>
                  </a:cubicBezTo>
                  <a:cubicBezTo>
                    <a:pt x="633042" y="220536"/>
                    <a:pt x="598823" y="152097"/>
                    <a:pt x="558959" y="115761"/>
                  </a:cubicBezTo>
                  <a:cubicBezTo>
                    <a:pt x="519095" y="79425"/>
                    <a:pt x="454537" y="31094"/>
                    <a:pt x="398092" y="12044"/>
                  </a:cubicBezTo>
                  <a:cubicBezTo>
                    <a:pt x="341648" y="-7006"/>
                    <a:pt x="265447" y="2519"/>
                    <a:pt x="220292" y="1461"/>
                  </a:cubicBezTo>
                  <a:cubicBezTo>
                    <a:pt x="175137" y="403"/>
                    <a:pt x="147620" y="-1361"/>
                    <a:pt x="127159" y="5694"/>
                  </a:cubicBezTo>
                  <a:cubicBezTo>
                    <a:pt x="106698" y="12749"/>
                    <a:pt x="117633" y="34974"/>
                    <a:pt x="97525" y="43794"/>
                  </a:cubicBezTo>
                  <a:cubicBezTo>
                    <a:pt x="77417" y="52613"/>
                    <a:pt x="-4074" y="74133"/>
                    <a:pt x="159" y="8401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477DA32-C2C3-4FE1-8EB2-405FAFAF3940}"/>
                </a:ext>
              </a:extLst>
            </p:cNvPr>
            <p:cNvSpPr/>
            <p:nvPr/>
          </p:nvSpPr>
          <p:spPr>
            <a:xfrm>
              <a:off x="6558632" y="2113953"/>
              <a:ext cx="292684" cy="174688"/>
            </a:xfrm>
            <a:custGeom>
              <a:avLst/>
              <a:gdLst>
                <a:gd name="connsiteX0" fmla="*/ 254918 w 292684"/>
                <a:gd name="connsiteY0" fmla="*/ 95847 h 174688"/>
                <a:gd name="connsiteX1" fmla="*/ 204118 w 292684"/>
                <a:gd name="connsiteY1" fmla="*/ 119130 h 174688"/>
                <a:gd name="connsiteX2" fmla="*/ 113101 w 292684"/>
                <a:gd name="connsiteY2" fmla="*/ 142414 h 174688"/>
                <a:gd name="connsiteX3" fmla="*/ 49601 w 292684"/>
                <a:gd name="connsiteY3" fmla="*/ 174164 h 174688"/>
                <a:gd name="connsiteX4" fmla="*/ 7268 w 292684"/>
                <a:gd name="connsiteY4" fmla="*/ 157230 h 174688"/>
                <a:gd name="connsiteX5" fmla="*/ 3035 w 292684"/>
                <a:gd name="connsiteY5" fmla="*/ 95847 h 174688"/>
                <a:gd name="connsiteX6" fmla="*/ 39018 w 292684"/>
                <a:gd name="connsiteY6" fmla="*/ 59864 h 174688"/>
                <a:gd name="connsiteX7" fmla="*/ 146968 w 292684"/>
                <a:gd name="connsiteY7" fmla="*/ 21764 h 174688"/>
                <a:gd name="connsiteX8" fmla="*/ 216818 w 292684"/>
                <a:gd name="connsiteY8" fmla="*/ 11180 h 174688"/>
                <a:gd name="connsiteX9" fmla="*/ 290901 w 292684"/>
                <a:gd name="connsiteY9" fmla="*/ 2714 h 174688"/>
                <a:gd name="connsiteX10" fmla="*/ 254918 w 292684"/>
                <a:gd name="connsiteY10" fmla="*/ 95847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84" h="174688">
                  <a:moveTo>
                    <a:pt x="254918" y="95847"/>
                  </a:moveTo>
                  <a:cubicBezTo>
                    <a:pt x="240454" y="115250"/>
                    <a:pt x="227754" y="111369"/>
                    <a:pt x="204118" y="119130"/>
                  </a:cubicBezTo>
                  <a:cubicBezTo>
                    <a:pt x="180482" y="126891"/>
                    <a:pt x="138854" y="133242"/>
                    <a:pt x="113101" y="142414"/>
                  </a:cubicBezTo>
                  <a:cubicBezTo>
                    <a:pt x="87348" y="151586"/>
                    <a:pt x="67240" y="171695"/>
                    <a:pt x="49601" y="174164"/>
                  </a:cubicBezTo>
                  <a:cubicBezTo>
                    <a:pt x="31962" y="176633"/>
                    <a:pt x="15029" y="170283"/>
                    <a:pt x="7268" y="157230"/>
                  </a:cubicBezTo>
                  <a:cubicBezTo>
                    <a:pt x="-493" y="144177"/>
                    <a:pt x="-2257" y="112075"/>
                    <a:pt x="3035" y="95847"/>
                  </a:cubicBezTo>
                  <a:cubicBezTo>
                    <a:pt x="8327" y="79619"/>
                    <a:pt x="15029" y="72211"/>
                    <a:pt x="39018" y="59864"/>
                  </a:cubicBezTo>
                  <a:cubicBezTo>
                    <a:pt x="63007" y="47517"/>
                    <a:pt x="117335" y="29878"/>
                    <a:pt x="146968" y="21764"/>
                  </a:cubicBezTo>
                  <a:cubicBezTo>
                    <a:pt x="176601" y="13650"/>
                    <a:pt x="192829" y="14355"/>
                    <a:pt x="216818" y="11180"/>
                  </a:cubicBezTo>
                  <a:cubicBezTo>
                    <a:pt x="240807" y="8005"/>
                    <a:pt x="281376" y="-5753"/>
                    <a:pt x="290901" y="2714"/>
                  </a:cubicBezTo>
                  <a:cubicBezTo>
                    <a:pt x="300426" y="11181"/>
                    <a:pt x="269382" y="76444"/>
                    <a:pt x="254918" y="95847"/>
                  </a:cubicBezTo>
                  <a:close/>
                </a:path>
              </a:pathLst>
            </a:custGeom>
            <a:solidFill>
              <a:srgbClr val="FF0000">
                <a:alpha val="66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859BF72-FDC4-4756-A252-3C06D01C34DB}"/>
                </a:ext>
              </a:extLst>
            </p:cNvPr>
            <p:cNvSpPr/>
            <p:nvPr/>
          </p:nvSpPr>
          <p:spPr>
            <a:xfrm>
              <a:off x="6355326" y="2210839"/>
              <a:ext cx="252551" cy="1073250"/>
            </a:xfrm>
            <a:custGeom>
              <a:avLst/>
              <a:gdLst>
                <a:gd name="connsiteX0" fmla="*/ 248674 w 252551"/>
                <a:gd name="connsiteY0" fmla="*/ 79394 h 1073250"/>
                <a:gd name="connsiteX1" fmla="*/ 147074 w 252551"/>
                <a:gd name="connsiteY1" fmla="*/ 161944 h 1073250"/>
                <a:gd name="connsiteX2" fmla="*/ 111091 w 252551"/>
                <a:gd name="connsiteY2" fmla="*/ 284711 h 1073250"/>
                <a:gd name="connsiteX3" fmla="*/ 125907 w 252551"/>
                <a:gd name="connsiteY3" fmla="*/ 587394 h 1073250"/>
                <a:gd name="connsiteX4" fmla="*/ 136491 w 252551"/>
                <a:gd name="connsiteY4" fmla="*/ 701694 h 1073250"/>
                <a:gd name="connsiteX5" fmla="*/ 172474 w 252551"/>
                <a:gd name="connsiteY5" fmla="*/ 820228 h 1073250"/>
                <a:gd name="connsiteX6" fmla="*/ 195757 w 252551"/>
                <a:gd name="connsiteY6" fmla="*/ 864678 h 1073250"/>
                <a:gd name="connsiteX7" fmla="*/ 204224 w 252551"/>
                <a:gd name="connsiteY7" fmla="*/ 926061 h 1073250"/>
                <a:gd name="connsiteX8" fmla="*/ 189407 w 252551"/>
                <a:gd name="connsiteY8" fmla="*/ 991678 h 1073250"/>
                <a:gd name="connsiteX9" fmla="*/ 144957 w 252551"/>
                <a:gd name="connsiteY9" fmla="*/ 1048828 h 1073250"/>
                <a:gd name="connsiteX10" fmla="*/ 111091 w 252551"/>
                <a:gd name="connsiteY10" fmla="*/ 1069994 h 1073250"/>
                <a:gd name="connsiteX11" fmla="*/ 56057 w 252551"/>
                <a:gd name="connsiteY11" fmla="*/ 983211 h 1073250"/>
                <a:gd name="connsiteX12" fmla="*/ 17957 w 252551"/>
                <a:gd name="connsiteY12" fmla="*/ 782128 h 1073250"/>
                <a:gd name="connsiteX13" fmla="*/ 7374 w 252551"/>
                <a:gd name="connsiteY13" fmla="*/ 492144 h 1073250"/>
                <a:gd name="connsiteX14" fmla="*/ 3141 w 252551"/>
                <a:gd name="connsiteY14" fmla="*/ 329161 h 1073250"/>
                <a:gd name="connsiteX15" fmla="*/ 56057 w 252551"/>
                <a:gd name="connsiteY15" fmla="*/ 208511 h 1073250"/>
                <a:gd name="connsiteX16" fmla="*/ 125907 w 252551"/>
                <a:gd name="connsiteY16" fmla="*/ 100561 h 1073250"/>
                <a:gd name="connsiteX17" fmla="*/ 202107 w 252551"/>
                <a:gd name="connsiteY17" fmla="*/ 3194 h 1073250"/>
                <a:gd name="connsiteX18" fmla="*/ 229624 w 252551"/>
                <a:gd name="connsiteY18" fmla="*/ 26478 h 1073250"/>
                <a:gd name="connsiteX19" fmla="*/ 248674 w 252551"/>
                <a:gd name="connsiteY19" fmla="*/ 79394 h 10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551" h="1073250">
                  <a:moveTo>
                    <a:pt x="248674" y="79394"/>
                  </a:moveTo>
                  <a:cubicBezTo>
                    <a:pt x="234916" y="101972"/>
                    <a:pt x="170004" y="127725"/>
                    <a:pt x="147074" y="161944"/>
                  </a:cubicBezTo>
                  <a:cubicBezTo>
                    <a:pt x="124144" y="196163"/>
                    <a:pt x="114619" y="213803"/>
                    <a:pt x="111091" y="284711"/>
                  </a:cubicBezTo>
                  <a:cubicBezTo>
                    <a:pt x="107563" y="355619"/>
                    <a:pt x="121674" y="517897"/>
                    <a:pt x="125907" y="587394"/>
                  </a:cubicBezTo>
                  <a:cubicBezTo>
                    <a:pt x="130140" y="656891"/>
                    <a:pt x="128730" y="662888"/>
                    <a:pt x="136491" y="701694"/>
                  </a:cubicBezTo>
                  <a:cubicBezTo>
                    <a:pt x="144252" y="740500"/>
                    <a:pt x="162596" y="793064"/>
                    <a:pt x="172474" y="820228"/>
                  </a:cubicBezTo>
                  <a:cubicBezTo>
                    <a:pt x="182352" y="847392"/>
                    <a:pt x="190465" y="847039"/>
                    <a:pt x="195757" y="864678"/>
                  </a:cubicBezTo>
                  <a:cubicBezTo>
                    <a:pt x="201049" y="882317"/>
                    <a:pt x="205282" y="904894"/>
                    <a:pt x="204224" y="926061"/>
                  </a:cubicBezTo>
                  <a:cubicBezTo>
                    <a:pt x="203166" y="947228"/>
                    <a:pt x="199285" y="971217"/>
                    <a:pt x="189407" y="991678"/>
                  </a:cubicBezTo>
                  <a:cubicBezTo>
                    <a:pt x="179529" y="1012139"/>
                    <a:pt x="158010" y="1035775"/>
                    <a:pt x="144957" y="1048828"/>
                  </a:cubicBezTo>
                  <a:cubicBezTo>
                    <a:pt x="131904" y="1061881"/>
                    <a:pt x="125908" y="1080930"/>
                    <a:pt x="111091" y="1069994"/>
                  </a:cubicBezTo>
                  <a:cubicBezTo>
                    <a:pt x="96274" y="1059058"/>
                    <a:pt x="71579" y="1031189"/>
                    <a:pt x="56057" y="983211"/>
                  </a:cubicBezTo>
                  <a:cubicBezTo>
                    <a:pt x="40535" y="935233"/>
                    <a:pt x="26071" y="863972"/>
                    <a:pt x="17957" y="782128"/>
                  </a:cubicBezTo>
                  <a:cubicBezTo>
                    <a:pt x="9843" y="700284"/>
                    <a:pt x="9843" y="567638"/>
                    <a:pt x="7374" y="492144"/>
                  </a:cubicBezTo>
                  <a:cubicBezTo>
                    <a:pt x="4905" y="416650"/>
                    <a:pt x="-4973" y="376433"/>
                    <a:pt x="3141" y="329161"/>
                  </a:cubicBezTo>
                  <a:cubicBezTo>
                    <a:pt x="11255" y="281889"/>
                    <a:pt x="35596" y="246611"/>
                    <a:pt x="56057" y="208511"/>
                  </a:cubicBezTo>
                  <a:cubicBezTo>
                    <a:pt x="76518" y="170411"/>
                    <a:pt x="101565" y="134780"/>
                    <a:pt x="125907" y="100561"/>
                  </a:cubicBezTo>
                  <a:cubicBezTo>
                    <a:pt x="150249" y="66342"/>
                    <a:pt x="184821" y="15541"/>
                    <a:pt x="202107" y="3194"/>
                  </a:cubicBezTo>
                  <a:cubicBezTo>
                    <a:pt x="219393" y="-9153"/>
                    <a:pt x="223627" y="17659"/>
                    <a:pt x="229624" y="26478"/>
                  </a:cubicBezTo>
                  <a:cubicBezTo>
                    <a:pt x="235621" y="35297"/>
                    <a:pt x="262432" y="56816"/>
                    <a:pt x="248674" y="7939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8E25203A-2831-474E-8DA0-EE5F156C11DD}"/>
                </a:ext>
              </a:extLst>
            </p:cNvPr>
            <p:cNvSpPr/>
            <p:nvPr/>
          </p:nvSpPr>
          <p:spPr>
            <a:xfrm>
              <a:off x="5979241" y="2537838"/>
              <a:ext cx="138434" cy="225670"/>
            </a:xfrm>
            <a:custGeom>
              <a:avLst/>
              <a:gdLst>
                <a:gd name="connsiteX0" fmla="*/ 137926 w 138434"/>
                <a:gd name="connsiteY0" fmla="*/ 45 h 225670"/>
                <a:gd name="connsiteX1" fmla="*/ 76542 w 138434"/>
                <a:gd name="connsiteY1" fmla="*/ 107995 h 225670"/>
                <a:gd name="connsiteX2" fmla="*/ 25742 w 138434"/>
                <a:gd name="connsiteY2" fmla="*/ 218062 h 225670"/>
                <a:gd name="connsiteX3" fmla="*/ 342 w 138434"/>
                <a:gd name="connsiteY3" fmla="*/ 209595 h 225670"/>
                <a:gd name="connsiteX4" fmla="*/ 13042 w 138434"/>
                <a:gd name="connsiteY4" fmla="*/ 156679 h 225670"/>
                <a:gd name="connsiteX5" fmla="*/ 40559 w 138434"/>
                <a:gd name="connsiteY5" fmla="*/ 95295 h 225670"/>
                <a:gd name="connsiteX6" fmla="*/ 137926 w 138434"/>
                <a:gd name="connsiteY6" fmla="*/ 45 h 2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4" h="225670">
                  <a:moveTo>
                    <a:pt x="137926" y="45"/>
                  </a:moveTo>
                  <a:cubicBezTo>
                    <a:pt x="143923" y="2162"/>
                    <a:pt x="95239" y="71659"/>
                    <a:pt x="76542" y="107995"/>
                  </a:cubicBezTo>
                  <a:cubicBezTo>
                    <a:pt x="57845" y="144331"/>
                    <a:pt x="38442" y="201129"/>
                    <a:pt x="25742" y="218062"/>
                  </a:cubicBezTo>
                  <a:cubicBezTo>
                    <a:pt x="13042" y="234995"/>
                    <a:pt x="2459" y="219825"/>
                    <a:pt x="342" y="209595"/>
                  </a:cubicBezTo>
                  <a:cubicBezTo>
                    <a:pt x="-1775" y="199365"/>
                    <a:pt x="6339" y="175729"/>
                    <a:pt x="13042" y="156679"/>
                  </a:cubicBezTo>
                  <a:cubicBezTo>
                    <a:pt x="19745" y="137629"/>
                    <a:pt x="22567" y="119637"/>
                    <a:pt x="40559" y="95295"/>
                  </a:cubicBezTo>
                  <a:cubicBezTo>
                    <a:pt x="58551" y="70953"/>
                    <a:pt x="131929" y="-2072"/>
                    <a:pt x="137926" y="4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CEB3BCD-3AA5-4327-A88D-2FEA878B70E0}"/>
                </a:ext>
              </a:extLst>
            </p:cNvPr>
            <p:cNvSpPr/>
            <p:nvPr/>
          </p:nvSpPr>
          <p:spPr>
            <a:xfrm>
              <a:off x="5828951" y="3103007"/>
              <a:ext cx="141658" cy="176160"/>
            </a:xfrm>
            <a:custGeom>
              <a:avLst/>
              <a:gdLst>
                <a:gd name="connsiteX0" fmla="*/ 349 w 141658"/>
                <a:gd name="connsiteY0" fmla="*/ 26 h 176160"/>
                <a:gd name="connsiteX1" fmla="*/ 42682 w 141658"/>
                <a:gd name="connsiteY1" fmla="*/ 80460 h 176160"/>
                <a:gd name="connsiteX2" fmla="*/ 116766 w 141658"/>
                <a:gd name="connsiteY2" fmla="*/ 154543 h 176160"/>
                <a:gd name="connsiteX3" fmla="*/ 140049 w 141658"/>
                <a:gd name="connsiteY3" fmla="*/ 175710 h 176160"/>
                <a:gd name="connsiteX4" fmla="*/ 78666 w 141658"/>
                <a:gd name="connsiteY4" fmla="*/ 139726 h 176160"/>
                <a:gd name="connsiteX5" fmla="*/ 25749 w 141658"/>
                <a:gd name="connsiteY5" fmla="*/ 88926 h 176160"/>
                <a:gd name="connsiteX6" fmla="*/ 349 w 141658"/>
                <a:gd name="connsiteY6" fmla="*/ 26 h 1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58" h="176160">
                  <a:moveTo>
                    <a:pt x="349" y="26"/>
                  </a:moveTo>
                  <a:cubicBezTo>
                    <a:pt x="3171" y="-1385"/>
                    <a:pt x="23279" y="54707"/>
                    <a:pt x="42682" y="80460"/>
                  </a:cubicBezTo>
                  <a:cubicBezTo>
                    <a:pt x="62085" y="106213"/>
                    <a:pt x="100538" y="138668"/>
                    <a:pt x="116766" y="154543"/>
                  </a:cubicBezTo>
                  <a:cubicBezTo>
                    <a:pt x="132994" y="170418"/>
                    <a:pt x="146399" y="178179"/>
                    <a:pt x="140049" y="175710"/>
                  </a:cubicBezTo>
                  <a:cubicBezTo>
                    <a:pt x="133699" y="173241"/>
                    <a:pt x="97716" y="154190"/>
                    <a:pt x="78666" y="139726"/>
                  </a:cubicBezTo>
                  <a:cubicBezTo>
                    <a:pt x="59616" y="125262"/>
                    <a:pt x="39155" y="107270"/>
                    <a:pt x="25749" y="88926"/>
                  </a:cubicBezTo>
                  <a:cubicBezTo>
                    <a:pt x="12343" y="70582"/>
                    <a:pt x="-2473" y="1437"/>
                    <a:pt x="349" y="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7E55726-07B8-455B-ABF0-1CC000526321}"/>
                </a:ext>
              </a:extLst>
            </p:cNvPr>
            <p:cNvSpPr/>
            <p:nvPr/>
          </p:nvSpPr>
          <p:spPr>
            <a:xfrm>
              <a:off x="5488444" y="3075517"/>
              <a:ext cx="309106" cy="190811"/>
            </a:xfrm>
            <a:custGeom>
              <a:avLst/>
              <a:gdLst>
                <a:gd name="connsiteX0" fmla="*/ 309106 w 309106"/>
                <a:gd name="connsiteY0" fmla="*/ 0 h 190811"/>
                <a:gd name="connsiteX1" fmla="*/ 228673 w 309106"/>
                <a:gd name="connsiteY1" fmla="*/ 63500 h 190811"/>
                <a:gd name="connsiteX2" fmla="*/ 116489 w 309106"/>
                <a:gd name="connsiteY2" fmla="*/ 124883 h 190811"/>
                <a:gd name="connsiteX3" fmla="*/ 61456 w 309106"/>
                <a:gd name="connsiteY3" fmla="*/ 160866 h 190811"/>
                <a:gd name="connsiteX4" fmla="*/ 73 w 309106"/>
                <a:gd name="connsiteY4" fmla="*/ 190500 h 190811"/>
                <a:gd name="connsiteX5" fmla="*/ 74156 w 309106"/>
                <a:gd name="connsiteY5" fmla="*/ 141816 h 190811"/>
                <a:gd name="connsiteX6" fmla="*/ 182106 w 309106"/>
                <a:gd name="connsiteY6" fmla="*/ 80433 h 190811"/>
                <a:gd name="connsiteX7" fmla="*/ 309106 w 309106"/>
                <a:gd name="connsiteY7" fmla="*/ 0 h 1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106" h="190811">
                  <a:moveTo>
                    <a:pt x="309106" y="0"/>
                  </a:moveTo>
                  <a:cubicBezTo>
                    <a:pt x="284941" y="21343"/>
                    <a:pt x="260776" y="42686"/>
                    <a:pt x="228673" y="63500"/>
                  </a:cubicBezTo>
                  <a:cubicBezTo>
                    <a:pt x="196570" y="84314"/>
                    <a:pt x="144358" y="108655"/>
                    <a:pt x="116489" y="124883"/>
                  </a:cubicBezTo>
                  <a:cubicBezTo>
                    <a:pt x="88619" y="141111"/>
                    <a:pt x="80859" y="149930"/>
                    <a:pt x="61456" y="160866"/>
                  </a:cubicBezTo>
                  <a:cubicBezTo>
                    <a:pt x="42053" y="171802"/>
                    <a:pt x="-2044" y="193675"/>
                    <a:pt x="73" y="190500"/>
                  </a:cubicBezTo>
                  <a:cubicBezTo>
                    <a:pt x="2190" y="187325"/>
                    <a:pt x="43817" y="160160"/>
                    <a:pt x="74156" y="141816"/>
                  </a:cubicBezTo>
                  <a:cubicBezTo>
                    <a:pt x="104495" y="123472"/>
                    <a:pt x="182106" y="80433"/>
                    <a:pt x="182106" y="80433"/>
                  </a:cubicBezTo>
                  <a:lnTo>
                    <a:pt x="30910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6686E04-0A72-45D6-A081-5701838730E8}"/>
                </a:ext>
              </a:extLst>
            </p:cNvPr>
            <p:cNvSpPr/>
            <p:nvPr/>
          </p:nvSpPr>
          <p:spPr>
            <a:xfrm>
              <a:off x="6852898" y="2333983"/>
              <a:ext cx="346362" cy="246593"/>
            </a:xfrm>
            <a:custGeom>
              <a:avLst/>
              <a:gdLst>
                <a:gd name="connsiteX0" fmla="*/ 869 w 346362"/>
                <a:gd name="connsiteY0" fmla="*/ 700 h 246593"/>
                <a:gd name="connsiteX1" fmla="*/ 132102 w 346362"/>
                <a:gd name="connsiteY1" fmla="*/ 13400 h 246593"/>
                <a:gd name="connsiteX2" fmla="*/ 201952 w 346362"/>
                <a:gd name="connsiteY2" fmla="*/ 57850 h 246593"/>
                <a:gd name="connsiteX3" fmla="*/ 244285 w 346362"/>
                <a:gd name="connsiteY3" fmla="*/ 91717 h 246593"/>
                <a:gd name="connsiteX4" fmla="*/ 259102 w 346362"/>
                <a:gd name="connsiteY4" fmla="*/ 119234 h 246593"/>
                <a:gd name="connsiteX5" fmla="*/ 267569 w 346362"/>
                <a:gd name="connsiteY5" fmla="*/ 159450 h 246593"/>
                <a:gd name="connsiteX6" fmla="*/ 286619 w 346362"/>
                <a:gd name="connsiteY6" fmla="*/ 201784 h 246593"/>
                <a:gd name="connsiteX7" fmla="*/ 345885 w 346362"/>
                <a:gd name="connsiteY7" fmla="*/ 246234 h 246593"/>
                <a:gd name="connsiteX8" fmla="*/ 250635 w 346362"/>
                <a:gd name="connsiteY8" fmla="*/ 176384 h 246593"/>
                <a:gd name="connsiteX9" fmla="*/ 216769 w 346362"/>
                <a:gd name="connsiteY9" fmla="*/ 142517 h 246593"/>
                <a:gd name="connsiteX10" fmla="*/ 155385 w 346362"/>
                <a:gd name="connsiteY10" fmla="*/ 100184 h 246593"/>
                <a:gd name="connsiteX11" fmla="*/ 77069 w 346362"/>
                <a:gd name="connsiteY11" fmla="*/ 30334 h 246593"/>
                <a:gd name="connsiteX12" fmla="*/ 869 w 346362"/>
                <a:gd name="connsiteY12" fmla="*/ 700 h 24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2" h="246593">
                  <a:moveTo>
                    <a:pt x="869" y="700"/>
                  </a:moveTo>
                  <a:cubicBezTo>
                    <a:pt x="10041" y="-2122"/>
                    <a:pt x="98588" y="3875"/>
                    <a:pt x="132102" y="13400"/>
                  </a:cubicBezTo>
                  <a:cubicBezTo>
                    <a:pt x="165616" y="22925"/>
                    <a:pt x="183255" y="44797"/>
                    <a:pt x="201952" y="57850"/>
                  </a:cubicBezTo>
                  <a:cubicBezTo>
                    <a:pt x="220649" y="70903"/>
                    <a:pt x="234760" y="81486"/>
                    <a:pt x="244285" y="91717"/>
                  </a:cubicBezTo>
                  <a:cubicBezTo>
                    <a:pt x="253810" y="101948"/>
                    <a:pt x="255221" y="107945"/>
                    <a:pt x="259102" y="119234"/>
                  </a:cubicBezTo>
                  <a:cubicBezTo>
                    <a:pt x="262983" y="130523"/>
                    <a:pt x="262983" y="145692"/>
                    <a:pt x="267569" y="159450"/>
                  </a:cubicBezTo>
                  <a:cubicBezTo>
                    <a:pt x="272155" y="173208"/>
                    <a:pt x="273566" y="187320"/>
                    <a:pt x="286619" y="201784"/>
                  </a:cubicBezTo>
                  <a:cubicBezTo>
                    <a:pt x="299672" y="216248"/>
                    <a:pt x="351882" y="250467"/>
                    <a:pt x="345885" y="246234"/>
                  </a:cubicBezTo>
                  <a:cubicBezTo>
                    <a:pt x="339888" y="242001"/>
                    <a:pt x="272154" y="193670"/>
                    <a:pt x="250635" y="176384"/>
                  </a:cubicBezTo>
                  <a:cubicBezTo>
                    <a:pt x="229116" y="159098"/>
                    <a:pt x="232644" y="155217"/>
                    <a:pt x="216769" y="142517"/>
                  </a:cubicBezTo>
                  <a:cubicBezTo>
                    <a:pt x="200894" y="129817"/>
                    <a:pt x="178668" y="118881"/>
                    <a:pt x="155385" y="100184"/>
                  </a:cubicBezTo>
                  <a:cubicBezTo>
                    <a:pt x="132102" y="81487"/>
                    <a:pt x="96472" y="45503"/>
                    <a:pt x="77069" y="30334"/>
                  </a:cubicBezTo>
                  <a:cubicBezTo>
                    <a:pt x="57666" y="15165"/>
                    <a:pt x="-8303" y="3522"/>
                    <a:pt x="86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F74FEFE-C037-4C29-8179-43E9D6FA7688}"/>
                </a:ext>
              </a:extLst>
            </p:cNvPr>
            <p:cNvSpPr/>
            <p:nvPr/>
          </p:nvSpPr>
          <p:spPr>
            <a:xfrm>
              <a:off x="6558510" y="2334417"/>
              <a:ext cx="291375" cy="237680"/>
            </a:xfrm>
            <a:custGeom>
              <a:avLst/>
              <a:gdLst>
                <a:gd name="connsiteX0" fmla="*/ 291023 w 291375"/>
                <a:gd name="connsiteY0" fmla="*/ 266 h 237680"/>
                <a:gd name="connsiteX1" fmla="*/ 176723 w 291375"/>
                <a:gd name="connsiteY1" fmla="*/ 34133 h 237680"/>
                <a:gd name="connsiteX2" fmla="*/ 108990 w 291375"/>
                <a:gd name="connsiteY2" fmla="*/ 99750 h 237680"/>
                <a:gd name="connsiteX3" fmla="*/ 58190 w 291375"/>
                <a:gd name="connsiteY3" fmla="*/ 150550 h 237680"/>
                <a:gd name="connsiteX4" fmla="*/ 1040 w 291375"/>
                <a:gd name="connsiteY4" fmla="*/ 237333 h 237680"/>
                <a:gd name="connsiteX5" fmla="*/ 26440 w 291375"/>
                <a:gd name="connsiteY5" fmla="*/ 178066 h 237680"/>
                <a:gd name="connsiteX6" fmla="*/ 89940 w 291375"/>
                <a:gd name="connsiteY6" fmla="*/ 106100 h 237680"/>
                <a:gd name="connsiteX7" fmla="*/ 136507 w 291375"/>
                <a:gd name="connsiteY7" fmla="*/ 51066 h 237680"/>
                <a:gd name="connsiteX8" fmla="*/ 291023 w 291375"/>
                <a:gd name="connsiteY8" fmla="*/ 266 h 23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75" h="237680">
                  <a:moveTo>
                    <a:pt x="291023" y="266"/>
                  </a:moveTo>
                  <a:cubicBezTo>
                    <a:pt x="297726" y="-2556"/>
                    <a:pt x="207062" y="17552"/>
                    <a:pt x="176723" y="34133"/>
                  </a:cubicBezTo>
                  <a:cubicBezTo>
                    <a:pt x="146384" y="50714"/>
                    <a:pt x="128745" y="80347"/>
                    <a:pt x="108990" y="99750"/>
                  </a:cubicBezTo>
                  <a:cubicBezTo>
                    <a:pt x="89234" y="119153"/>
                    <a:pt x="76182" y="127620"/>
                    <a:pt x="58190" y="150550"/>
                  </a:cubicBezTo>
                  <a:cubicBezTo>
                    <a:pt x="40198" y="173480"/>
                    <a:pt x="6332" y="232747"/>
                    <a:pt x="1040" y="237333"/>
                  </a:cubicBezTo>
                  <a:cubicBezTo>
                    <a:pt x="-4252" y="241919"/>
                    <a:pt x="11623" y="199938"/>
                    <a:pt x="26440" y="178066"/>
                  </a:cubicBezTo>
                  <a:cubicBezTo>
                    <a:pt x="41257" y="156194"/>
                    <a:pt x="71595" y="127267"/>
                    <a:pt x="89940" y="106100"/>
                  </a:cubicBezTo>
                  <a:cubicBezTo>
                    <a:pt x="108285" y="84933"/>
                    <a:pt x="104052" y="68705"/>
                    <a:pt x="136507" y="51066"/>
                  </a:cubicBezTo>
                  <a:cubicBezTo>
                    <a:pt x="168962" y="33427"/>
                    <a:pt x="284320" y="3088"/>
                    <a:pt x="291023" y="2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363CBF2-4AB5-4391-B6A4-2D24B3B20AE8}"/>
                </a:ext>
              </a:extLst>
            </p:cNvPr>
            <p:cNvSpPr/>
            <p:nvPr/>
          </p:nvSpPr>
          <p:spPr>
            <a:xfrm>
              <a:off x="6703067" y="2338596"/>
              <a:ext cx="237842" cy="188749"/>
            </a:xfrm>
            <a:custGeom>
              <a:avLst/>
              <a:gdLst>
                <a:gd name="connsiteX0" fmla="*/ 235366 w 237842"/>
                <a:gd name="connsiteY0" fmla="*/ 42654 h 188749"/>
                <a:gd name="connsiteX1" fmla="*/ 216316 w 237842"/>
                <a:gd name="connsiteY1" fmla="*/ 123087 h 188749"/>
                <a:gd name="connsiteX2" fmla="*/ 186683 w 237842"/>
                <a:gd name="connsiteY2" fmla="*/ 176004 h 188749"/>
                <a:gd name="connsiteX3" fmla="*/ 163400 w 237842"/>
                <a:gd name="connsiteY3" fmla="*/ 188704 h 188749"/>
                <a:gd name="connsiteX4" fmla="*/ 114716 w 237842"/>
                <a:gd name="connsiteY4" fmla="*/ 180237 h 188749"/>
                <a:gd name="connsiteX5" fmla="*/ 55450 w 237842"/>
                <a:gd name="connsiteY5" fmla="*/ 180237 h 188749"/>
                <a:gd name="connsiteX6" fmla="*/ 8883 w 237842"/>
                <a:gd name="connsiteY6" fmla="*/ 129437 h 188749"/>
                <a:gd name="connsiteX7" fmla="*/ 416 w 237842"/>
                <a:gd name="connsiteY7" fmla="*/ 93454 h 188749"/>
                <a:gd name="connsiteX8" fmla="*/ 15233 w 237842"/>
                <a:gd name="connsiteY8" fmla="*/ 53237 h 188749"/>
                <a:gd name="connsiteX9" fmla="*/ 38516 w 237842"/>
                <a:gd name="connsiteY9" fmla="*/ 36304 h 188749"/>
                <a:gd name="connsiteX10" fmla="*/ 118950 w 237842"/>
                <a:gd name="connsiteY10" fmla="*/ 6671 h 188749"/>
                <a:gd name="connsiteX11" fmla="*/ 159166 w 237842"/>
                <a:gd name="connsiteY11" fmla="*/ 321 h 188749"/>
                <a:gd name="connsiteX12" fmla="*/ 235366 w 237842"/>
                <a:gd name="connsiteY12" fmla="*/ 42654 h 1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42" h="188749">
                  <a:moveTo>
                    <a:pt x="235366" y="42654"/>
                  </a:moveTo>
                  <a:cubicBezTo>
                    <a:pt x="244891" y="63115"/>
                    <a:pt x="224430" y="100862"/>
                    <a:pt x="216316" y="123087"/>
                  </a:cubicBezTo>
                  <a:cubicBezTo>
                    <a:pt x="208202" y="145312"/>
                    <a:pt x="195502" y="165068"/>
                    <a:pt x="186683" y="176004"/>
                  </a:cubicBezTo>
                  <a:cubicBezTo>
                    <a:pt x="177864" y="186940"/>
                    <a:pt x="175394" y="187999"/>
                    <a:pt x="163400" y="188704"/>
                  </a:cubicBezTo>
                  <a:cubicBezTo>
                    <a:pt x="151406" y="189409"/>
                    <a:pt x="132708" y="181648"/>
                    <a:pt x="114716" y="180237"/>
                  </a:cubicBezTo>
                  <a:cubicBezTo>
                    <a:pt x="96724" y="178826"/>
                    <a:pt x="73089" y="188704"/>
                    <a:pt x="55450" y="180237"/>
                  </a:cubicBezTo>
                  <a:cubicBezTo>
                    <a:pt x="37811" y="171770"/>
                    <a:pt x="18055" y="143901"/>
                    <a:pt x="8883" y="129437"/>
                  </a:cubicBezTo>
                  <a:cubicBezTo>
                    <a:pt x="-289" y="114973"/>
                    <a:pt x="-642" y="106154"/>
                    <a:pt x="416" y="93454"/>
                  </a:cubicBezTo>
                  <a:cubicBezTo>
                    <a:pt x="1474" y="80754"/>
                    <a:pt x="8883" y="62762"/>
                    <a:pt x="15233" y="53237"/>
                  </a:cubicBezTo>
                  <a:cubicBezTo>
                    <a:pt x="21583" y="43712"/>
                    <a:pt x="21230" y="44065"/>
                    <a:pt x="38516" y="36304"/>
                  </a:cubicBezTo>
                  <a:cubicBezTo>
                    <a:pt x="55802" y="28543"/>
                    <a:pt x="98842" y="12668"/>
                    <a:pt x="118950" y="6671"/>
                  </a:cubicBezTo>
                  <a:cubicBezTo>
                    <a:pt x="139058" y="674"/>
                    <a:pt x="145055" y="-737"/>
                    <a:pt x="159166" y="321"/>
                  </a:cubicBezTo>
                  <a:cubicBezTo>
                    <a:pt x="173277" y="1379"/>
                    <a:pt x="225841" y="22193"/>
                    <a:pt x="235366" y="426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月 191">
              <a:extLst>
                <a:ext uri="{FF2B5EF4-FFF2-40B4-BE49-F238E27FC236}">
                  <a16:creationId xmlns:a16="http://schemas.microsoft.com/office/drawing/2014/main" id="{9E348DB9-BDFA-43BE-B22A-7DC20DC95930}"/>
                </a:ext>
              </a:extLst>
            </p:cNvPr>
            <p:cNvSpPr/>
            <p:nvPr/>
          </p:nvSpPr>
          <p:spPr>
            <a:xfrm rot="13709071">
              <a:off x="6822198" y="2410993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925CEFEB-DD6C-4FB9-A79D-65D230E74349}"/>
                </a:ext>
              </a:extLst>
            </p:cNvPr>
            <p:cNvSpPr/>
            <p:nvPr/>
          </p:nvSpPr>
          <p:spPr>
            <a:xfrm>
              <a:off x="6893086" y="2507934"/>
              <a:ext cx="223149" cy="55382"/>
            </a:xfrm>
            <a:custGeom>
              <a:avLst/>
              <a:gdLst>
                <a:gd name="connsiteX0" fmla="*/ 223147 w 223149"/>
                <a:gd name="connsiteY0" fmla="*/ 8783 h 55382"/>
                <a:gd name="connsiteX1" fmla="*/ 170231 w 223149"/>
                <a:gd name="connsiteY1" fmla="*/ 27833 h 55382"/>
                <a:gd name="connsiteX2" fmla="*/ 104614 w 223149"/>
                <a:gd name="connsiteY2" fmla="*/ 48999 h 55382"/>
                <a:gd name="connsiteX3" fmla="*/ 47464 w 223149"/>
                <a:gd name="connsiteY3" fmla="*/ 55349 h 55382"/>
                <a:gd name="connsiteX4" fmla="*/ 897 w 223149"/>
                <a:gd name="connsiteY4" fmla="*/ 51116 h 55382"/>
                <a:gd name="connsiteX5" fmla="*/ 89797 w 223149"/>
                <a:gd name="connsiteY5" fmla="*/ 42649 h 55382"/>
                <a:gd name="connsiteX6" fmla="*/ 172347 w 223149"/>
                <a:gd name="connsiteY6" fmla="*/ 2433 h 55382"/>
                <a:gd name="connsiteX7" fmla="*/ 223147 w 223149"/>
                <a:gd name="connsiteY7" fmla="*/ 8783 h 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49" h="55382">
                  <a:moveTo>
                    <a:pt x="223147" y="8783"/>
                  </a:moveTo>
                  <a:cubicBezTo>
                    <a:pt x="222794" y="13016"/>
                    <a:pt x="189986" y="21130"/>
                    <a:pt x="170231" y="27833"/>
                  </a:cubicBezTo>
                  <a:cubicBezTo>
                    <a:pt x="150476" y="34536"/>
                    <a:pt x="125075" y="44413"/>
                    <a:pt x="104614" y="48999"/>
                  </a:cubicBezTo>
                  <a:cubicBezTo>
                    <a:pt x="84153" y="53585"/>
                    <a:pt x="64750" y="54996"/>
                    <a:pt x="47464" y="55349"/>
                  </a:cubicBezTo>
                  <a:cubicBezTo>
                    <a:pt x="30178" y="55702"/>
                    <a:pt x="-6158" y="53233"/>
                    <a:pt x="897" y="51116"/>
                  </a:cubicBezTo>
                  <a:cubicBezTo>
                    <a:pt x="7952" y="48999"/>
                    <a:pt x="61222" y="50763"/>
                    <a:pt x="89797" y="42649"/>
                  </a:cubicBezTo>
                  <a:cubicBezTo>
                    <a:pt x="118372" y="34535"/>
                    <a:pt x="153650" y="9136"/>
                    <a:pt x="172347" y="2433"/>
                  </a:cubicBezTo>
                  <a:cubicBezTo>
                    <a:pt x="191044" y="-4270"/>
                    <a:pt x="223500" y="4550"/>
                    <a:pt x="223147" y="87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9889CE69-707A-4A2F-90D8-F32E04B6911F}"/>
                </a:ext>
              </a:extLst>
            </p:cNvPr>
            <p:cNvSpPr/>
            <p:nvPr/>
          </p:nvSpPr>
          <p:spPr>
            <a:xfrm>
              <a:off x="6557174" y="2541098"/>
              <a:ext cx="346730" cy="63190"/>
            </a:xfrm>
            <a:custGeom>
              <a:avLst/>
              <a:gdLst>
                <a:gd name="connsiteX0" fmla="*/ 345276 w 346730"/>
                <a:gd name="connsiteY0" fmla="*/ 24302 h 63190"/>
                <a:gd name="connsiteX1" fmla="*/ 279659 w 346730"/>
                <a:gd name="connsiteY1" fmla="*/ 22185 h 63190"/>
                <a:gd name="connsiteX2" fmla="*/ 186526 w 346730"/>
                <a:gd name="connsiteY2" fmla="*/ 11602 h 63190"/>
                <a:gd name="connsiteX3" fmla="*/ 123026 w 346730"/>
                <a:gd name="connsiteY3" fmla="*/ 5252 h 63190"/>
                <a:gd name="connsiteX4" fmla="*/ 74343 w 346730"/>
                <a:gd name="connsiteY4" fmla="*/ 13719 h 63190"/>
                <a:gd name="connsiteX5" fmla="*/ 36243 w 346730"/>
                <a:gd name="connsiteY5" fmla="*/ 53935 h 63190"/>
                <a:gd name="connsiteX6" fmla="*/ 259 w 346730"/>
                <a:gd name="connsiteY6" fmla="*/ 60285 h 63190"/>
                <a:gd name="connsiteX7" fmla="*/ 55293 w 346730"/>
                <a:gd name="connsiteY7" fmla="*/ 15835 h 63190"/>
                <a:gd name="connsiteX8" fmla="*/ 131493 w 346730"/>
                <a:gd name="connsiteY8" fmla="*/ 1019 h 63190"/>
                <a:gd name="connsiteX9" fmla="*/ 216159 w 346730"/>
                <a:gd name="connsiteY9" fmla="*/ 3135 h 63190"/>
                <a:gd name="connsiteX10" fmla="*/ 345276 w 346730"/>
                <a:gd name="connsiteY10" fmla="*/ 24302 h 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730" h="63190">
                  <a:moveTo>
                    <a:pt x="345276" y="24302"/>
                  </a:moveTo>
                  <a:cubicBezTo>
                    <a:pt x="355859" y="27477"/>
                    <a:pt x="306117" y="24302"/>
                    <a:pt x="279659" y="22185"/>
                  </a:cubicBezTo>
                  <a:cubicBezTo>
                    <a:pt x="253201" y="20068"/>
                    <a:pt x="186526" y="11602"/>
                    <a:pt x="186526" y="11602"/>
                  </a:cubicBezTo>
                  <a:cubicBezTo>
                    <a:pt x="160421" y="8780"/>
                    <a:pt x="141723" y="4899"/>
                    <a:pt x="123026" y="5252"/>
                  </a:cubicBezTo>
                  <a:cubicBezTo>
                    <a:pt x="104329" y="5605"/>
                    <a:pt x="88807" y="5605"/>
                    <a:pt x="74343" y="13719"/>
                  </a:cubicBezTo>
                  <a:cubicBezTo>
                    <a:pt x="59879" y="21833"/>
                    <a:pt x="48590" y="46174"/>
                    <a:pt x="36243" y="53935"/>
                  </a:cubicBezTo>
                  <a:cubicBezTo>
                    <a:pt x="23896" y="61696"/>
                    <a:pt x="-2916" y="66635"/>
                    <a:pt x="259" y="60285"/>
                  </a:cubicBezTo>
                  <a:cubicBezTo>
                    <a:pt x="3434" y="53935"/>
                    <a:pt x="33421" y="25713"/>
                    <a:pt x="55293" y="15835"/>
                  </a:cubicBezTo>
                  <a:cubicBezTo>
                    <a:pt x="77165" y="5957"/>
                    <a:pt x="104682" y="3136"/>
                    <a:pt x="131493" y="1019"/>
                  </a:cubicBezTo>
                  <a:cubicBezTo>
                    <a:pt x="158304" y="-1098"/>
                    <a:pt x="182998" y="313"/>
                    <a:pt x="216159" y="3135"/>
                  </a:cubicBezTo>
                  <a:cubicBezTo>
                    <a:pt x="249320" y="5957"/>
                    <a:pt x="334693" y="21127"/>
                    <a:pt x="345276" y="2430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A091351D-89C7-48A4-B913-6CEC5F323CB1}"/>
                </a:ext>
              </a:extLst>
            </p:cNvPr>
            <p:cNvSpPr/>
            <p:nvPr/>
          </p:nvSpPr>
          <p:spPr>
            <a:xfrm>
              <a:off x="6595951" y="2463734"/>
              <a:ext cx="111777" cy="67541"/>
            </a:xfrm>
            <a:custGeom>
              <a:avLst/>
              <a:gdLst>
                <a:gd name="connsiteX0" fmla="*/ 44562 w 111777"/>
                <a:gd name="connsiteY0" fmla="*/ 66 h 67541"/>
                <a:gd name="connsiteX1" fmla="*/ 82662 w 111777"/>
                <a:gd name="connsiteY1" fmla="*/ 55629 h 67541"/>
                <a:gd name="connsiteX2" fmla="*/ 111237 w 111777"/>
                <a:gd name="connsiteY2" fmla="*/ 55629 h 67541"/>
                <a:gd name="connsiteX3" fmla="*/ 57262 w 111777"/>
                <a:gd name="connsiteY3" fmla="*/ 61979 h 67541"/>
                <a:gd name="connsiteX4" fmla="*/ 6462 w 111777"/>
                <a:gd name="connsiteY4" fmla="*/ 66741 h 67541"/>
                <a:gd name="connsiteX5" fmla="*/ 3287 w 111777"/>
                <a:gd name="connsiteY5" fmla="*/ 44516 h 67541"/>
                <a:gd name="connsiteX6" fmla="*/ 44562 w 111777"/>
                <a:gd name="connsiteY6" fmla="*/ 66 h 6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77" h="67541">
                  <a:moveTo>
                    <a:pt x="44562" y="66"/>
                  </a:moveTo>
                  <a:cubicBezTo>
                    <a:pt x="57791" y="1918"/>
                    <a:pt x="71550" y="46369"/>
                    <a:pt x="82662" y="55629"/>
                  </a:cubicBezTo>
                  <a:cubicBezTo>
                    <a:pt x="93774" y="64889"/>
                    <a:pt x="115470" y="54571"/>
                    <a:pt x="111237" y="55629"/>
                  </a:cubicBezTo>
                  <a:cubicBezTo>
                    <a:pt x="107004" y="56687"/>
                    <a:pt x="74724" y="60127"/>
                    <a:pt x="57262" y="61979"/>
                  </a:cubicBezTo>
                  <a:cubicBezTo>
                    <a:pt x="39800" y="63831"/>
                    <a:pt x="15458" y="69651"/>
                    <a:pt x="6462" y="66741"/>
                  </a:cubicBezTo>
                  <a:cubicBezTo>
                    <a:pt x="-2534" y="63831"/>
                    <a:pt x="-682" y="53512"/>
                    <a:pt x="3287" y="44516"/>
                  </a:cubicBezTo>
                  <a:cubicBezTo>
                    <a:pt x="7256" y="35520"/>
                    <a:pt x="31333" y="-1786"/>
                    <a:pt x="44562" y="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615D4C3-75E6-4275-A21A-8F265B20F1BF}"/>
                </a:ext>
              </a:extLst>
            </p:cNvPr>
            <p:cNvSpPr/>
            <p:nvPr/>
          </p:nvSpPr>
          <p:spPr>
            <a:xfrm>
              <a:off x="6883380" y="2509404"/>
              <a:ext cx="197511" cy="42404"/>
            </a:xfrm>
            <a:custGeom>
              <a:avLst/>
              <a:gdLst>
                <a:gd name="connsiteX0" fmla="*/ 196870 w 197511"/>
                <a:gd name="connsiteY0" fmla="*/ 2021 h 42404"/>
                <a:gd name="connsiteX1" fmla="*/ 134958 w 197511"/>
                <a:gd name="connsiteY1" fmla="*/ 6784 h 42404"/>
                <a:gd name="connsiteX2" fmla="*/ 85745 w 197511"/>
                <a:gd name="connsiteY2" fmla="*/ 24246 h 42404"/>
                <a:gd name="connsiteX3" fmla="*/ 20 w 197511"/>
                <a:gd name="connsiteY3" fmla="*/ 40121 h 42404"/>
                <a:gd name="connsiteX4" fmla="*/ 93683 w 197511"/>
                <a:gd name="connsiteY4" fmla="*/ 38534 h 42404"/>
                <a:gd name="connsiteX5" fmla="*/ 196870 w 197511"/>
                <a:gd name="connsiteY5" fmla="*/ 2021 h 4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1" h="42404">
                  <a:moveTo>
                    <a:pt x="196870" y="2021"/>
                  </a:moveTo>
                  <a:cubicBezTo>
                    <a:pt x="203749" y="-3271"/>
                    <a:pt x="153479" y="3080"/>
                    <a:pt x="134958" y="6784"/>
                  </a:cubicBezTo>
                  <a:cubicBezTo>
                    <a:pt x="116437" y="10488"/>
                    <a:pt x="108235" y="18690"/>
                    <a:pt x="85745" y="24246"/>
                  </a:cubicBezTo>
                  <a:cubicBezTo>
                    <a:pt x="63255" y="29802"/>
                    <a:pt x="-1303" y="37740"/>
                    <a:pt x="20" y="40121"/>
                  </a:cubicBezTo>
                  <a:cubicBezTo>
                    <a:pt x="1343" y="42502"/>
                    <a:pt x="66166" y="44355"/>
                    <a:pt x="93683" y="38534"/>
                  </a:cubicBezTo>
                  <a:cubicBezTo>
                    <a:pt x="121200" y="32713"/>
                    <a:pt x="189991" y="7313"/>
                    <a:pt x="196870" y="202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3F32ABE-7C2F-4012-89F7-D8A7BC9744F0}"/>
                </a:ext>
              </a:extLst>
            </p:cNvPr>
            <p:cNvSpPr/>
            <p:nvPr/>
          </p:nvSpPr>
          <p:spPr>
            <a:xfrm>
              <a:off x="7116552" y="2511402"/>
              <a:ext cx="56956" cy="70263"/>
            </a:xfrm>
            <a:custGeom>
              <a:avLst/>
              <a:gdLst>
                <a:gd name="connsiteX0" fmla="*/ 211 w 56956"/>
                <a:gd name="connsiteY0" fmla="*/ 23 h 70263"/>
                <a:gd name="connsiteX1" fmla="*/ 55773 w 56956"/>
                <a:gd name="connsiteY1" fmla="*/ 66698 h 70263"/>
                <a:gd name="connsiteX2" fmla="*/ 36723 w 56956"/>
                <a:gd name="connsiteY2" fmla="*/ 58761 h 70263"/>
                <a:gd name="connsiteX3" fmla="*/ 211 w 56956"/>
                <a:gd name="connsiteY3" fmla="*/ 23 h 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6" h="70263">
                  <a:moveTo>
                    <a:pt x="211" y="23"/>
                  </a:moveTo>
                  <a:cubicBezTo>
                    <a:pt x="3386" y="1346"/>
                    <a:pt x="49688" y="56908"/>
                    <a:pt x="55773" y="66698"/>
                  </a:cubicBezTo>
                  <a:cubicBezTo>
                    <a:pt x="61858" y="76488"/>
                    <a:pt x="42808" y="63523"/>
                    <a:pt x="36723" y="58761"/>
                  </a:cubicBezTo>
                  <a:cubicBezTo>
                    <a:pt x="30638" y="53999"/>
                    <a:pt x="-2964" y="-1300"/>
                    <a:pt x="211" y="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1ECDCEF9-BE37-4A14-A2FE-849E95C982C2}"/>
                </a:ext>
              </a:extLst>
            </p:cNvPr>
            <p:cNvSpPr/>
            <p:nvPr/>
          </p:nvSpPr>
          <p:spPr>
            <a:xfrm>
              <a:off x="6683375" y="2387178"/>
              <a:ext cx="58896" cy="36935"/>
            </a:xfrm>
            <a:custGeom>
              <a:avLst/>
              <a:gdLst>
                <a:gd name="connsiteX0" fmla="*/ 0 w 58896"/>
                <a:gd name="connsiteY0" fmla="*/ 36935 h 36935"/>
                <a:gd name="connsiteX1" fmla="*/ 58738 w 58896"/>
                <a:gd name="connsiteY1" fmla="*/ 422 h 36935"/>
                <a:gd name="connsiteX2" fmla="*/ 0 w 58896"/>
                <a:gd name="connsiteY2" fmla="*/ 36935 h 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96" h="36935">
                  <a:moveTo>
                    <a:pt x="0" y="36935"/>
                  </a:moveTo>
                  <a:cubicBezTo>
                    <a:pt x="0" y="36935"/>
                    <a:pt x="55034" y="5449"/>
                    <a:pt x="58738" y="422"/>
                  </a:cubicBezTo>
                  <a:cubicBezTo>
                    <a:pt x="62442" y="-4605"/>
                    <a:pt x="0" y="36935"/>
                    <a:pt x="0" y="369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80E32FFA-4D5C-45AE-B501-275E9B1EEA7A}"/>
                </a:ext>
              </a:extLst>
            </p:cNvPr>
            <p:cNvSpPr/>
            <p:nvPr/>
          </p:nvSpPr>
          <p:spPr>
            <a:xfrm>
              <a:off x="7040833" y="2450980"/>
              <a:ext cx="73030" cy="141120"/>
            </a:xfrm>
            <a:custGeom>
              <a:avLst/>
              <a:gdLst>
                <a:gd name="connsiteX0" fmla="*/ 1317 w 73030"/>
                <a:gd name="connsiteY0" fmla="*/ 120 h 141120"/>
                <a:gd name="connsiteX1" fmla="*/ 23542 w 73030"/>
                <a:gd name="connsiteY1" fmla="*/ 54095 h 141120"/>
                <a:gd name="connsiteX2" fmla="*/ 44180 w 73030"/>
                <a:gd name="connsiteY2" fmla="*/ 139820 h 141120"/>
                <a:gd name="connsiteX3" fmla="*/ 58467 w 73030"/>
                <a:gd name="connsiteY3" fmla="*/ 103308 h 141120"/>
                <a:gd name="connsiteX4" fmla="*/ 72755 w 73030"/>
                <a:gd name="connsiteY4" fmla="*/ 68383 h 141120"/>
                <a:gd name="connsiteX5" fmla="*/ 64817 w 73030"/>
                <a:gd name="connsiteY5" fmla="*/ 39808 h 141120"/>
                <a:gd name="connsiteX6" fmla="*/ 1317 w 73030"/>
                <a:gd name="connsiteY6" fmla="*/ 120 h 1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0" h="141120">
                  <a:moveTo>
                    <a:pt x="1317" y="120"/>
                  </a:moveTo>
                  <a:cubicBezTo>
                    <a:pt x="-5562" y="2501"/>
                    <a:pt x="16398" y="30812"/>
                    <a:pt x="23542" y="54095"/>
                  </a:cubicBezTo>
                  <a:cubicBezTo>
                    <a:pt x="30686" y="77378"/>
                    <a:pt x="38359" y="131618"/>
                    <a:pt x="44180" y="139820"/>
                  </a:cubicBezTo>
                  <a:cubicBezTo>
                    <a:pt x="50001" y="148022"/>
                    <a:pt x="53705" y="115214"/>
                    <a:pt x="58467" y="103308"/>
                  </a:cubicBezTo>
                  <a:cubicBezTo>
                    <a:pt x="63230" y="91402"/>
                    <a:pt x="71697" y="78966"/>
                    <a:pt x="72755" y="68383"/>
                  </a:cubicBezTo>
                  <a:cubicBezTo>
                    <a:pt x="73813" y="57800"/>
                    <a:pt x="71961" y="48275"/>
                    <a:pt x="64817" y="39808"/>
                  </a:cubicBezTo>
                  <a:cubicBezTo>
                    <a:pt x="57673" y="31341"/>
                    <a:pt x="8196" y="-2261"/>
                    <a:pt x="1317" y="12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1AF4685C-ABAA-4FC7-81D6-00E2B23F3649}"/>
                </a:ext>
              </a:extLst>
            </p:cNvPr>
            <p:cNvSpPr/>
            <p:nvPr/>
          </p:nvSpPr>
          <p:spPr>
            <a:xfrm>
              <a:off x="7102295" y="2494195"/>
              <a:ext cx="231171" cy="150637"/>
            </a:xfrm>
            <a:custGeom>
              <a:avLst/>
              <a:gdLst>
                <a:gd name="connsiteX0" fmla="*/ 180 w 231171"/>
                <a:gd name="connsiteY0" fmla="*/ 148993 h 150637"/>
                <a:gd name="connsiteX1" fmla="*/ 77968 w 231171"/>
                <a:gd name="connsiteY1" fmla="*/ 122005 h 150637"/>
                <a:gd name="connsiteX2" fmla="*/ 147818 w 231171"/>
                <a:gd name="connsiteY2" fmla="*/ 85493 h 150637"/>
                <a:gd name="connsiteX3" fmla="*/ 230368 w 231171"/>
                <a:gd name="connsiteY3" fmla="*/ 1355 h 150637"/>
                <a:gd name="connsiteX4" fmla="*/ 185918 w 231171"/>
                <a:gd name="connsiteY4" fmla="*/ 36280 h 150637"/>
                <a:gd name="connsiteX5" fmla="*/ 122418 w 231171"/>
                <a:gd name="connsiteY5" fmla="*/ 72793 h 150637"/>
                <a:gd name="connsiteX6" fmla="*/ 89080 w 231171"/>
                <a:gd name="connsiteY6" fmla="*/ 83905 h 150637"/>
                <a:gd name="connsiteX7" fmla="*/ 57330 w 231171"/>
                <a:gd name="connsiteY7" fmla="*/ 72793 h 150637"/>
                <a:gd name="connsiteX8" fmla="*/ 180 w 231171"/>
                <a:gd name="connsiteY8" fmla="*/ 148993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71" h="150637">
                  <a:moveTo>
                    <a:pt x="180" y="148993"/>
                  </a:moveTo>
                  <a:cubicBezTo>
                    <a:pt x="3620" y="157195"/>
                    <a:pt x="53362" y="132588"/>
                    <a:pt x="77968" y="122005"/>
                  </a:cubicBezTo>
                  <a:cubicBezTo>
                    <a:pt x="102574" y="111422"/>
                    <a:pt x="122418" y="105601"/>
                    <a:pt x="147818" y="85493"/>
                  </a:cubicBezTo>
                  <a:cubicBezTo>
                    <a:pt x="173218" y="65385"/>
                    <a:pt x="224018" y="9557"/>
                    <a:pt x="230368" y="1355"/>
                  </a:cubicBezTo>
                  <a:cubicBezTo>
                    <a:pt x="236718" y="-6847"/>
                    <a:pt x="203910" y="24374"/>
                    <a:pt x="185918" y="36280"/>
                  </a:cubicBezTo>
                  <a:cubicBezTo>
                    <a:pt x="167926" y="48186"/>
                    <a:pt x="138558" y="64856"/>
                    <a:pt x="122418" y="72793"/>
                  </a:cubicBezTo>
                  <a:cubicBezTo>
                    <a:pt x="106278" y="80730"/>
                    <a:pt x="99928" y="83905"/>
                    <a:pt x="89080" y="83905"/>
                  </a:cubicBezTo>
                  <a:cubicBezTo>
                    <a:pt x="78232" y="83905"/>
                    <a:pt x="71353" y="69089"/>
                    <a:pt x="57330" y="72793"/>
                  </a:cubicBezTo>
                  <a:cubicBezTo>
                    <a:pt x="43307" y="76497"/>
                    <a:pt x="-3260" y="140791"/>
                    <a:pt x="180" y="1489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4727F731-C0F2-4542-85C1-760DBBBC4892}"/>
                </a:ext>
              </a:extLst>
            </p:cNvPr>
            <p:cNvSpPr/>
            <p:nvPr/>
          </p:nvSpPr>
          <p:spPr>
            <a:xfrm>
              <a:off x="6713320" y="2322496"/>
              <a:ext cx="238996" cy="42886"/>
            </a:xfrm>
            <a:custGeom>
              <a:avLst/>
              <a:gdLst>
                <a:gd name="connsiteX0" fmla="*/ 218 w 238996"/>
                <a:gd name="connsiteY0" fmla="*/ 42879 h 42886"/>
                <a:gd name="connsiteX1" fmla="*/ 76418 w 238996"/>
                <a:gd name="connsiteY1" fmla="*/ 9542 h 42886"/>
                <a:gd name="connsiteX2" fmla="*/ 131980 w 238996"/>
                <a:gd name="connsiteY2" fmla="*/ 17 h 42886"/>
                <a:gd name="connsiteX3" fmla="*/ 238343 w 238996"/>
                <a:gd name="connsiteY3" fmla="*/ 11129 h 42886"/>
                <a:gd name="connsiteX4" fmla="*/ 173255 w 238996"/>
                <a:gd name="connsiteY4" fmla="*/ 6367 h 42886"/>
                <a:gd name="connsiteX5" fmla="*/ 101818 w 238996"/>
                <a:gd name="connsiteY5" fmla="*/ 12717 h 42886"/>
                <a:gd name="connsiteX6" fmla="*/ 218 w 238996"/>
                <a:gd name="connsiteY6" fmla="*/ 42879 h 4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6" h="42886">
                  <a:moveTo>
                    <a:pt x="218" y="42879"/>
                  </a:moveTo>
                  <a:cubicBezTo>
                    <a:pt x="-4015" y="42350"/>
                    <a:pt x="54458" y="16686"/>
                    <a:pt x="76418" y="9542"/>
                  </a:cubicBezTo>
                  <a:cubicBezTo>
                    <a:pt x="98378" y="2398"/>
                    <a:pt x="104993" y="-248"/>
                    <a:pt x="131980" y="17"/>
                  </a:cubicBezTo>
                  <a:cubicBezTo>
                    <a:pt x="158968" y="281"/>
                    <a:pt x="231464" y="10071"/>
                    <a:pt x="238343" y="11129"/>
                  </a:cubicBezTo>
                  <a:cubicBezTo>
                    <a:pt x="245222" y="12187"/>
                    <a:pt x="196009" y="6102"/>
                    <a:pt x="173255" y="6367"/>
                  </a:cubicBezTo>
                  <a:cubicBezTo>
                    <a:pt x="150501" y="6632"/>
                    <a:pt x="125630" y="8484"/>
                    <a:pt x="101818" y="12717"/>
                  </a:cubicBezTo>
                  <a:cubicBezTo>
                    <a:pt x="78006" y="16950"/>
                    <a:pt x="4451" y="43408"/>
                    <a:pt x="218" y="4287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2F3C456F-3FFA-4838-AE67-1A77634AB521}"/>
                </a:ext>
              </a:extLst>
            </p:cNvPr>
            <p:cNvSpPr/>
            <p:nvPr/>
          </p:nvSpPr>
          <p:spPr>
            <a:xfrm>
              <a:off x="6607157" y="2627494"/>
              <a:ext cx="174670" cy="58676"/>
            </a:xfrm>
            <a:custGeom>
              <a:avLst/>
              <a:gdLst>
                <a:gd name="connsiteX0" fmla="*/ 18 w 174670"/>
                <a:gd name="connsiteY0" fmla="*/ 4581 h 58676"/>
                <a:gd name="connsiteX1" fmla="*/ 96856 w 174670"/>
                <a:gd name="connsiteY1" fmla="*/ 4581 h 58676"/>
                <a:gd name="connsiteX2" fmla="*/ 174643 w 174670"/>
                <a:gd name="connsiteY2" fmla="*/ 58556 h 58676"/>
                <a:gd name="connsiteX3" fmla="*/ 104793 w 174670"/>
                <a:gd name="connsiteY3" fmla="*/ 18869 h 58676"/>
                <a:gd name="connsiteX4" fmla="*/ 18 w 174670"/>
                <a:gd name="connsiteY4" fmla="*/ 4581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0" h="58676">
                  <a:moveTo>
                    <a:pt x="18" y="4581"/>
                  </a:moveTo>
                  <a:cubicBezTo>
                    <a:pt x="-1305" y="2200"/>
                    <a:pt x="67752" y="-4415"/>
                    <a:pt x="96856" y="4581"/>
                  </a:cubicBezTo>
                  <a:cubicBezTo>
                    <a:pt x="125960" y="13577"/>
                    <a:pt x="173320" y="56175"/>
                    <a:pt x="174643" y="58556"/>
                  </a:cubicBezTo>
                  <a:cubicBezTo>
                    <a:pt x="175966" y="60937"/>
                    <a:pt x="129664" y="27336"/>
                    <a:pt x="104793" y="18869"/>
                  </a:cubicBezTo>
                  <a:cubicBezTo>
                    <a:pt x="79922" y="10402"/>
                    <a:pt x="1341" y="6962"/>
                    <a:pt x="18" y="458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3D4B0C9-0752-4493-A0DD-377B1E4ECACE}"/>
                </a:ext>
              </a:extLst>
            </p:cNvPr>
            <p:cNvSpPr/>
            <p:nvPr/>
          </p:nvSpPr>
          <p:spPr>
            <a:xfrm>
              <a:off x="5789190" y="2253156"/>
              <a:ext cx="195339" cy="251869"/>
            </a:xfrm>
            <a:custGeom>
              <a:avLst/>
              <a:gdLst>
                <a:gd name="connsiteX0" fmla="*/ 194098 w 195339"/>
                <a:gd name="connsiteY0" fmla="*/ 250332 h 251869"/>
                <a:gd name="connsiteX1" fmla="*/ 159173 w 195339"/>
                <a:gd name="connsiteY1" fmla="*/ 182069 h 251869"/>
                <a:gd name="connsiteX2" fmla="*/ 117898 w 195339"/>
                <a:gd name="connsiteY2" fmla="*/ 85232 h 251869"/>
                <a:gd name="connsiteX3" fmla="*/ 32173 w 195339"/>
                <a:gd name="connsiteY3" fmla="*/ 9032 h 251869"/>
                <a:gd name="connsiteX4" fmla="*/ 11535 w 195339"/>
                <a:gd name="connsiteY4" fmla="*/ 2682 h 251869"/>
                <a:gd name="connsiteX5" fmla="*/ 423 w 195339"/>
                <a:gd name="connsiteY5" fmla="*/ 20144 h 251869"/>
                <a:gd name="connsiteX6" fmla="*/ 25823 w 195339"/>
                <a:gd name="connsiteY6" fmla="*/ 56657 h 251869"/>
                <a:gd name="connsiteX7" fmla="*/ 71860 w 195339"/>
                <a:gd name="connsiteY7" fmla="*/ 102694 h 251869"/>
                <a:gd name="connsiteX8" fmla="*/ 113135 w 195339"/>
                <a:gd name="connsiteY8" fmla="*/ 115394 h 251869"/>
                <a:gd name="connsiteX9" fmla="*/ 194098 w 195339"/>
                <a:gd name="connsiteY9" fmla="*/ 250332 h 2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39" h="251869">
                  <a:moveTo>
                    <a:pt x="194098" y="250332"/>
                  </a:moveTo>
                  <a:cubicBezTo>
                    <a:pt x="201771" y="261445"/>
                    <a:pt x="171873" y="209586"/>
                    <a:pt x="159173" y="182069"/>
                  </a:cubicBezTo>
                  <a:cubicBezTo>
                    <a:pt x="146473" y="154552"/>
                    <a:pt x="139065" y="114071"/>
                    <a:pt x="117898" y="85232"/>
                  </a:cubicBezTo>
                  <a:cubicBezTo>
                    <a:pt x="96731" y="56393"/>
                    <a:pt x="49900" y="22790"/>
                    <a:pt x="32173" y="9032"/>
                  </a:cubicBezTo>
                  <a:cubicBezTo>
                    <a:pt x="14446" y="-4726"/>
                    <a:pt x="16827" y="830"/>
                    <a:pt x="11535" y="2682"/>
                  </a:cubicBezTo>
                  <a:cubicBezTo>
                    <a:pt x="6243" y="4534"/>
                    <a:pt x="-1958" y="11148"/>
                    <a:pt x="423" y="20144"/>
                  </a:cubicBezTo>
                  <a:cubicBezTo>
                    <a:pt x="2804" y="29140"/>
                    <a:pt x="13917" y="42899"/>
                    <a:pt x="25823" y="56657"/>
                  </a:cubicBezTo>
                  <a:cubicBezTo>
                    <a:pt x="37729" y="70415"/>
                    <a:pt x="57308" y="92905"/>
                    <a:pt x="71860" y="102694"/>
                  </a:cubicBezTo>
                  <a:cubicBezTo>
                    <a:pt x="86412" y="112483"/>
                    <a:pt x="97260" y="96873"/>
                    <a:pt x="113135" y="115394"/>
                  </a:cubicBezTo>
                  <a:cubicBezTo>
                    <a:pt x="129010" y="133915"/>
                    <a:pt x="186425" y="239219"/>
                    <a:pt x="194098" y="2503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C7521B37-C0C3-4ADA-9BC6-E4B68A48A956}"/>
                </a:ext>
              </a:extLst>
            </p:cNvPr>
            <p:cNvSpPr/>
            <p:nvPr/>
          </p:nvSpPr>
          <p:spPr>
            <a:xfrm>
              <a:off x="5850181" y="2363613"/>
              <a:ext cx="106358" cy="105718"/>
            </a:xfrm>
            <a:custGeom>
              <a:avLst/>
              <a:gdLst>
                <a:gd name="connsiteX0" fmla="*/ 1344 w 106358"/>
                <a:gd name="connsiteY0" fmla="*/ 175 h 105718"/>
                <a:gd name="connsiteX1" fmla="*/ 26744 w 106358"/>
                <a:gd name="connsiteY1" fmla="*/ 44625 h 105718"/>
                <a:gd name="connsiteX2" fmla="*/ 23569 w 106358"/>
                <a:gd name="connsiteY2" fmla="*/ 79550 h 105718"/>
                <a:gd name="connsiteX3" fmla="*/ 56907 w 106358"/>
                <a:gd name="connsiteY3" fmla="*/ 101775 h 105718"/>
                <a:gd name="connsiteX4" fmla="*/ 106119 w 106358"/>
                <a:gd name="connsiteY4" fmla="*/ 101775 h 105718"/>
                <a:gd name="connsiteX5" fmla="*/ 74369 w 106358"/>
                <a:gd name="connsiteY5" fmla="*/ 62087 h 105718"/>
                <a:gd name="connsiteX6" fmla="*/ 1344 w 106358"/>
                <a:gd name="connsiteY6" fmla="*/ 175 h 10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58" h="105718">
                  <a:moveTo>
                    <a:pt x="1344" y="175"/>
                  </a:moveTo>
                  <a:cubicBezTo>
                    <a:pt x="-6593" y="-2735"/>
                    <a:pt x="23040" y="31396"/>
                    <a:pt x="26744" y="44625"/>
                  </a:cubicBezTo>
                  <a:cubicBezTo>
                    <a:pt x="30448" y="57854"/>
                    <a:pt x="18542" y="70025"/>
                    <a:pt x="23569" y="79550"/>
                  </a:cubicBezTo>
                  <a:cubicBezTo>
                    <a:pt x="28596" y="89075"/>
                    <a:pt x="43149" y="98071"/>
                    <a:pt x="56907" y="101775"/>
                  </a:cubicBezTo>
                  <a:cubicBezTo>
                    <a:pt x="70665" y="105479"/>
                    <a:pt x="103209" y="108390"/>
                    <a:pt x="106119" y="101775"/>
                  </a:cubicBezTo>
                  <a:cubicBezTo>
                    <a:pt x="109029" y="95160"/>
                    <a:pt x="84688" y="78491"/>
                    <a:pt x="74369" y="62087"/>
                  </a:cubicBezTo>
                  <a:cubicBezTo>
                    <a:pt x="64050" y="45683"/>
                    <a:pt x="9281" y="3085"/>
                    <a:pt x="1344" y="17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F9C50F03-D955-4BEF-8F04-D66A4C5C0150}"/>
                </a:ext>
              </a:extLst>
            </p:cNvPr>
            <p:cNvSpPr/>
            <p:nvPr/>
          </p:nvSpPr>
          <p:spPr>
            <a:xfrm>
              <a:off x="5487791" y="2197614"/>
              <a:ext cx="351034" cy="139263"/>
            </a:xfrm>
            <a:custGeom>
              <a:avLst/>
              <a:gdLst>
                <a:gd name="connsiteX0" fmla="*/ 351034 w 351034"/>
                <a:gd name="connsiteY0" fmla="*/ 139186 h 139263"/>
                <a:gd name="connsiteX1" fmla="*/ 300234 w 351034"/>
                <a:gd name="connsiteY1" fmla="*/ 75686 h 139263"/>
                <a:gd name="connsiteX2" fmla="*/ 314522 w 351034"/>
                <a:gd name="connsiteY2" fmla="*/ 45524 h 139263"/>
                <a:gd name="connsiteX3" fmla="*/ 216097 w 351034"/>
                <a:gd name="connsiteY3" fmla="*/ 9011 h 139263"/>
                <a:gd name="connsiteX4" fmla="*/ 87509 w 351034"/>
                <a:gd name="connsiteY4" fmla="*/ 2661 h 139263"/>
                <a:gd name="connsiteX5" fmla="*/ 36709 w 351034"/>
                <a:gd name="connsiteY5" fmla="*/ 1074 h 139263"/>
                <a:gd name="connsiteX6" fmla="*/ 197 w 351034"/>
                <a:gd name="connsiteY6" fmla="*/ 18536 h 139263"/>
                <a:gd name="connsiteX7" fmla="*/ 52584 w 351034"/>
                <a:gd name="connsiteY7" fmla="*/ 39174 h 139263"/>
                <a:gd name="connsiteX8" fmla="*/ 104972 w 351034"/>
                <a:gd name="connsiteY8" fmla="*/ 45524 h 139263"/>
                <a:gd name="connsiteX9" fmla="*/ 228797 w 351034"/>
                <a:gd name="connsiteY9" fmla="*/ 56636 h 139263"/>
                <a:gd name="connsiteX10" fmla="*/ 279597 w 351034"/>
                <a:gd name="connsiteY10" fmla="*/ 67749 h 139263"/>
                <a:gd name="connsiteX11" fmla="*/ 300234 w 351034"/>
                <a:gd name="connsiteY11" fmla="*/ 88386 h 139263"/>
                <a:gd name="connsiteX12" fmla="*/ 351034 w 351034"/>
                <a:gd name="connsiteY12" fmla="*/ 139186 h 1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034" h="139263">
                  <a:moveTo>
                    <a:pt x="351034" y="139186"/>
                  </a:moveTo>
                  <a:cubicBezTo>
                    <a:pt x="351034" y="137069"/>
                    <a:pt x="306319" y="91296"/>
                    <a:pt x="300234" y="75686"/>
                  </a:cubicBezTo>
                  <a:cubicBezTo>
                    <a:pt x="294149" y="60076"/>
                    <a:pt x="328545" y="56637"/>
                    <a:pt x="314522" y="45524"/>
                  </a:cubicBezTo>
                  <a:cubicBezTo>
                    <a:pt x="300499" y="34411"/>
                    <a:pt x="253932" y="16155"/>
                    <a:pt x="216097" y="9011"/>
                  </a:cubicBezTo>
                  <a:cubicBezTo>
                    <a:pt x="178262" y="1867"/>
                    <a:pt x="117407" y="3984"/>
                    <a:pt x="87509" y="2661"/>
                  </a:cubicBezTo>
                  <a:cubicBezTo>
                    <a:pt x="57611" y="1338"/>
                    <a:pt x="51261" y="-1572"/>
                    <a:pt x="36709" y="1074"/>
                  </a:cubicBezTo>
                  <a:cubicBezTo>
                    <a:pt x="22157" y="3720"/>
                    <a:pt x="-2449" y="12186"/>
                    <a:pt x="197" y="18536"/>
                  </a:cubicBezTo>
                  <a:cubicBezTo>
                    <a:pt x="2843" y="24886"/>
                    <a:pt x="35121" y="34676"/>
                    <a:pt x="52584" y="39174"/>
                  </a:cubicBezTo>
                  <a:cubicBezTo>
                    <a:pt x="70047" y="43672"/>
                    <a:pt x="104972" y="45524"/>
                    <a:pt x="104972" y="45524"/>
                  </a:cubicBezTo>
                  <a:cubicBezTo>
                    <a:pt x="134341" y="48434"/>
                    <a:pt x="199693" y="52932"/>
                    <a:pt x="228797" y="56636"/>
                  </a:cubicBezTo>
                  <a:cubicBezTo>
                    <a:pt x="257901" y="60340"/>
                    <a:pt x="267691" y="62457"/>
                    <a:pt x="279597" y="67749"/>
                  </a:cubicBezTo>
                  <a:cubicBezTo>
                    <a:pt x="291503" y="73041"/>
                    <a:pt x="288857" y="77273"/>
                    <a:pt x="300234" y="88386"/>
                  </a:cubicBezTo>
                  <a:cubicBezTo>
                    <a:pt x="311611" y="99498"/>
                    <a:pt x="351034" y="141303"/>
                    <a:pt x="351034" y="139186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FCDC99FB-7DC6-4F88-A2EF-71461075201C}"/>
                </a:ext>
              </a:extLst>
            </p:cNvPr>
            <p:cNvSpPr/>
            <p:nvPr/>
          </p:nvSpPr>
          <p:spPr>
            <a:xfrm>
              <a:off x="5488810" y="2177971"/>
              <a:ext cx="264364" cy="39830"/>
            </a:xfrm>
            <a:custGeom>
              <a:avLst/>
              <a:gdLst>
                <a:gd name="connsiteX0" fmla="*/ 765 w 264364"/>
                <a:gd name="connsiteY0" fmla="*/ 27067 h 39830"/>
                <a:gd name="connsiteX1" fmla="*/ 154753 w 264364"/>
                <a:gd name="connsiteY1" fmla="*/ 19129 h 39830"/>
                <a:gd name="connsiteX2" fmla="*/ 264290 w 264364"/>
                <a:gd name="connsiteY2" fmla="*/ 39767 h 39830"/>
                <a:gd name="connsiteX3" fmla="*/ 170628 w 264364"/>
                <a:gd name="connsiteY3" fmla="*/ 11192 h 39830"/>
                <a:gd name="connsiteX4" fmla="*/ 97603 w 264364"/>
                <a:gd name="connsiteY4" fmla="*/ 79 h 39830"/>
                <a:gd name="connsiteX5" fmla="*/ 765 w 264364"/>
                <a:gd name="connsiteY5" fmla="*/ 27067 h 3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64" h="39830">
                  <a:moveTo>
                    <a:pt x="765" y="27067"/>
                  </a:moveTo>
                  <a:cubicBezTo>
                    <a:pt x="10290" y="30242"/>
                    <a:pt x="110832" y="17012"/>
                    <a:pt x="154753" y="19129"/>
                  </a:cubicBezTo>
                  <a:cubicBezTo>
                    <a:pt x="198674" y="21246"/>
                    <a:pt x="261644" y="41090"/>
                    <a:pt x="264290" y="39767"/>
                  </a:cubicBezTo>
                  <a:cubicBezTo>
                    <a:pt x="266936" y="38444"/>
                    <a:pt x="198409" y="17807"/>
                    <a:pt x="170628" y="11192"/>
                  </a:cubicBezTo>
                  <a:cubicBezTo>
                    <a:pt x="142847" y="4577"/>
                    <a:pt x="121945" y="-715"/>
                    <a:pt x="97603" y="79"/>
                  </a:cubicBezTo>
                  <a:cubicBezTo>
                    <a:pt x="73261" y="873"/>
                    <a:pt x="-8760" y="23892"/>
                    <a:pt x="765" y="2706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0B28DF89-9BC0-4419-99F5-5786E204EEFF}"/>
                </a:ext>
              </a:extLst>
            </p:cNvPr>
            <p:cNvSpPr/>
            <p:nvPr/>
          </p:nvSpPr>
          <p:spPr>
            <a:xfrm>
              <a:off x="5519295" y="2363788"/>
              <a:ext cx="481593" cy="159536"/>
            </a:xfrm>
            <a:custGeom>
              <a:avLst/>
              <a:gdLst>
                <a:gd name="connsiteX0" fmla="*/ 443 w 481593"/>
                <a:gd name="connsiteY0" fmla="*/ 0 h 159536"/>
                <a:gd name="connsiteX1" fmla="*/ 105218 w 481593"/>
                <a:gd name="connsiteY1" fmla="*/ 53975 h 159536"/>
                <a:gd name="connsiteX2" fmla="*/ 221105 w 481593"/>
                <a:gd name="connsiteY2" fmla="*/ 90487 h 159536"/>
                <a:gd name="connsiteX3" fmla="*/ 341755 w 481593"/>
                <a:gd name="connsiteY3" fmla="*/ 107950 h 159536"/>
                <a:gd name="connsiteX4" fmla="*/ 417955 w 481593"/>
                <a:gd name="connsiteY4" fmla="*/ 134937 h 159536"/>
                <a:gd name="connsiteX5" fmla="*/ 481455 w 481593"/>
                <a:gd name="connsiteY5" fmla="*/ 158750 h 159536"/>
                <a:gd name="connsiteX6" fmla="*/ 432243 w 481593"/>
                <a:gd name="connsiteY6" fmla="*/ 104775 h 159536"/>
                <a:gd name="connsiteX7" fmla="*/ 344930 w 481593"/>
                <a:gd name="connsiteY7" fmla="*/ 88900 h 159536"/>
                <a:gd name="connsiteX8" fmla="*/ 273493 w 481593"/>
                <a:gd name="connsiteY8" fmla="*/ 69850 h 159536"/>
                <a:gd name="connsiteX9" fmla="*/ 194118 w 481593"/>
                <a:gd name="connsiteY9" fmla="*/ 60325 h 159536"/>
                <a:gd name="connsiteX10" fmla="*/ 146493 w 481593"/>
                <a:gd name="connsiteY10" fmla="*/ 53975 h 159536"/>
                <a:gd name="connsiteX11" fmla="*/ 443 w 481593"/>
                <a:gd name="connsiteY11" fmla="*/ 0 h 1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593" h="159536">
                  <a:moveTo>
                    <a:pt x="443" y="0"/>
                  </a:moveTo>
                  <a:cubicBezTo>
                    <a:pt x="-6436" y="0"/>
                    <a:pt x="68441" y="38894"/>
                    <a:pt x="105218" y="53975"/>
                  </a:cubicBezTo>
                  <a:cubicBezTo>
                    <a:pt x="141995" y="69056"/>
                    <a:pt x="181682" y="81491"/>
                    <a:pt x="221105" y="90487"/>
                  </a:cubicBezTo>
                  <a:cubicBezTo>
                    <a:pt x="260528" y="99483"/>
                    <a:pt x="308947" y="100542"/>
                    <a:pt x="341755" y="107950"/>
                  </a:cubicBezTo>
                  <a:cubicBezTo>
                    <a:pt x="374563" y="115358"/>
                    <a:pt x="394672" y="126470"/>
                    <a:pt x="417955" y="134937"/>
                  </a:cubicBezTo>
                  <a:cubicBezTo>
                    <a:pt x="441238" y="143404"/>
                    <a:pt x="479074" y="163777"/>
                    <a:pt x="481455" y="158750"/>
                  </a:cubicBezTo>
                  <a:cubicBezTo>
                    <a:pt x="483836" y="153723"/>
                    <a:pt x="454997" y="116417"/>
                    <a:pt x="432243" y="104775"/>
                  </a:cubicBezTo>
                  <a:cubicBezTo>
                    <a:pt x="409489" y="93133"/>
                    <a:pt x="371388" y="94721"/>
                    <a:pt x="344930" y="88900"/>
                  </a:cubicBezTo>
                  <a:cubicBezTo>
                    <a:pt x="318472" y="83079"/>
                    <a:pt x="298628" y="74612"/>
                    <a:pt x="273493" y="69850"/>
                  </a:cubicBezTo>
                  <a:cubicBezTo>
                    <a:pt x="248358" y="65088"/>
                    <a:pt x="194118" y="60325"/>
                    <a:pt x="194118" y="60325"/>
                  </a:cubicBezTo>
                  <a:cubicBezTo>
                    <a:pt x="172951" y="57679"/>
                    <a:pt x="176126" y="64029"/>
                    <a:pt x="146493" y="53975"/>
                  </a:cubicBezTo>
                  <a:cubicBezTo>
                    <a:pt x="116860" y="43921"/>
                    <a:pt x="7322" y="0"/>
                    <a:pt x="443" y="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1490E40-6E5D-48D8-B865-EE7C0AF85DF6}"/>
                </a:ext>
              </a:extLst>
            </p:cNvPr>
            <p:cNvSpPr/>
            <p:nvPr/>
          </p:nvSpPr>
          <p:spPr>
            <a:xfrm>
              <a:off x="5727681" y="2193618"/>
              <a:ext cx="271631" cy="298783"/>
            </a:xfrm>
            <a:custGeom>
              <a:avLst/>
              <a:gdLst>
                <a:gd name="connsiteX0" fmla="*/ 19 w 271631"/>
                <a:gd name="connsiteY0" fmla="*/ 307 h 298783"/>
                <a:gd name="connsiteX1" fmla="*/ 128607 w 271631"/>
                <a:gd name="connsiteY1" fmla="*/ 51107 h 298783"/>
                <a:gd name="connsiteX2" fmla="*/ 193694 w 271631"/>
                <a:gd name="connsiteY2" fmla="*/ 116195 h 298783"/>
                <a:gd name="connsiteX3" fmla="*/ 231794 w 271631"/>
                <a:gd name="connsiteY3" fmla="*/ 181282 h 298783"/>
                <a:gd name="connsiteX4" fmla="*/ 250844 w 271631"/>
                <a:gd name="connsiteY4" fmla="*/ 241607 h 298783"/>
                <a:gd name="connsiteX5" fmla="*/ 271482 w 271631"/>
                <a:gd name="connsiteY5" fmla="*/ 298757 h 298783"/>
                <a:gd name="connsiteX6" fmla="*/ 239732 w 271631"/>
                <a:gd name="connsiteY6" fmla="*/ 247957 h 298783"/>
                <a:gd name="connsiteX7" fmla="*/ 211157 w 271631"/>
                <a:gd name="connsiteY7" fmla="*/ 173345 h 298783"/>
                <a:gd name="connsiteX8" fmla="*/ 138132 w 271631"/>
                <a:gd name="connsiteY8" fmla="*/ 74920 h 298783"/>
                <a:gd name="connsiteX9" fmla="*/ 19 w 271631"/>
                <a:gd name="connsiteY9" fmla="*/ 307 h 2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631" h="298783">
                  <a:moveTo>
                    <a:pt x="19" y="307"/>
                  </a:moveTo>
                  <a:cubicBezTo>
                    <a:pt x="-1569" y="-3662"/>
                    <a:pt x="96328" y="31792"/>
                    <a:pt x="128607" y="51107"/>
                  </a:cubicBezTo>
                  <a:cubicBezTo>
                    <a:pt x="160886" y="70422"/>
                    <a:pt x="176496" y="94499"/>
                    <a:pt x="193694" y="116195"/>
                  </a:cubicBezTo>
                  <a:cubicBezTo>
                    <a:pt x="210892" y="137891"/>
                    <a:pt x="222269" y="160380"/>
                    <a:pt x="231794" y="181282"/>
                  </a:cubicBezTo>
                  <a:cubicBezTo>
                    <a:pt x="241319" y="202184"/>
                    <a:pt x="244229" y="222028"/>
                    <a:pt x="250844" y="241607"/>
                  </a:cubicBezTo>
                  <a:cubicBezTo>
                    <a:pt x="257459" y="261186"/>
                    <a:pt x="273334" y="297699"/>
                    <a:pt x="271482" y="298757"/>
                  </a:cubicBezTo>
                  <a:cubicBezTo>
                    <a:pt x="269630" y="299815"/>
                    <a:pt x="249786" y="268859"/>
                    <a:pt x="239732" y="247957"/>
                  </a:cubicBezTo>
                  <a:cubicBezTo>
                    <a:pt x="229678" y="227055"/>
                    <a:pt x="228090" y="202184"/>
                    <a:pt x="211157" y="173345"/>
                  </a:cubicBezTo>
                  <a:cubicBezTo>
                    <a:pt x="194224" y="144506"/>
                    <a:pt x="168030" y="102701"/>
                    <a:pt x="138132" y="74920"/>
                  </a:cubicBezTo>
                  <a:cubicBezTo>
                    <a:pt x="108234" y="47139"/>
                    <a:pt x="1607" y="4276"/>
                    <a:pt x="19" y="30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686CBD3-14D2-4AD4-992A-308B95790247}"/>
                </a:ext>
              </a:extLst>
            </p:cNvPr>
            <p:cNvSpPr/>
            <p:nvPr/>
          </p:nvSpPr>
          <p:spPr>
            <a:xfrm>
              <a:off x="6383225" y="3222578"/>
              <a:ext cx="170546" cy="131811"/>
            </a:xfrm>
            <a:custGeom>
              <a:avLst/>
              <a:gdLst>
                <a:gd name="connsiteX0" fmla="*/ 169975 w 170546"/>
                <a:gd name="connsiteY0" fmla="*/ 47 h 131811"/>
                <a:gd name="connsiteX1" fmla="*/ 136638 w 170546"/>
                <a:gd name="connsiteY1" fmla="*/ 52435 h 131811"/>
                <a:gd name="connsiteX2" fmla="*/ 98538 w 170546"/>
                <a:gd name="connsiteY2" fmla="*/ 92122 h 131811"/>
                <a:gd name="connsiteX3" fmla="*/ 113 w 170546"/>
                <a:gd name="connsiteY3" fmla="*/ 131810 h 131811"/>
                <a:gd name="connsiteX4" fmla="*/ 79488 w 170546"/>
                <a:gd name="connsiteY4" fmla="*/ 90535 h 131811"/>
                <a:gd name="connsiteX5" fmla="*/ 108063 w 170546"/>
                <a:gd name="connsiteY5" fmla="*/ 61960 h 131811"/>
                <a:gd name="connsiteX6" fmla="*/ 169975 w 170546"/>
                <a:gd name="connsiteY6" fmla="*/ 47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46" h="131811">
                  <a:moveTo>
                    <a:pt x="169975" y="47"/>
                  </a:moveTo>
                  <a:cubicBezTo>
                    <a:pt x="174737" y="-1540"/>
                    <a:pt x="148544" y="37089"/>
                    <a:pt x="136638" y="52435"/>
                  </a:cubicBezTo>
                  <a:cubicBezTo>
                    <a:pt x="124732" y="67781"/>
                    <a:pt x="121292" y="78893"/>
                    <a:pt x="98538" y="92122"/>
                  </a:cubicBezTo>
                  <a:cubicBezTo>
                    <a:pt x="75784" y="105351"/>
                    <a:pt x="3288" y="132075"/>
                    <a:pt x="113" y="131810"/>
                  </a:cubicBezTo>
                  <a:cubicBezTo>
                    <a:pt x="-3062" y="131546"/>
                    <a:pt x="61496" y="102177"/>
                    <a:pt x="79488" y="90535"/>
                  </a:cubicBezTo>
                  <a:cubicBezTo>
                    <a:pt x="97480" y="78893"/>
                    <a:pt x="95099" y="75189"/>
                    <a:pt x="108063" y="61960"/>
                  </a:cubicBezTo>
                  <a:cubicBezTo>
                    <a:pt x="121027" y="48731"/>
                    <a:pt x="165213" y="1634"/>
                    <a:pt x="169975" y="47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2C62D7A5-2ED8-43A0-AADF-DB5E2422C275}"/>
                </a:ext>
              </a:extLst>
            </p:cNvPr>
            <p:cNvSpPr/>
            <p:nvPr/>
          </p:nvSpPr>
          <p:spPr>
            <a:xfrm>
              <a:off x="6101494" y="2272083"/>
              <a:ext cx="123462" cy="912738"/>
            </a:xfrm>
            <a:custGeom>
              <a:avLst/>
              <a:gdLst>
                <a:gd name="connsiteX0" fmla="*/ 42131 w 123462"/>
                <a:gd name="connsiteY0" fmla="*/ 1217 h 912738"/>
                <a:gd name="connsiteX1" fmla="*/ 62769 w 123462"/>
                <a:gd name="connsiteY1" fmla="*/ 56780 h 912738"/>
                <a:gd name="connsiteX2" fmla="*/ 83406 w 123462"/>
                <a:gd name="connsiteY2" fmla="*/ 188542 h 912738"/>
                <a:gd name="connsiteX3" fmla="*/ 77056 w 123462"/>
                <a:gd name="connsiteY3" fmla="*/ 344117 h 912738"/>
                <a:gd name="connsiteX4" fmla="*/ 62769 w 123462"/>
                <a:gd name="connsiteY4" fmla="*/ 509217 h 912738"/>
                <a:gd name="connsiteX5" fmla="*/ 97694 w 123462"/>
                <a:gd name="connsiteY5" fmla="*/ 656855 h 912738"/>
                <a:gd name="connsiteX6" fmla="*/ 121506 w 123462"/>
                <a:gd name="connsiteY6" fmla="*/ 753692 h 912738"/>
                <a:gd name="connsiteX7" fmla="*/ 45306 w 123462"/>
                <a:gd name="connsiteY7" fmla="*/ 910855 h 912738"/>
                <a:gd name="connsiteX8" fmla="*/ 70706 w 123462"/>
                <a:gd name="connsiteY8" fmla="*/ 829892 h 912738"/>
                <a:gd name="connsiteX9" fmla="*/ 42131 w 123462"/>
                <a:gd name="connsiteY9" fmla="*/ 674317 h 912738"/>
                <a:gd name="connsiteX10" fmla="*/ 16731 w 123462"/>
                <a:gd name="connsiteY10" fmla="*/ 337767 h 912738"/>
                <a:gd name="connsiteX11" fmla="*/ 11969 w 123462"/>
                <a:gd name="connsiteY11" fmla="*/ 221880 h 912738"/>
                <a:gd name="connsiteX12" fmla="*/ 856 w 123462"/>
                <a:gd name="connsiteY12" fmla="*/ 104405 h 912738"/>
                <a:gd name="connsiteX13" fmla="*/ 42131 w 123462"/>
                <a:gd name="connsiteY13" fmla="*/ 1217 h 9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62" h="912738">
                  <a:moveTo>
                    <a:pt x="42131" y="1217"/>
                  </a:moveTo>
                  <a:cubicBezTo>
                    <a:pt x="52450" y="-6720"/>
                    <a:pt x="55890" y="25559"/>
                    <a:pt x="62769" y="56780"/>
                  </a:cubicBezTo>
                  <a:cubicBezTo>
                    <a:pt x="69648" y="88001"/>
                    <a:pt x="81025" y="140653"/>
                    <a:pt x="83406" y="188542"/>
                  </a:cubicBezTo>
                  <a:cubicBezTo>
                    <a:pt x="85787" y="236431"/>
                    <a:pt x="80495" y="290671"/>
                    <a:pt x="77056" y="344117"/>
                  </a:cubicBezTo>
                  <a:cubicBezTo>
                    <a:pt x="73617" y="397563"/>
                    <a:pt x="59329" y="457094"/>
                    <a:pt x="62769" y="509217"/>
                  </a:cubicBezTo>
                  <a:cubicBezTo>
                    <a:pt x="66209" y="561340"/>
                    <a:pt x="87905" y="616109"/>
                    <a:pt x="97694" y="656855"/>
                  </a:cubicBezTo>
                  <a:cubicBezTo>
                    <a:pt x="107484" y="697601"/>
                    <a:pt x="130237" y="711359"/>
                    <a:pt x="121506" y="753692"/>
                  </a:cubicBezTo>
                  <a:cubicBezTo>
                    <a:pt x="112775" y="796025"/>
                    <a:pt x="53773" y="898155"/>
                    <a:pt x="45306" y="910855"/>
                  </a:cubicBezTo>
                  <a:cubicBezTo>
                    <a:pt x="36839" y="923555"/>
                    <a:pt x="71235" y="869315"/>
                    <a:pt x="70706" y="829892"/>
                  </a:cubicBezTo>
                  <a:cubicBezTo>
                    <a:pt x="70177" y="790469"/>
                    <a:pt x="51127" y="756338"/>
                    <a:pt x="42131" y="674317"/>
                  </a:cubicBezTo>
                  <a:cubicBezTo>
                    <a:pt x="33135" y="592296"/>
                    <a:pt x="21758" y="413173"/>
                    <a:pt x="16731" y="337767"/>
                  </a:cubicBezTo>
                  <a:cubicBezTo>
                    <a:pt x="11704" y="262361"/>
                    <a:pt x="14615" y="260774"/>
                    <a:pt x="11969" y="221880"/>
                  </a:cubicBezTo>
                  <a:cubicBezTo>
                    <a:pt x="9323" y="182986"/>
                    <a:pt x="-3377" y="138007"/>
                    <a:pt x="856" y="104405"/>
                  </a:cubicBezTo>
                  <a:cubicBezTo>
                    <a:pt x="5089" y="70803"/>
                    <a:pt x="31812" y="9154"/>
                    <a:pt x="42131" y="121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BB027F-4443-400A-87FC-066ED6CDB7F0}"/>
                </a:ext>
              </a:extLst>
            </p:cNvPr>
            <p:cNvSpPr/>
            <p:nvPr/>
          </p:nvSpPr>
          <p:spPr>
            <a:xfrm>
              <a:off x="6580717" y="3143250"/>
              <a:ext cx="260513" cy="264011"/>
            </a:xfrm>
            <a:custGeom>
              <a:avLst/>
              <a:gdLst>
                <a:gd name="connsiteX0" fmla="*/ 0 w 260513"/>
                <a:gd name="connsiteY0" fmla="*/ 0 h 264011"/>
                <a:gd name="connsiteX1" fmla="*/ 57150 w 260513"/>
                <a:gd name="connsiteY1" fmla="*/ 99483 h 264011"/>
                <a:gd name="connsiteX2" fmla="*/ 175683 w 260513"/>
                <a:gd name="connsiteY2" fmla="*/ 215900 h 264011"/>
                <a:gd name="connsiteX3" fmla="*/ 260350 w 260513"/>
                <a:gd name="connsiteY3" fmla="*/ 262467 h 264011"/>
                <a:gd name="connsiteX4" fmla="*/ 154516 w 260513"/>
                <a:gd name="connsiteY4" fmla="*/ 165100 h 264011"/>
                <a:gd name="connsiteX5" fmla="*/ 0 w 260513"/>
                <a:gd name="connsiteY5" fmla="*/ 0 h 2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13" h="264011">
                  <a:moveTo>
                    <a:pt x="0" y="0"/>
                  </a:moveTo>
                  <a:cubicBezTo>
                    <a:pt x="13935" y="31750"/>
                    <a:pt x="27870" y="63500"/>
                    <a:pt x="57150" y="99483"/>
                  </a:cubicBezTo>
                  <a:cubicBezTo>
                    <a:pt x="86431" y="135466"/>
                    <a:pt x="141816" y="188736"/>
                    <a:pt x="175683" y="215900"/>
                  </a:cubicBezTo>
                  <a:cubicBezTo>
                    <a:pt x="209550" y="243064"/>
                    <a:pt x="263878" y="270934"/>
                    <a:pt x="260350" y="262467"/>
                  </a:cubicBezTo>
                  <a:cubicBezTo>
                    <a:pt x="256822" y="254000"/>
                    <a:pt x="154516" y="165100"/>
                    <a:pt x="154516" y="165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8C772783-1F17-4AD1-B656-5E3DF071690D}"/>
                </a:ext>
              </a:extLst>
            </p:cNvPr>
            <p:cNvSpPr/>
            <p:nvPr/>
          </p:nvSpPr>
          <p:spPr>
            <a:xfrm>
              <a:off x="6711943" y="3430970"/>
              <a:ext cx="142654" cy="344536"/>
            </a:xfrm>
            <a:custGeom>
              <a:avLst/>
              <a:gdLst>
                <a:gd name="connsiteX0" fmla="*/ 65624 w 142654"/>
                <a:gd name="connsiteY0" fmla="*/ 147 h 344536"/>
                <a:gd name="connsiteX1" fmla="*/ 141824 w 142654"/>
                <a:gd name="connsiteY1" fmla="*/ 69997 h 344536"/>
                <a:gd name="connsiteX2" fmla="*/ 103724 w 142654"/>
                <a:gd name="connsiteY2" fmla="*/ 156780 h 344536"/>
                <a:gd name="connsiteX3" fmla="*/ 65624 w 142654"/>
                <a:gd name="connsiteY3" fmla="*/ 271080 h 344536"/>
                <a:gd name="connsiteX4" fmla="*/ 7 w 142654"/>
                <a:gd name="connsiteY4" fmla="*/ 343047 h 344536"/>
                <a:gd name="connsiteX5" fmla="*/ 61390 w 142654"/>
                <a:gd name="connsiteY5" fmla="*/ 205463 h 344536"/>
                <a:gd name="connsiteX6" fmla="*/ 74090 w 142654"/>
                <a:gd name="connsiteY6" fmla="*/ 122913 h 344536"/>
                <a:gd name="connsiteX7" fmla="*/ 52924 w 142654"/>
                <a:gd name="connsiteY7" fmla="*/ 53063 h 344536"/>
                <a:gd name="connsiteX8" fmla="*/ 65624 w 142654"/>
                <a:gd name="connsiteY8" fmla="*/ 147 h 3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54" h="344536">
                  <a:moveTo>
                    <a:pt x="65624" y="147"/>
                  </a:moveTo>
                  <a:cubicBezTo>
                    <a:pt x="80441" y="2969"/>
                    <a:pt x="135474" y="43892"/>
                    <a:pt x="141824" y="69997"/>
                  </a:cubicBezTo>
                  <a:cubicBezTo>
                    <a:pt x="148174" y="96102"/>
                    <a:pt x="116424" y="123266"/>
                    <a:pt x="103724" y="156780"/>
                  </a:cubicBezTo>
                  <a:cubicBezTo>
                    <a:pt x="91024" y="190294"/>
                    <a:pt x="82910" y="240036"/>
                    <a:pt x="65624" y="271080"/>
                  </a:cubicBezTo>
                  <a:cubicBezTo>
                    <a:pt x="48338" y="302124"/>
                    <a:pt x="713" y="353983"/>
                    <a:pt x="7" y="343047"/>
                  </a:cubicBezTo>
                  <a:cubicBezTo>
                    <a:pt x="-699" y="332111"/>
                    <a:pt x="49043" y="242152"/>
                    <a:pt x="61390" y="205463"/>
                  </a:cubicBezTo>
                  <a:cubicBezTo>
                    <a:pt x="73737" y="168774"/>
                    <a:pt x="75501" y="148313"/>
                    <a:pt x="74090" y="122913"/>
                  </a:cubicBezTo>
                  <a:cubicBezTo>
                    <a:pt x="72679" y="97513"/>
                    <a:pt x="55746" y="70349"/>
                    <a:pt x="52924" y="53063"/>
                  </a:cubicBezTo>
                  <a:cubicBezTo>
                    <a:pt x="50102" y="35777"/>
                    <a:pt x="50807" y="-2675"/>
                    <a:pt x="65624" y="14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564BF6D7-62B0-4BF3-BF04-E4329C1A1835}"/>
                </a:ext>
              </a:extLst>
            </p:cNvPr>
            <p:cNvSpPr/>
            <p:nvPr/>
          </p:nvSpPr>
          <p:spPr>
            <a:xfrm rot="537084">
              <a:off x="7047518" y="3084494"/>
              <a:ext cx="204301" cy="845386"/>
            </a:xfrm>
            <a:custGeom>
              <a:avLst/>
              <a:gdLst>
                <a:gd name="connsiteX0" fmla="*/ 544162 w 570307"/>
                <a:gd name="connsiteY0" fmla="*/ 10690 h 845386"/>
                <a:gd name="connsiteX1" fmla="*/ 353662 w 570307"/>
                <a:gd name="connsiteY1" fmla="*/ 347240 h 845386"/>
                <a:gd name="connsiteX2" fmla="*/ 177978 w 570307"/>
                <a:gd name="connsiteY2" fmla="*/ 580074 h 845386"/>
                <a:gd name="connsiteX3" fmla="*/ 110245 w 570307"/>
                <a:gd name="connsiteY3" fmla="*/ 715540 h 845386"/>
                <a:gd name="connsiteX4" fmla="*/ 178 w 570307"/>
                <a:gd name="connsiteY4" fmla="*/ 836190 h 845386"/>
                <a:gd name="connsiteX5" fmla="*/ 137762 w 570307"/>
                <a:gd name="connsiteY5" fmla="*/ 827724 h 845386"/>
                <a:gd name="connsiteX6" fmla="*/ 266878 w 570307"/>
                <a:gd name="connsiteY6" fmla="*/ 753640 h 845386"/>
                <a:gd name="connsiteX7" fmla="*/ 457378 w 570307"/>
                <a:gd name="connsiteY7" fmla="*/ 383224 h 845386"/>
                <a:gd name="connsiteX8" fmla="*/ 558978 w 570307"/>
                <a:gd name="connsiteY8" fmla="*/ 110174 h 845386"/>
                <a:gd name="connsiteX9" fmla="*/ 544162 w 570307"/>
                <a:gd name="connsiteY9" fmla="*/ 10690 h 84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307" h="845386">
                  <a:moveTo>
                    <a:pt x="544162" y="10690"/>
                  </a:moveTo>
                  <a:cubicBezTo>
                    <a:pt x="509943" y="50201"/>
                    <a:pt x="414693" y="252343"/>
                    <a:pt x="353662" y="347240"/>
                  </a:cubicBezTo>
                  <a:cubicBezTo>
                    <a:pt x="292631" y="442137"/>
                    <a:pt x="218547" y="518691"/>
                    <a:pt x="177978" y="580074"/>
                  </a:cubicBezTo>
                  <a:cubicBezTo>
                    <a:pt x="137409" y="641457"/>
                    <a:pt x="139878" y="672854"/>
                    <a:pt x="110245" y="715540"/>
                  </a:cubicBezTo>
                  <a:cubicBezTo>
                    <a:pt x="80612" y="758226"/>
                    <a:pt x="-4408" y="817493"/>
                    <a:pt x="178" y="836190"/>
                  </a:cubicBezTo>
                  <a:cubicBezTo>
                    <a:pt x="4764" y="854887"/>
                    <a:pt x="93312" y="841482"/>
                    <a:pt x="137762" y="827724"/>
                  </a:cubicBezTo>
                  <a:cubicBezTo>
                    <a:pt x="182212" y="813966"/>
                    <a:pt x="213609" y="827723"/>
                    <a:pt x="266878" y="753640"/>
                  </a:cubicBezTo>
                  <a:cubicBezTo>
                    <a:pt x="320147" y="679557"/>
                    <a:pt x="408695" y="490468"/>
                    <a:pt x="457378" y="383224"/>
                  </a:cubicBezTo>
                  <a:cubicBezTo>
                    <a:pt x="506061" y="275980"/>
                    <a:pt x="543809" y="170852"/>
                    <a:pt x="558978" y="110174"/>
                  </a:cubicBezTo>
                  <a:cubicBezTo>
                    <a:pt x="574147" y="49496"/>
                    <a:pt x="578381" y="-28821"/>
                    <a:pt x="544162" y="1069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61683EFF-692A-4E1B-A0E3-55AE3CA7D5CB}"/>
                </a:ext>
              </a:extLst>
            </p:cNvPr>
            <p:cNvSpPr/>
            <p:nvPr/>
          </p:nvSpPr>
          <p:spPr>
            <a:xfrm>
              <a:off x="6482989" y="3688673"/>
              <a:ext cx="432167" cy="462805"/>
            </a:xfrm>
            <a:custGeom>
              <a:avLst/>
              <a:gdLst>
                <a:gd name="connsiteX0" fmla="*/ 432161 w 432167"/>
                <a:gd name="connsiteY0" fmla="*/ 677 h 462805"/>
                <a:gd name="connsiteX1" fmla="*/ 339028 w 432167"/>
                <a:gd name="connsiteY1" fmla="*/ 140377 h 462805"/>
                <a:gd name="connsiteX2" fmla="*/ 222611 w 432167"/>
                <a:gd name="connsiteY2" fmla="*/ 277960 h 462805"/>
                <a:gd name="connsiteX3" fmla="*/ 361 w 432167"/>
                <a:gd name="connsiteY3" fmla="*/ 462110 h 462805"/>
                <a:gd name="connsiteX4" fmla="*/ 171811 w 432167"/>
                <a:gd name="connsiteY4" fmla="*/ 337227 h 462805"/>
                <a:gd name="connsiteX5" fmla="*/ 224728 w 432167"/>
                <a:gd name="connsiteY5" fmla="*/ 241977 h 462805"/>
                <a:gd name="connsiteX6" fmla="*/ 343261 w 432167"/>
                <a:gd name="connsiteY6" fmla="*/ 93810 h 462805"/>
                <a:gd name="connsiteX7" fmla="*/ 432161 w 432167"/>
                <a:gd name="connsiteY7" fmla="*/ 677 h 4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67" h="462805">
                  <a:moveTo>
                    <a:pt x="432161" y="677"/>
                  </a:moveTo>
                  <a:cubicBezTo>
                    <a:pt x="431456" y="8438"/>
                    <a:pt x="373953" y="94163"/>
                    <a:pt x="339028" y="140377"/>
                  </a:cubicBezTo>
                  <a:cubicBezTo>
                    <a:pt x="304103" y="186591"/>
                    <a:pt x="279055" y="224338"/>
                    <a:pt x="222611" y="277960"/>
                  </a:cubicBezTo>
                  <a:cubicBezTo>
                    <a:pt x="166167" y="331582"/>
                    <a:pt x="8827" y="452232"/>
                    <a:pt x="361" y="462110"/>
                  </a:cubicBezTo>
                  <a:cubicBezTo>
                    <a:pt x="-8105" y="471988"/>
                    <a:pt x="134416" y="373916"/>
                    <a:pt x="171811" y="337227"/>
                  </a:cubicBezTo>
                  <a:cubicBezTo>
                    <a:pt x="209205" y="300538"/>
                    <a:pt x="196153" y="282546"/>
                    <a:pt x="224728" y="241977"/>
                  </a:cubicBezTo>
                  <a:cubicBezTo>
                    <a:pt x="253303" y="201408"/>
                    <a:pt x="308689" y="134027"/>
                    <a:pt x="343261" y="93810"/>
                  </a:cubicBezTo>
                  <a:cubicBezTo>
                    <a:pt x="377833" y="53593"/>
                    <a:pt x="432866" y="-7084"/>
                    <a:pt x="432161" y="6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3A9E0AD6-3CF5-4B28-AD81-9EF0262C3AC6}"/>
                </a:ext>
              </a:extLst>
            </p:cNvPr>
            <p:cNvSpPr/>
            <p:nvPr/>
          </p:nvSpPr>
          <p:spPr>
            <a:xfrm>
              <a:off x="5550621" y="3450067"/>
              <a:ext cx="1127746" cy="412553"/>
            </a:xfrm>
            <a:custGeom>
              <a:avLst/>
              <a:gdLst>
                <a:gd name="connsiteX0" fmla="*/ 1396 w 1127746"/>
                <a:gd name="connsiteY0" fmla="*/ 100 h 412553"/>
                <a:gd name="connsiteX1" fmla="*/ 100879 w 1127746"/>
                <a:gd name="connsiteY1" fmla="*/ 55133 h 412553"/>
                <a:gd name="connsiteX2" fmla="*/ 263862 w 1127746"/>
                <a:gd name="connsiteY2" fmla="*/ 82650 h 412553"/>
                <a:gd name="connsiteX3" fmla="*/ 390862 w 1127746"/>
                <a:gd name="connsiteY3" fmla="*/ 93233 h 412553"/>
                <a:gd name="connsiteX4" fmla="*/ 462829 w 1127746"/>
                <a:gd name="connsiteY4" fmla="*/ 80533 h 412553"/>
                <a:gd name="connsiteX5" fmla="*/ 507279 w 1127746"/>
                <a:gd name="connsiteY5" fmla="*/ 108050 h 412553"/>
                <a:gd name="connsiteX6" fmla="*/ 551729 w 1127746"/>
                <a:gd name="connsiteY6" fmla="*/ 154616 h 412553"/>
                <a:gd name="connsiteX7" fmla="*/ 600412 w 1127746"/>
                <a:gd name="connsiteY7" fmla="*/ 150383 h 412553"/>
                <a:gd name="connsiteX8" fmla="*/ 680846 w 1127746"/>
                <a:gd name="connsiteY8" fmla="*/ 122866 h 412553"/>
                <a:gd name="connsiteX9" fmla="*/ 763396 w 1127746"/>
                <a:gd name="connsiteY9" fmla="*/ 135566 h 412553"/>
                <a:gd name="connsiteX10" fmla="*/ 822662 w 1127746"/>
                <a:gd name="connsiteY10" fmla="*/ 163083 h 412553"/>
                <a:gd name="connsiteX11" fmla="*/ 892512 w 1127746"/>
                <a:gd name="connsiteY11" fmla="*/ 188483 h 412553"/>
                <a:gd name="connsiteX12" fmla="*/ 962362 w 1127746"/>
                <a:gd name="connsiteY12" fmla="*/ 194833 h 412553"/>
                <a:gd name="connsiteX13" fmla="*/ 1038562 w 1127746"/>
                <a:gd name="connsiteY13" fmla="*/ 175783 h 412553"/>
                <a:gd name="connsiteX14" fmla="*/ 1085129 w 1127746"/>
                <a:gd name="connsiteY14" fmla="*/ 167316 h 412553"/>
                <a:gd name="connsiteX15" fmla="*/ 1087246 w 1127746"/>
                <a:gd name="connsiteY15" fmla="*/ 186366 h 412553"/>
                <a:gd name="connsiteX16" fmla="*/ 1127462 w 1127746"/>
                <a:gd name="connsiteY16" fmla="*/ 213883 h 412553"/>
                <a:gd name="connsiteX17" fmla="*/ 1063962 w 1127746"/>
                <a:gd name="connsiteY17" fmla="*/ 222350 h 412553"/>
                <a:gd name="connsiteX18" fmla="*/ 972946 w 1127746"/>
                <a:gd name="connsiteY18" fmla="*/ 281616 h 412553"/>
                <a:gd name="connsiteX19" fmla="*/ 877696 w 1127746"/>
                <a:gd name="connsiteY19" fmla="*/ 345116 h 412553"/>
                <a:gd name="connsiteX20" fmla="*/ 733762 w 1127746"/>
                <a:gd name="connsiteY20" fmla="*/ 406500 h 412553"/>
                <a:gd name="connsiteX21" fmla="*/ 598296 w 1127746"/>
                <a:gd name="connsiteY21" fmla="*/ 408616 h 412553"/>
                <a:gd name="connsiteX22" fmla="*/ 507279 w 1127746"/>
                <a:gd name="connsiteY22" fmla="*/ 391683 h 412553"/>
                <a:gd name="connsiteX23" fmla="*/ 342179 w 1127746"/>
                <a:gd name="connsiteY23" fmla="*/ 338766 h 412553"/>
                <a:gd name="connsiteX24" fmla="*/ 251162 w 1127746"/>
                <a:gd name="connsiteY24" fmla="*/ 307016 h 412553"/>
                <a:gd name="connsiteX25" fmla="*/ 160146 w 1127746"/>
                <a:gd name="connsiteY25" fmla="*/ 237166 h 412553"/>
                <a:gd name="connsiteX26" fmla="*/ 102996 w 1127746"/>
                <a:gd name="connsiteY26" fmla="*/ 167316 h 412553"/>
                <a:gd name="connsiteX27" fmla="*/ 45846 w 1127746"/>
                <a:gd name="connsiteY27" fmla="*/ 69950 h 412553"/>
                <a:gd name="connsiteX28" fmla="*/ 1396 w 1127746"/>
                <a:gd name="connsiteY28" fmla="*/ 100 h 41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7746" h="412553">
                  <a:moveTo>
                    <a:pt x="1396" y="100"/>
                  </a:moveTo>
                  <a:cubicBezTo>
                    <a:pt x="10568" y="-2370"/>
                    <a:pt x="57135" y="41375"/>
                    <a:pt x="100879" y="55133"/>
                  </a:cubicBezTo>
                  <a:cubicBezTo>
                    <a:pt x="144623" y="68891"/>
                    <a:pt x="215532" y="76300"/>
                    <a:pt x="263862" y="82650"/>
                  </a:cubicBezTo>
                  <a:cubicBezTo>
                    <a:pt x="312192" y="89000"/>
                    <a:pt x="357701" y="93586"/>
                    <a:pt x="390862" y="93233"/>
                  </a:cubicBezTo>
                  <a:cubicBezTo>
                    <a:pt x="424023" y="92880"/>
                    <a:pt x="443426" y="78064"/>
                    <a:pt x="462829" y="80533"/>
                  </a:cubicBezTo>
                  <a:cubicBezTo>
                    <a:pt x="482232" y="83002"/>
                    <a:pt x="492462" y="95703"/>
                    <a:pt x="507279" y="108050"/>
                  </a:cubicBezTo>
                  <a:cubicBezTo>
                    <a:pt x="522096" y="120397"/>
                    <a:pt x="536207" y="147561"/>
                    <a:pt x="551729" y="154616"/>
                  </a:cubicBezTo>
                  <a:cubicBezTo>
                    <a:pt x="567251" y="161671"/>
                    <a:pt x="578893" y="155675"/>
                    <a:pt x="600412" y="150383"/>
                  </a:cubicBezTo>
                  <a:cubicBezTo>
                    <a:pt x="621931" y="145091"/>
                    <a:pt x="653682" y="125335"/>
                    <a:pt x="680846" y="122866"/>
                  </a:cubicBezTo>
                  <a:cubicBezTo>
                    <a:pt x="708010" y="120397"/>
                    <a:pt x="739760" y="128863"/>
                    <a:pt x="763396" y="135566"/>
                  </a:cubicBezTo>
                  <a:cubicBezTo>
                    <a:pt x="787032" y="142269"/>
                    <a:pt x="801143" y="154264"/>
                    <a:pt x="822662" y="163083"/>
                  </a:cubicBezTo>
                  <a:cubicBezTo>
                    <a:pt x="844181" y="171903"/>
                    <a:pt x="869229" y="183191"/>
                    <a:pt x="892512" y="188483"/>
                  </a:cubicBezTo>
                  <a:cubicBezTo>
                    <a:pt x="915795" y="193775"/>
                    <a:pt x="938020" y="196950"/>
                    <a:pt x="962362" y="194833"/>
                  </a:cubicBezTo>
                  <a:cubicBezTo>
                    <a:pt x="986704" y="192716"/>
                    <a:pt x="1018101" y="180369"/>
                    <a:pt x="1038562" y="175783"/>
                  </a:cubicBezTo>
                  <a:cubicBezTo>
                    <a:pt x="1059023" y="171197"/>
                    <a:pt x="1077015" y="165552"/>
                    <a:pt x="1085129" y="167316"/>
                  </a:cubicBezTo>
                  <a:cubicBezTo>
                    <a:pt x="1093243" y="169080"/>
                    <a:pt x="1080190" y="178605"/>
                    <a:pt x="1087246" y="186366"/>
                  </a:cubicBezTo>
                  <a:cubicBezTo>
                    <a:pt x="1094302" y="194127"/>
                    <a:pt x="1131343" y="207886"/>
                    <a:pt x="1127462" y="213883"/>
                  </a:cubicBezTo>
                  <a:cubicBezTo>
                    <a:pt x="1123581" y="219880"/>
                    <a:pt x="1089715" y="211061"/>
                    <a:pt x="1063962" y="222350"/>
                  </a:cubicBezTo>
                  <a:cubicBezTo>
                    <a:pt x="1038209" y="233639"/>
                    <a:pt x="972946" y="281616"/>
                    <a:pt x="972946" y="281616"/>
                  </a:cubicBezTo>
                  <a:cubicBezTo>
                    <a:pt x="941902" y="302077"/>
                    <a:pt x="917560" y="324302"/>
                    <a:pt x="877696" y="345116"/>
                  </a:cubicBezTo>
                  <a:cubicBezTo>
                    <a:pt x="837832" y="365930"/>
                    <a:pt x="780329" y="395917"/>
                    <a:pt x="733762" y="406500"/>
                  </a:cubicBezTo>
                  <a:cubicBezTo>
                    <a:pt x="687195" y="417083"/>
                    <a:pt x="636043" y="411085"/>
                    <a:pt x="598296" y="408616"/>
                  </a:cubicBezTo>
                  <a:cubicBezTo>
                    <a:pt x="560549" y="406147"/>
                    <a:pt x="549965" y="403325"/>
                    <a:pt x="507279" y="391683"/>
                  </a:cubicBezTo>
                  <a:cubicBezTo>
                    <a:pt x="464593" y="380041"/>
                    <a:pt x="384865" y="352877"/>
                    <a:pt x="342179" y="338766"/>
                  </a:cubicBezTo>
                  <a:cubicBezTo>
                    <a:pt x="299493" y="324655"/>
                    <a:pt x="281501" y="323949"/>
                    <a:pt x="251162" y="307016"/>
                  </a:cubicBezTo>
                  <a:cubicBezTo>
                    <a:pt x="220823" y="290083"/>
                    <a:pt x="184840" y="260449"/>
                    <a:pt x="160146" y="237166"/>
                  </a:cubicBezTo>
                  <a:cubicBezTo>
                    <a:pt x="135452" y="213883"/>
                    <a:pt x="122046" y="195185"/>
                    <a:pt x="102996" y="167316"/>
                  </a:cubicBezTo>
                  <a:cubicBezTo>
                    <a:pt x="83946" y="139447"/>
                    <a:pt x="61015" y="94997"/>
                    <a:pt x="45846" y="69950"/>
                  </a:cubicBezTo>
                  <a:cubicBezTo>
                    <a:pt x="30677" y="44903"/>
                    <a:pt x="-7776" y="2570"/>
                    <a:pt x="1396" y="10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1A137D-08A7-41C2-9D9F-6E4EF8AF7361}"/>
                </a:ext>
              </a:extLst>
            </p:cNvPr>
            <p:cNvSpPr/>
            <p:nvPr/>
          </p:nvSpPr>
          <p:spPr>
            <a:xfrm>
              <a:off x="5520962" y="3444683"/>
              <a:ext cx="59800" cy="84815"/>
            </a:xfrm>
            <a:custGeom>
              <a:avLst/>
              <a:gdLst>
                <a:gd name="connsiteX0" fmla="*/ 21001 w 59800"/>
                <a:gd name="connsiteY0" fmla="*/ 192 h 84815"/>
                <a:gd name="connsiteX1" fmla="*/ 46401 w 59800"/>
                <a:gd name="connsiteY1" fmla="*/ 54167 h 84815"/>
                <a:gd name="connsiteX2" fmla="*/ 57513 w 59800"/>
                <a:gd name="connsiteY2" fmla="*/ 82742 h 84815"/>
                <a:gd name="connsiteX3" fmla="*/ 1951 w 59800"/>
                <a:gd name="connsiteY3" fmla="*/ 74805 h 84815"/>
                <a:gd name="connsiteX4" fmla="*/ 21001 w 59800"/>
                <a:gd name="connsiteY4" fmla="*/ 192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00" h="84815">
                  <a:moveTo>
                    <a:pt x="21001" y="192"/>
                  </a:moveTo>
                  <a:cubicBezTo>
                    <a:pt x="28409" y="-3248"/>
                    <a:pt x="40316" y="40409"/>
                    <a:pt x="46401" y="54167"/>
                  </a:cubicBezTo>
                  <a:cubicBezTo>
                    <a:pt x="52486" y="67925"/>
                    <a:pt x="64921" y="79302"/>
                    <a:pt x="57513" y="82742"/>
                  </a:cubicBezTo>
                  <a:cubicBezTo>
                    <a:pt x="50105" y="86182"/>
                    <a:pt x="10153" y="86447"/>
                    <a:pt x="1951" y="74805"/>
                  </a:cubicBezTo>
                  <a:cubicBezTo>
                    <a:pt x="-6251" y="63163"/>
                    <a:pt x="13593" y="3632"/>
                    <a:pt x="21001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0D3B0AF-ABEF-49ED-9E73-C2FC30B58C72}"/>
                </a:ext>
              </a:extLst>
            </p:cNvPr>
            <p:cNvSpPr/>
            <p:nvPr/>
          </p:nvSpPr>
          <p:spPr>
            <a:xfrm>
              <a:off x="6364076" y="3730620"/>
              <a:ext cx="183300" cy="90501"/>
            </a:xfrm>
            <a:custGeom>
              <a:avLst/>
              <a:gdLst>
                <a:gd name="connsiteX0" fmla="*/ 182774 w 183300"/>
                <a:gd name="connsiteY0" fmla="*/ 5 h 90501"/>
                <a:gd name="connsiteX1" fmla="*/ 128799 w 183300"/>
                <a:gd name="connsiteY1" fmla="*/ 50805 h 90501"/>
                <a:gd name="connsiteX2" fmla="*/ 212 w 183300"/>
                <a:gd name="connsiteY2" fmla="*/ 90493 h 90501"/>
                <a:gd name="connsiteX3" fmla="*/ 100224 w 183300"/>
                <a:gd name="connsiteY3" fmla="*/ 53980 h 90501"/>
                <a:gd name="connsiteX4" fmla="*/ 182774 w 183300"/>
                <a:gd name="connsiteY4" fmla="*/ 5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00" h="90501">
                  <a:moveTo>
                    <a:pt x="182774" y="5"/>
                  </a:moveTo>
                  <a:cubicBezTo>
                    <a:pt x="187537" y="-524"/>
                    <a:pt x="159226" y="35724"/>
                    <a:pt x="128799" y="50805"/>
                  </a:cubicBezTo>
                  <a:cubicBezTo>
                    <a:pt x="98372" y="65886"/>
                    <a:pt x="4974" y="89964"/>
                    <a:pt x="212" y="90493"/>
                  </a:cubicBezTo>
                  <a:cubicBezTo>
                    <a:pt x="-4551" y="91022"/>
                    <a:pt x="71914" y="66945"/>
                    <a:pt x="100224" y="53980"/>
                  </a:cubicBezTo>
                  <a:cubicBezTo>
                    <a:pt x="128534" y="41015"/>
                    <a:pt x="178011" y="534"/>
                    <a:pt x="182774" y="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C302AE30-6553-4C95-8774-1A2D89EAF2B9}"/>
                </a:ext>
              </a:extLst>
            </p:cNvPr>
            <p:cNvSpPr/>
            <p:nvPr/>
          </p:nvSpPr>
          <p:spPr>
            <a:xfrm>
              <a:off x="5872041" y="3597191"/>
              <a:ext cx="518052" cy="103526"/>
            </a:xfrm>
            <a:custGeom>
              <a:avLst/>
              <a:gdLst>
                <a:gd name="connsiteX0" fmla="*/ 122 w 518052"/>
                <a:gd name="connsiteY0" fmla="*/ 84 h 103526"/>
                <a:gd name="connsiteX1" fmla="*/ 127122 w 518052"/>
                <a:gd name="connsiteY1" fmla="*/ 52472 h 103526"/>
                <a:gd name="connsiteX2" fmla="*/ 355722 w 518052"/>
                <a:gd name="connsiteY2" fmla="*/ 98509 h 103526"/>
                <a:gd name="connsiteX3" fmla="*/ 517647 w 518052"/>
                <a:gd name="connsiteY3" fmla="*/ 92159 h 103526"/>
                <a:gd name="connsiteX4" fmla="*/ 396997 w 518052"/>
                <a:gd name="connsiteY4" fmla="*/ 103272 h 103526"/>
                <a:gd name="connsiteX5" fmla="*/ 246184 w 518052"/>
                <a:gd name="connsiteY5" fmla="*/ 96922 h 103526"/>
                <a:gd name="connsiteX6" fmla="*/ 106484 w 518052"/>
                <a:gd name="connsiteY6" fmla="*/ 65172 h 103526"/>
                <a:gd name="connsiteX7" fmla="*/ 122 w 518052"/>
                <a:gd name="connsiteY7" fmla="*/ 84 h 10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052" h="103526">
                  <a:moveTo>
                    <a:pt x="122" y="84"/>
                  </a:moveTo>
                  <a:cubicBezTo>
                    <a:pt x="3562" y="-2033"/>
                    <a:pt x="67855" y="36068"/>
                    <a:pt x="127122" y="52472"/>
                  </a:cubicBezTo>
                  <a:cubicBezTo>
                    <a:pt x="186389" y="68876"/>
                    <a:pt x="290635" y="91895"/>
                    <a:pt x="355722" y="98509"/>
                  </a:cubicBezTo>
                  <a:cubicBezTo>
                    <a:pt x="420810" y="105124"/>
                    <a:pt x="510768" y="91365"/>
                    <a:pt x="517647" y="92159"/>
                  </a:cubicBezTo>
                  <a:cubicBezTo>
                    <a:pt x="524526" y="92953"/>
                    <a:pt x="442241" y="102478"/>
                    <a:pt x="396997" y="103272"/>
                  </a:cubicBezTo>
                  <a:cubicBezTo>
                    <a:pt x="351753" y="104066"/>
                    <a:pt x="294603" y="103272"/>
                    <a:pt x="246184" y="96922"/>
                  </a:cubicBezTo>
                  <a:cubicBezTo>
                    <a:pt x="197765" y="90572"/>
                    <a:pt x="146701" y="78401"/>
                    <a:pt x="106484" y="65172"/>
                  </a:cubicBezTo>
                  <a:cubicBezTo>
                    <a:pt x="66267" y="51943"/>
                    <a:pt x="-3318" y="2201"/>
                    <a:pt x="122" y="8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E3806843-5825-43B3-B474-64F1BC1DA8CC}"/>
                </a:ext>
              </a:extLst>
            </p:cNvPr>
            <p:cNvSpPr/>
            <p:nvPr/>
          </p:nvSpPr>
          <p:spPr>
            <a:xfrm>
              <a:off x="5722004" y="3563163"/>
              <a:ext cx="189848" cy="146144"/>
            </a:xfrm>
            <a:custGeom>
              <a:avLst/>
              <a:gdLst>
                <a:gd name="connsiteX0" fmla="*/ 1463 w 189848"/>
                <a:gd name="connsiteY0" fmla="*/ 1304 h 146144"/>
                <a:gd name="connsiteX1" fmla="*/ 64963 w 189848"/>
                <a:gd name="connsiteY1" fmla="*/ 54220 h 146144"/>
                <a:gd name="connsiteX2" fmla="*/ 128463 w 189848"/>
                <a:gd name="connsiteY2" fmla="*/ 83854 h 146144"/>
                <a:gd name="connsiteX3" fmla="*/ 189846 w 189848"/>
                <a:gd name="connsiteY3" fmla="*/ 145237 h 146144"/>
                <a:gd name="connsiteX4" fmla="*/ 130579 w 189848"/>
                <a:gd name="connsiteY4" fmla="*/ 113487 h 146144"/>
                <a:gd name="connsiteX5" fmla="*/ 1463 w 189848"/>
                <a:gd name="connsiteY5" fmla="*/ 1304 h 1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48" h="146144">
                  <a:moveTo>
                    <a:pt x="1463" y="1304"/>
                  </a:moveTo>
                  <a:cubicBezTo>
                    <a:pt x="-9473" y="-8574"/>
                    <a:pt x="43796" y="40462"/>
                    <a:pt x="64963" y="54220"/>
                  </a:cubicBezTo>
                  <a:cubicBezTo>
                    <a:pt x="86130" y="67978"/>
                    <a:pt x="107649" y="68685"/>
                    <a:pt x="128463" y="83854"/>
                  </a:cubicBezTo>
                  <a:cubicBezTo>
                    <a:pt x="149277" y="99023"/>
                    <a:pt x="189493" y="140298"/>
                    <a:pt x="189846" y="145237"/>
                  </a:cubicBezTo>
                  <a:cubicBezTo>
                    <a:pt x="190199" y="150176"/>
                    <a:pt x="158448" y="134301"/>
                    <a:pt x="130579" y="113487"/>
                  </a:cubicBezTo>
                  <a:cubicBezTo>
                    <a:pt x="102710" y="92673"/>
                    <a:pt x="12399" y="11182"/>
                    <a:pt x="1463" y="13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923A82C-1DF5-4344-9857-B892812AE9C7}"/>
                </a:ext>
              </a:extLst>
            </p:cNvPr>
            <p:cNvSpPr/>
            <p:nvPr/>
          </p:nvSpPr>
          <p:spPr>
            <a:xfrm>
              <a:off x="6216485" y="3721009"/>
              <a:ext cx="180240" cy="57676"/>
            </a:xfrm>
            <a:custGeom>
              <a:avLst/>
              <a:gdLst>
                <a:gd name="connsiteX0" fmla="*/ 165 w 180240"/>
                <a:gd name="connsiteY0" fmla="*/ 53008 h 57676"/>
                <a:gd name="connsiteX1" fmla="*/ 97532 w 180240"/>
                <a:gd name="connsiteY1" fmla="*/ 50891 h 57676"/>
                <a:gd name="connsiteX2" fmla="*/ 180082 w 180240"/>
                <a:gd name="connsiteY2" fmla="*/ 2208 h 57676"/>
                <a:gd name="connsiteX3" fmla="*/ 76365 w 180240"/>
                <a:gd name="connsiteY3" fmla="*/ 10674 h 57676"/>
                <a:gd name="connsiteX4" fmla="*/ 165 w 180240"/>
                <a:gd name="connsiteY4" fmla="*/ 53008 h 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0" h="57676">
                  <a:moveTo>
                    <a:pt x="165" y="53008"/>
                  </a:moveTo>
                  <a:cubicBezTo>
                    <a:pt x="3693" y="59711"/>
                    <a:pt x="67546" y="59358"/>
                    <a:pt x="97532" y="50891"/>
                  </a:cubicBezTo>
                  <a:cubicBezTo>
                    <a:pt x="127518" y="42424"/>
                    <a:pt x="183610" y="8911"/>
                    <a:pt x="180082" y="2208"/>
                  </a:cubicBezTo>
                  <a:cubicBezTo>
                    <a:pt x="176554" y="-4495"/>
                    <a:pt x="102471" y="5735"/>
                    <a:pt x="76365" y="10674"/>
                  </a:cubicBezTo>
                  <a:cubicBezTo>
                    <a:pt x="50259" y="15613"/>
                    <a:pt x="-3363" y="46305"/>
                    <a:pt x="165" y="53008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03335BE8-2D9F-410D-8975-3EA1F797C949}"/>
                </a:ext>
              </a:extLst>
            </p:cNvPr>
            <p:cNvSpPr/>
            <p:nvPr/>
          </p:nvSpPr>
          <p:spPr>
            <a:xfrm>
              <a:off x="5190608" y="2257360"/>
              <a:ext cx="124349" cy="124121"/>
            </a:xfrm>
            <a:custGeom>
              <a:avLst/>
              <a:gdLst>
                <a:gd name="connsiteX0" fmla="*/ 517 w 124349"/>
                <a:gd name="connsiteY0" fmla="*/ 65 h 124121"/>
                <a:gd name="connsiteX1" fmla="*/ 64017 w 124349"/>
                <a:gd name="connsiteY1" fmla="*/ 81028 h 124121"/>
                <a:gd name="connsiteX2" fmla="*/ 122755 w 124349"/>
                <a:gd name="connsiteY2" fmla="*/ 123890 h 124121"/>
                <a:gd name="connsiteX3" fmla="*/ 100530 w 124349"/>
                <a:gd name="connsiteY3" fmla="*/ 95315 h 124121"/>
                <a:gd name="connsiteX4" fmla="*/ 517 w 124349"/>
                <a:gd name="connsiteY4" fmla="*/ 65 h 1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49" h="124121">
                  <a:moveTo>
                    <a:pt x="517" y="65"/>
                  </a:moveTo>
                  <a:cubicBezTo>
                    <a:pt x="-5568" y="-2316"/>
                    <a:pt x="43644" y="60391"/>
                    <a:pt x="64017" y="81028"/>
                  </a:cubicBezTo>
                  <a:cubicBezTo>
                    <a:pt x="84390" y="101665"/>
                    <a:pt x="116670" y="121509"/>
                    <a:pt x="122755" y="123890"/>
                  </a:cubicBezTo>
                  <a:cubicBezTo>
                    <a:pt x="128840" y="126271"/>
                    <a:pt x="116670" y="109867"/>
                    <a:pt x="100530" y="95315"/>
                  </a:cubicBezTo>
                  <a:cubicBezTo>
                    <a:pt x="84390" y="80763"/>
                    <a:pt x="6602" y="2446"/>
                    <a:pt x="517" y="6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14B2A1A8-E545-4BDE-A57D-1585A46E5F0A}"/>
                </a:ext>
              </a:extLst>
            </p:cNvPr>
            <p:cNvSpPr/>
            <p:nvPr/>
          </p:nvSpPr>
          <p:spPr>
            <a:xfrm>
              <a:off x="5635275" y="2374413"/>
              <a:ext cx="92541" cy="78161"/>
            </a:xfrm>
            <a:custGeom>
              <a:avLst/>
              <a:gdLst>
                <a:gd name="connsiteX0" fmla="*/ 92425 w 92541"/>
                <a:gd name="connsiteY0" fmla="*/ 487 h 78161"/>
                <a:gd name="connsiteX1" fmla="*/ 25750 w 92541"/>
                <a:gd name="connsiteY1" fmla="*/ 62400 h 78161"/>
                <a:gd name="connsiteX2" fmla="*/ 350 w 92541"/>
                <a:gd name="connsiteY2" fmla="*/ 76687 h 78161"/>
                <a:gd name="connsiteX3" fmla="*/ 41625 w 92541"/>
                <a:gd name="connsiteY3" fmla="*/ 35412 h 78161"/>
                <a:gd name="connsiteX4" fmla="*/ 92425 w 92541"/>
                <a:gd name="connsiteY4" fmla="*/ 487 h 7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41" h="78161">
                  <a:moveTo>
                    <a:pt x="92425" y="487"/>
                  </a:moveTo>
                  <a:cubicBezTo>
                    <a:pt x="89779" y="4985"/>
                    <a:pt x="41096" y="49700"/>
                    <a:pt x="25750" y="62400"/>
                  </a:cubicBezTo>
                  <a:cubicBezTo>
                    <a:pt x="10404" y="75100"/>
                    <a:pt x="-2296" y="81185"/>
                    <a:pt x="350" y="76687"/>
                  </a:cubicBezTo>
                  <a:cubicBezTo>
                    <a:pt x="2996" y="72189"/>
                    <a:pt x="31571" y="47054"/>
                    <a:pt x="41625" y="35412"/>
                  </a:cubicBezTo>
                  <a:cubicBezTo>
                    <a:pt x="51679" y="23770"/>
                    <a:pt x="95071" y="-4011"/>
                    <a:pt x="92425" y="4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C554FAE0-B69F-45FC-965D-6838EF79AAD7}"/>
                </a:ext>
              </a:extLst>
            </p:cNvPr>
            <p:cNvSpPr/>
            <p:nvPr/>
          </p:nvSpPr>
          <p:spPr>
            <a:xfrm>
              <a:off x="5784698" y="2087543"/>
              <a:ext cx="247803" cy="157241"/>
            </a:xfrm>
            <a:custGeom>
              <a:avLst/>
              <a:gdLst>
                <a:gd name="connsiteX0" fmla="*/ 152 w 247803"/>
                <a:gd name="connsiteY0" fmla="*/ 20 h 157241"/>
                <a:gd name="connsiteX1" fmla="*/ 55715 w 247803"/>
                <a:gd name="connsiteY1" fmla="*/ 53995 h 157241"/>
                <a:gd name="connsiteX2" fmla="*/ 114452 w 247803"/>
                <a:gd name="connsiteY2" fmla="*/ 82570 h 157241"/>
                <a:gd name="connsiteX3" fmla="*/ 193827 w 247803"/>
                <a:gd name="connsiteY3" fmla="*/ 115907 h 157241"/>
                <a:gd name="connsiteX4" fmla="*/ 247802 w 247803"/>
                <a:gd name="connsiteY4" fmla="*/ 157182 h 157241"/>
                <a:gd name="connsiteX5" fmla="*/ 192240 w 247803"/>
                <a:gd name="connsiteY5" fmla="*/ 106382 h 157241"/>
                <a:gd name="connsiteX6" fmla="*/ 116040 w 247803"/>
                <a:gd name="connsiteY6" fmla="*/ 73045 h 157241"/>
                <a:gd name="connsiteX7" fmla="*/ 73177 w 247803"/>
                <a:gd name="connsiteY7" fmla="*/ 47645 h 157241"/>
                <a:gd name="connsiteX8" fmla="*/ 152 w 247803"/>
                <a:gd name="connsiteY8" fmla="*/ 20 h 1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03" h="157241">
                  <a:moveTo>
                    <a:pt x="152" y="20"/>
                  </a:moveTo>
                  <a:cubicBezTo>
                    <a:pt x="-2758" y="1078"/>
                    <a:pt x="36665" y="40237"/>
                    <a:pt x="55715" y="53995"/>
                  </a:cubicBezTo>
                  <a:cubicBezTo>
                    <a:pt x="74765" y="67753"/>
                    <a:pt x="91433" y="72251"/>
                    <a:pt x="114452" y="82570"/>
                  </a:cubicBezTo>
                  <a:cubicBezTo>
                    <a:pt x="137471" y="92889"/>
                    <a:pt x="171602" y="103472"/>
                    <a:pt x="193827" y="115907"/>
                  </a:cubicBezTo>
                  <a:cubicBezTo>
                    <a:pt x="216052" y="128342"/>
                    <a:pt x="248066" y="158769"/>
                    <a:pt x="247802" y="157182"/>
                  </a:cubicBezTo>
                  <a:cubicBezTo>
                    <a:pt x="247538" y="155595"/>
                    <a:pt x="214200" y="120405"/>
                    <a:pt x="192240" y="106382"/>
                  </a:cubicBezTo>
                  <a:cubicBezTo>
                    <a:pt x="170280" y="92359"/>
                    <a:pt x="135884" y="82834"/>
                    <a:pt x="116040" y="73045"/>
                  </a:cubicBezTo>
                  <a:cubicBezTo>
                    <a:pt x="96196" y="63256"/>
                    <a:pt x="89581" y="56906"/>
                    <a:pt x="73177" y="47645"/>
                  </a:cubicBezTo>
                  <a:cubicBezTo>
                    <a:pt x="56773" y="38385"/>
                    <a:pt x="3062" y="-1038"/>
                    <a:pt x="152" y="2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CDB12B9-5AB9-47A8-9A08-27CBD82668A3}"/>
                </a:ext>
              </a:extLst>
            </p:cNvPr>
            <p:cNvSpPr/>
            <p:nvPr/>
          </p:nvSpPr>
          <p:spPr>
            <a:xfrm>
              <a:off x="5357280" y="3456482"/>
              <a:ext cx="118347" cy="159564"/>
            </a:xfrm>
            <a:custGeom>
              <a:avLst/>
              <a:gdLst>
                <a:gd name="connsiteX0" fmla="*/ 116420 w 118347"/>
                <a:gd name="connsiteY0" fmla="*/ 35 h 159564"/>
                <a:gd name="connsiteX1" fmla="*/ 46570 w 118347"/>
                <a:gd name="connsiteY1" fmla="*/ 63535 h 159564"/>
                <a:gd name="connsiteX2" fmla="*/ 3 w 118347"/>
                <a:gd name="connsiteY2" fmla="*/ 158785 h 159564"/>
                <a:gd name="connsiteX3" fmla="*/ 44453 w 118347"/>
                <a:gd name="connsiteY3" fmla="*/ 105868 h 159564"/>
                <a:gd name="connsiteX4" fmla="*/ 93137 w 118347"/>
                <a:gd name="connsiteY4" fmla="*/ 55068 h 159564"/>
                <a:gd name="connsiteX5" fmla="*/ 116420 w 118347"/>
                <a:gd name="connsiteY5" fmla="*/ 35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47" h="159564">
                  <a:moveTo>
                    <a:pt x="116420" y="35"/>
                  </a:moveTo>
                  <a:cubicBezTo>
                    <a:pt x="108659" y="1446"/>
                    <a:pt x="65973" y="37077"/>
                    <a:pt x="46570" y="63535"/>
                  </a:cubicBezTo>
                  <a:cubicBezTo>
                    <a:pt x="27167" y="89993"/>
                    <a:pt x="356" y="151730"/>
                    <a:pt x="3" y="158785"/>
                  </a:cubicBezTo>
                  <a:cubicBezTo>
                    <a:pt x="-350" y="165840"/>
                    <a:pt x="28931" y="123154"/>
                    <a:pt x="44453" y="105868"/>
                  </a:cubicBezTo>
                  <a:cubicBezTo>
                    <a:pt x="59975" y="88582"/>
                    <a:pt x="79379" y="70590"/>
                    <a:pt x="93137" y="55068"/>
                  </a:cubicBezTo>
                  <a:cubicBezTo>
                    <a:pt x="106895" y="39546"/>
                    <a:pt x="124181" y="-1376"/>
                    <a:pt x="116420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DDFF0AD8-3E5F-44F1-AFA8-F526B9043157}"/>
                </a:ext>
              </a:extLst>
            </p:cNvPr>
            <p:cNvSpPr/>
            <p:nvPr/>
          </p:nvSpPr>
          <p:spPr>
            <a:xfrm>
              <a:off x="5598545" y="3468540"/>
              <a:ext cx="397641" cy="68588"/>
            </a:xfrm>
            <a:custGeom>
              <a:avLst/>
              <a:gdLst>
                <a:gd name="connsiteX0" fmla="*/ 568 w 397641"/>
                <a:gd name="connsiteY0" fmla="*/ 148 h 68588"/>
                <a:gd name="connsiteX1" fmla="*/ 92643 w 397641"/>
                <a:gd name="connsiteY1" fmla="*/ 35073 h 68588"/>
                <a:gd name="connsiteX2" fmla="*/ 278380 w 397641"/>
                <a:gd name="connsiteY2" fmla="*/ 62060 h 68588"/>
                <a:gd name="connsiteX3" fmla="*/ 397443 w 397641"/>
                <a:gd name="connsiteY3" fmla="*/ 68410 h 68588"/>
                <a:gd name="connsiteX4" fmla="*/ 251393 w 397641"/>
                <a:gd name="connsiteY4" fmla="*/ 65235 h 68588"/>
                <a:gd name="connsiteX5" fmla="*/ 132330 w 397641"/>
                <a:gd name="connsiteY5" fmla="*/ 49360 h 68588"/>
                <a:gd name="connsiteX6" fmla="*/ 568 w 397641"/>
                <a:gd name="connsiteY6" fmla="*/ 148 h 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41" h="68588">
                  <a:moveTo>
                    <a:pt x="568" y="148"/>
                  </a:moveTo>
                  <a:cubicBezTo>
                    <a:pt x="-6046" y="-2233"/>
                    <a:pt x="46341" y="24754"/>
                    <a:pt x="92643" y="35073"/>
                  </a:cubicBezTo>
                  <a:cubicBezTo>
                    <a:pt x="138945" y="45392"/>
                    <a:pt x="227580" y="56504"/>
                    <a:pt x="278380" y="62060"/>
                  </a:cubicBezTo>
                  <a:cubicBezTo>
                    <a:pt x="329180" y="67616"/>
                    <a:pt x="401941" y="67881"/>
                    <a:pt x="397443" y="68410"/>
                  </a:cubicBezTo>
                  <a:cubicBezTo>
                    <a:pt x="392945" y="68939"/>
                    <a:pt x="295579" y="68410"/>
                    <a:pt x="251393" y="65235"/>
                  </a:cubicBezTo>
                  <a:cubicBezTo>
                    <a:pt x="207208" y="62060"/>
                    <a:pt x="171753" y="58620"/>
                    <a:pt x="132330" y="49360"/>
                  </a:cubicBezTo>
                  <a:cubicBezTo>
                    <a:pt x="92907" y="40100"/>
                    <a:pt x="7182" y="2529"/>
                    <a:pt x="568" y="14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62BCE2C6-89D8-4443-A40A-6C5639CE63B9}"/>
                </a:ext>
              </a:extLst>
            </p:cNvPr>
            <p:cNvSpPr/>
            <p:nvPr/>
          </p:nvSpPr>
          <p:spPr>
            <a:xfrm>
              <a:off x="6222578" y="3235029"/>
              <a:ext cx="152940" cy="97842"/>
            </a:xfrm>
            <a:custGeom>
              <a:avLst/>
              <a:gdLst>
                <a:gd name="connsiteX0" fmla="*/ 422 w 152940"/>
                <a:gd name="connsiteY0" fmla="*/ 97132 h 97842"/>
                <a:gd name="connsiteX1" fmla="*/ 86147 w 152940"/>
                <a:gd name="connsiteY1" fmla="*/ 71732 h 97842"/>
                <a:gd name="connsiteX2" fmla="*/ 151235 w 152940"/>
                <a:gd name="connsiteY2" fmla="*/ 295 h 97842"/>
                <a:gd name="connsiteX3" fmla="*/ 124247 w 152940"/>
                <a:gd name="connsiteY3" fmla="*/ 47920 h 97842"/>
                <a:gd name="connsiteX4" fmla="*/ 422 w 152940"/>
                <a:gd name="connsiteY4" fmla="*/ 97132 h 9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0" h="97842">
                  <a:moveTo>
                    <a:pt x="422" y="97132"/>
                  </a:moveTo>
                  <a:cubicBezTo>
                    <a:pt x="-5928" y="101101"/>
                    <a:pt x="61012" y="87871"/>
                    <a:pt x="86147" y="71732"/>
                  </a:cubicBezTo>
                  <a:cubicBezTo>
                    <a:pt x="111282" y="55593"/>
                    <a:pt x="144885" y="4264"/>
                    <a:pt x="151235" y="295"/>
                  </a:cubicBezTo>
                  <a:cubicBezTo>
                    <a:pt x="157585" y="-3674"/>
                    <a:pt x="145678" y="33368"/>
                    <a:pt x="124247" y="47920"/>
                  </a:cubicBezTo>
                  <a:cubicBezTo>
                    <a:pt x="102816" y="62472"/>
                    <a:pt x="6772" y="93163"/>
                    <a:pt x="422" y="971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215A903-4EF8-47C0-9113-A4964B65D35D}"/>
                </a:ext>
              </a:extLst>
            </p:cNvPr>
            <p:cNvSpPr/>
            <p:nvPr/>
          </p:nvSpPr>
          <p:spPr>
            <a:xfrm>
              <a:off x="5986985" y="3225135"/>
              <a:ext cx="173467" cy="91695"/>
            </a:xfrm>
            <a:custGeom>
              <a:avLst/>
              <a:gdLst>
                <a:gd name="connsiteX0" fmla="*/ 1065 w 173467"/>
                <a:gd name="connsiteY0" fmla="*/ 43528 h 91695"/>
                <a:gd name="connsiteX1" fmla="*/ 51865 w 173467"/>
                <a:gd name="connsiteY1" fmla="*/ 7015 h 91695"/>
                <a:gd name="connsiteX2" fmla="*/ 107428 w 173467"/>
                <a:gd name="connsiteY2" fmla="*/ 24478 h 91695"/>
                <a:gd name="connsiteX3" fmla="*/ 170928 w 173467"/>
                <a:gd name="connsiteY3" fmla="*/ 91153 h 91695"/>
                <a:gd name="connsiteX4" fmla="*/ 155053 w 173467"/>
                <a:gd name="connsiteY4" fmla="*/ 53053 h 91695"/>
                <a:gd name="connsiteX5" fmla="*/ 101078 w 173467"/>
                <a:gd name="connsiteY5" fmla="*/ 665 h 91695"/>
                <a:gd name="connsiteX6" fmla="*/ 1065 w 173467"/>
                <a:gd name="connsiteY6" fmla="*/ 43528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467" h="91695">
                  <a:moveTo>
                    <a:pt x="1065" y="43528"/>
                  </a:moveTo>
                  <a:cubicBezTo>
                    <a:pt x="-7137" y="44586"/>
                    <a:pt x="34138" y="10190"/>
                    <a:pt x="51865" y="7015"/>
                  </a:cubicBezTo>
                  <a:cubicBezTo>
                    <a:pt x="69592" y="3840"/>
                    <a:pt x="87584" y="10455"/>
                    <a:pt x="107428" y="24478"/>
                  </a:cubicBezTo>
                  <a:cubicBezTo>
                    <a:pt x="127272" y="38501"/>
                    <a:pt x="162991" y="86391"/>
                    <a:pt x="170928" y="91153"/>
                  </a:cubicBezTo>
                  <a:cubicBezTo>
                    <a:pt x="178866" y="95916"/>
                    <a:pt x="166695" y="68134"/>
                    <a:pt x="155053" y="53053"/>
                  </a:cubicBezTo>
                  <a:cubicBezTo>
                    <a:pt x="143411" y="37972"/>
                    <a:pt x="122509" y="7544"/>
                    <a:pt x="101078" y="665"/>
                  </a:cubicBezTo>
                  <a:cubicBezTo>
                    <a:pt x="79647" y="-6214"/>
                    <a:pt x="9267" y="42470"/>
                    <a:pt x="1065" y="4352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BE34CFE-BC74-4E2C-9593-ABAA27FD59FC}"/>
                </a:ext>
              </a:extLst>
            </p:cNvPr>
            <p:cNvSpPr/>
            <p:nvPr/>
          </p:nvSpPr>
          <p:spPr>
            <a:xfrm>
              <a:off x="4921189" y="3163896"/>
              <a:ext cx="516618" cy="951170"/>
            </a:xfrm>
            <a:custGeom>
              <a:avLst/>
              <a:gdLst>
                <a:gd name="connsiteX0" fmla="*/ 61 w 516618"/>
                <a:gd name="connsiteY0" fmla="*/ 1579 h 951170"/>
                <a:gd name="connsiteX1" fmla="*/ 79436 w 516618"/>
                <a:gd name="connsiteY1" fmla="*/ 274629 h 951170"/>
                <a:gd name="connsiteX2" fmla="*/ 193736 w 516618"/>
                <a:gd name="connsiteY2" fmla="*/ 585779 h 951170"/>
                <a:gd name="connsiteX3" fmla="*/ 406461 w 516618"/>
                <a:gd name="connsiteY3" fmla="*/ 792154 h 951170"/>
                <a:gd name="connsiteX4" fmla="*/ 428686 w 516618"/>
                <a:gd name="connsiteY4" fmla="*/ 760404 h 951170"/>
                <a:gd name="connsiteX5" fmla="*/ 511236 w 516618"/>
                <a:gd name="connsiteY5" fmla="*/ 950904 h 951170"/>
                <a:gd name="connsiteX6" fmla="*/ 257236 w 516618"/>
                <a:gd name="connsiteY6" fmla="*/ 712779 h 951170"/>
                <a:gd name="connsiteX7" fmla="*/ 69911 w 516618"/>
                <a:gd name="connsiteY7" fmla="*/ 401629 h 951170"/>
                <a:gd name="connsiteX8" fmla="*/ 61 w 516618"/>
                <a:gd name="connsiteY8" fmla="*/ 1579 h 95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18" h="951170">
                  <a:moveTo>
                    <a:pt x="61" y="1579"/>
                  </a:moveTo>
                  <a:cubicBezTo>
                    <a:pt x="1648" y="-19588"/>
                    <a:pt x="47157" y="177263"/>
                    <a:pt x="79436" y="274629"/>
                  </a:cubicBezTo>
                  <a:cubicBezTo>
                    <a:pt x="111715" y="371995"/>
                    <a:pt x="139232" y="499525"/>
                    <a:pt x="193736" y="585779"/>
                  </a:cubicBezTo>
                  <a:cubicBezTo>
                    <a:pt x="248240" y="672033"/>
                    <a:pt x="367303" y="763050"/>
                    <a:pt x="406461" y="792154"/>
                  </a:cubicBezTo>
                  <a:cubicBezTo>
                    <a:pt x="445619" y="821258"/>
                    <a:pt x="411223" y="733946"/>
                    <a:pt x="428686" y="760404"/>
                  </a:cubicBezTo>
                  <a:cubicBezTo>
                    <a:pt x="446149" y="786862"/>
                    <a:pt x="539811" y="958842"/>
                    <a:pt x="511236" y="950904"/>
                  </a:cubicBezTo>
                  <a:cubicBezTo>
                    <a:pt x="482661" y="942966"/>
                    <a:pt x="330790" y="804325"/>
                    <a:pt x="257236" y="712779"/>
                  </a:cubicBezTo>
                  <a:cubicBezTo>
                    <a:pt x="183682" y="621233"/>
                    <a:pt x="112244" y="520691"/>
                    <a:pt x="69911" y="401629"/>
                  </a:cubicBezTo>
                  <a:cubicBezTo>
                    <a:pt x="27578" y="282567"/>
                    <a:pt x="-1526" y="22746"/>
                    <a:pt x="61" y="1579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1DA9F779-FAB8-40D2-B9B4-604CF09A4AB1}"/>
                </a:ext>
              </a:extLst>
            </p:cNvPr>
            <p:cNvSpPr/>
            <p:nvPr/>
          </p:nvSpPr>
          <p:spPr>
            <a:xfrm>
              <a:off x="5406489" y="1028111"/>
              <a:ext cx="955656" cy="319493"/>
            </a:xfrm>
            <a:custGeom>
              <a:avLst/>
              <a:gdLst>
                <a:gd name="connsiteX0" fmla="*/ 946686 w 955656"/>
                <a:gd name="connsiteY0" fmla="*/ 168864 h 319493"/>
                <a:gd name="connsiteX1" fmla="*/ 670461 w 955656"/>
                <a:gd name="connsiteY1" fmla="*/ 22814 h 319493"/>
                <a:gd name="connsiteX2" fmla="*/ 508536 w 955656"/>
                <a:gd name="connsiteY2" fmla="*/ 51389 h 319493"/>
                <a:gd name="connsiteX3" fmla="*/ 368836 w 955656"/>
                <a:gd name="connsiteY3" fmla="*/ 130764 h 319493"/>
                <a:gd name="connsiteX4" fmla="*/ 10061 w 955656"/>
                <a:gd name="connsiteY4" fmla="*/ 318089 h 319493"/>
                <a:gd name="connsiteX5" fmla="*/ 114836 w 955656"/>
                <a:gd name="connsiteY5" fmla="*/ 210139 h 319493"/>
                <a:gd name="connsiteX6" fmla="*/ 279936 w 955656"/>
                <a:gd name="connsiteY6" fmla="*/ 92664 h 319493"/>
                <a:gd name="connsiteX7" fmla="*/ 587911 w 955656"/>
                <a:gd name="connsiteY7" fmla="*/ 589 h 319493"/>
                <a:gd name="connsiteX8" fmla="*/ 860961 w 955656"/>
                <a:gd name="connsiteY8" fmla="*/ 57739 h 319493"/>
                <a:gd name="connsiteX9" fmla="*/ 946686 w 955656"/>
                <a:gd name="connsiteY9" fmla="*/ 168864 h 3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656" h="319493">
                  <a:moveTo>
                    <a:pt x="946686" y="168864"/>
                  </a:moveTo>
                  <a:cubicBezTo>
                    <a:pt x="914936" y="163043"/>
                    <a:pt x="743486" y="42393"/>
                    <a:pt x="670461" y="22814"/>
                  </a:cubicBezTo>
                  <a:cubicBezTo>
                    <a:pt x="597436" y="3235"/>
                    <a:pt x="558807" y="33397"/>
                    <a:pt x="508536" y="51389"/>
                  </a:cubicBezTo>
                  <a:cubicBezTo>
                    <a:pt x="458265" y="69381"/>
                    <a:pt x="451915" y="86314"/>
                    <a:pt x="368836" y="130764"/>
                  </a:cubicBezTo>
                  <a:cubicBezTo>
                    <a:pt x="285757" y="175214"/>
                    <a:pt x="52394" y="304860"/>
                    <a:pt x="10061" y="318089"/>
                  </a:cubicBezTo>
                  <a:cubicBezTo>
                    <a:pt x="-32272" y="331318"/>
                    <a:pt x="69857" y="247710"/>
                    <a:pt x="114836" y="210139"/>
                  </a:cubicBezTo>
                  <a:cubicBezTo>
                    <a:pt x="159815" y="172568"/>
                    <a:pt x="201090" y="127589"/>
                    <a:pt x="279936" y="92664"/>
                  </a:cubicBezTo>
                  <a:cubicBezTo>
                    <a:pt x="358782" y="57739"/>
                    <a:pt x="491073" y="6410"/>
                    <a:pt x="587911" y="589"/>
                  </a:cubicBezTo>
                  <a:cubicBezTo>
                    <a:pt x="684748" y="-5232"/>
                    <a:pt x="801694" y="33397"/>
                    <a:pt x="860961" y="57739"/>
                  </a:cubicBezTo>
                  <a:cubicBezTo>
                    <a:pt x="920228" y="82081"/>
                    <a:pt x="978436" y="174685"/>
                    <a:pt x="946686" y="16886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CBB30D5-854F-4C98-A79F-1BEFAB2B07F7}"/>
                </a:ext>
              </a:extLst>
            </p:cNvPr>
            <p:cNvSpPr/>
            <p:nvPr/>
          </p:nvSpPr>
          <p:spPr>
            <a:xfrm>
              <a:off x="5313360" y="3276511"/>
              <a:ext cx="174631" cy="100177"/>
            </a:xfrm>
            <a:custGeom>
              <a:avLst/>
              <a:gdLst>
                <a:gd name="connsiteX0" fmla="*/ 174628 w 174631"/>
                <a:gd name="connsiteY0" fmla="*/ 89 h 100177"/>
                <a:gd name="connsiteX1" fmla="*/ 92078 w 174631"/>
                <a:gd name="connsiteY1" fmla="*/ 52477 h 100177"/>
                <a:gd name="connsiteX2" fmla="*/ 3 w 174631"/>
                <a:gd name="connsiteY2" fmla="*/ 100102 h 100177"/>
                <a:gd name="connsiteX3" fmla="*/ 95253 w 174631"/>
                <a:gd name="connsiteY3" fmla="*/ 41364 h 100177"/>
                <a:gd name="connsiteX4" fmla="*/ 174628 w 174631"/>
                <a:gd name="connsiteY4" fmla="*/ 89 h 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31" h="100177">
                  <a:moveTo>
                    <a:pt x="174628" y="89"/>
                  </a:moveTo>
                  <a:cubicBezTo>
                    <a:pt x="174099" y="1941"/>
                    <a:pt x="121182" y="35808"/>
                    <a:pt x="92078" y="52477"/>
                  </a:cubicBezTo>
                  <a:cubicBezTo>
                    <a:pt x="62974" y="69146"/>
                    <a:pt x="-526" y="101954"/>
                    <a:pt x="3" y="100102"/>
                  </a:cubicBezTo>
                  <a:cubicBezTo>
                    <a:pt x="532" y="98250"/>
                    <a:pt x="68001" y="57239"/>
                    <a:pt x="95253" y="41364"/>
                  </a:cubicBezTo>
                  <a:cubicBezTo>
                    <a:pt x="122505" y="25489"/>
                    <a:pt x="175157" y="-1763"/>
                    <a:pt x="174628" y="8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7F852145-41E3-42A5-838C-4DE41676659F}"/>
                </a:ext>
              </a:extLst>
            </p:cNvPr>
            <p:cNvSpPr/>
            <p:nvPr/>
          </p:nvSpPr>
          <p:spPr>
            <a:xfrm>
              <a:off x="5948652" y="3822693"/>
              <a:ext cx="225117" cy="93168"/>
            </a:xfrm>
            <a:custGeom>
              <a:avLst/>
              <a:gdLst>
                <a:gd name="connsiteX0" fmla="*/ 1298 w 225117"/>
                <a:gd name="connsiteY0" fmla="*/ 7 h 93168"/>
                <a:gd name="connsiteX1" fmla="*/ 88081 w 225117"/>
                <a:gd name="connsiteY1" fmla="*/ 65624 h 93168"/>
                <a:gd name="connsiteX2" fmla="*/ 223548 w 225117"/>
                <a:gd name="connsiteY2" fmla="*/ 93140 h 93168"/>
                <a:gd name="connsiteX3" fmla="*/ 153698 w 225117"/>
                <a:gd name="connsiteY3" fmla="*/ 61390 h 93168"/>
                <a:gd name="connsiteX4" fmla="*/ 1298 w 225117"/>
                <a:gd name="connsiteY4" fmla="*/ 7 h 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17" h="93168">
                  <a:moveTo>
                    <a:pt x="1298" y="7"/>
                  </a:moveTo>
                  <a:cubicBezTo>
                    <a:pt x="-9638" y="713"/>
                    <a:pt x="51039" y="50102"/>
                    <a:pt x="88081" y="65624"/>
                  </a:cubicBezTo>
                  <a:cubicBezTo>
                    <a:pt x="125123" y="81146"/>
                    <a:pt x="212612" y="93846"/>
                    <a:pt x="223548" y="93140"/>
                  </a:cubicBezTo>
                  <a:cubicBezTo>
                    <a:pt x="234484" y="92434"/>
                    <a:pt x="185801" y="74090"/>
                    <a:pt x="153698" y="61390"/>
                  </a:cubicBezTo>
                  <a:cubicBezTo>
                    <a:pt x="121595" y="48690"/>
                    <a:pt x="12234" y="-699"/>
                    <a:pt x="1298" y="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8392DE6F-87F2-41DA-B924-97CD7AF3F58B}"/>
                </a:ext>
              </a:extLst>
            </p:cNvPr>
            <p:cNvSpPr/>
            <p:nvPr/>
          </p:nvSpPr>
          <p:spPr>
            <a:xfrm>
              <a:off x="6214191" y="3795175"/>
              <a:ext cx="271910" cy="91052"/>
            </a:xfrm>
            <a:custGeom>
              <a:avLst/>
              <a:gdLst>
                <a:gd name="connsiteX0" fmla="*/ 342 w 271910"/>
                <a:gd name="connsiteY0" fmla="*/ 91025 h 91052"/>
                <a:gd name="connsiteX1" fmla="*/ 142159 w 271910"/>
                <a:gd name="connsiteY1" fmla="*/ 63508 h 91052"/>
                <a:gd name="connsiteX2" fmla="*/ 271276 w 271910"/>
                <a:gd name="connsiteY2" fmla="*/ 8 h 91052"/>
                <a:gd name="connsiteX3" fmla="*/ 184492 w 271910"/>
                <a:gd name="connsiteY3" fmla="*/ 59275 h 91052"/>
                <a:gd name="connsiteX4" fmla="*/ 342 w 271910"/>
                <a:gd name="connsiteY4" fmla="*/ 91025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10" h="91052">
                  <a:moveTo>
                    <a:pt x="342" y="91025"/>
                  </a:moveTo>
                  <a:cubicBezTo>
                    <a:pt x="-6713" y="91730"/>
                    <a:pt x="97003" y="78677"/>
                    <a:pt x="142159" y="63508"/>
                  </a:cubicBezTo>
                  <a:cubicBezTo>
                    <a:pt x="187315" y="48339"/>
                    <a:pt x="264221" y="713"/>
                    <a:pt x="271276" y="8"/>
                  </a:cubicBezTo>
                  <a:cubicBezTo>
                    <a:pt x="278331" y="-697"/>
                    <a:pt x="225061" y="44106"/>
                    <a:pt x="184492" y="59275"/>
                  </a:cubicBezTo>
                  <a:cubicBezTo>
                    <a:pt x="143923" y="74444"/>
                    <a:pt x="7397" y="90320"/>
                    <a:pt x="342" y="9102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EC007C97-07E7-449E-AC63-9ED2F59FC0F1}"/>
                </a:ext>
              </a:extLst>
            </p:cNvPr>
            <p:cNvSpPr/>
            <p:nvPr/>
          </p:nvSpPr>
          <p:spPr>
            <a:xfrm>
              <a:off x="4698415" y="94214"/>
              <a:ext cx="3033388" cy="2704866"/>
            </a:xfrm>
            <a:custGeom>
              <a:avLst/>
              <a:gdLst>
                <a:gd name="connsiteX0" fmla="*/ 132665 w 3033388"/>
                <a:gd name="connsiteY0" fmla="*/ 2496586 h 2704866"/>
                <a:gd name="connsiteX1" fmla="*/ 5665 w 3033388"/>
                <a:gd name="connsiteY1" fmla="*/ 2110506 h 2704866"/>
                <a:gd name="connsiteX2" fmla="*/ 31065 w 3033388"/>
                <a:gd name="connsiteY2" fmla="*/ 1546626 h 2704866"/>
                <a:gd name="connsiteX3" fmla="*/ 31065 w 3033388"/>
                <a:gd name="connsiteY3" fmla="*/ 1292626 h 2704866"/>
                <a:gd name="connsiteX4" fmla="*/ 462865 w 3033388"/>
                <a:gd name="connsiteY4" fmla="*/ 469666 h 2704866"/>
                <a:gd name="connsiteX5" fmla="*/ 1255345 w 3033388"/>
                <a:gd name="connsiteY5" fmla="*/ 27706 h 2704866"/>
                <a:gd name="connsiteX6" fmla="*/ 1519505 w 3033388"/>
                <a:gd name="connsiteY6" fmla="*/ 53106 h 2704866"/>
                <a:gd name="connsiteX7" fmla="*/ 1671905 w 3033388"/>
                <a:gd name="connsiteY7" fmla="*/ 108986 h 2704866"/>
                <a:gd name="connsiteX8" fmla="*/ 1915745 w 3033388"/>
                <a:gd name="connsiteY8" fmla="*/ 63266 h 2704866"/>
                <a:gd name="connsiteX9" fmla="*/ 2525345 w 3033388"/>
                <a:gd name="connsiteY9" fmla="*/ 474746 h 2704866"/>
                <a:gd name="connsiteX10" fmla="*/ 2880945 w 3033388"/>
                <a:gd name="connsiteY10" fmla="*/ 972586 h 2704866"/>
                <a:gd name="connsiteX11" fmla="*/ 3033345 w 3033388"/>
                <a:gd name="connsiteY11" fmla="*/ 1719346 h 2704866"/>
                <a:gd name="connsiteX12" fmla="*/ 2896185 w 3033388"/>
                <a:gd name="connsiteY12" fmla="*/ 2227346 h 2704866"/>
                <a:gd name="connsiteX13" fmla="*/ 2855545 w 3033388"/>
                <a:gd name="connsiteY13" fmla="*/ 2608346 h 2704866"/>
                <a:gd name="connsiteX14" fmla="*/ 2753945 w 3033388"/>
                <a:gd name="connsiteY14" fmla="*/ 2704866 h 270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3388" h="2704866">
                  <a:moveTo>
                    <a:pt x="132665" y="2496586"/>
                  </a:moveTo>
                  <a:cubicBezTo>
                    <a:pt x="77631" y="2382709"/>
                    <a:pt x="22598" y="2268833"/>
                    <a:pt x="5665" y="2110506"/>
                  </a:cubicBezTo>
                  <a:cubicBezTo>
                    <a:pt x="-11268" y="1952179"/>
                    <a:pt x="26832" y="1682939"/>
                    <a:pt x="31065" y="1546626"/>
                  </a:cubicBezTo>
                  <a:cubicBezTo>
                    <a:pt x="35298" y="1410313"/>
                    <a:pt x="-40902" y="1472119"/>
                    <a:pt x="31065" y="1292626"/>
                  </a:cubicBezTo>
                  <a:cubicBezTo>
                    <a:pt x="103032" y="1113133"/>
                    <a:pt x="258818" y="680486"/>
                    <a:pt x="462865" y="469666"/>
                  </a:cubicBezTo>
                  <a:cubicBezTo>
                    <a:pt x="666912" y="258846"/>
                    <a:pt x="1079238" y="97133"/>
                    <a:pt x="1255345" y="27706"/>
                  </a:cubicBezTo>
                  <a:cubicBezTo>
                    <a:pt x="1431452" y="-41721"/>
                    <a:pt x="1450078" y="39559"/>
                    <a:pt x="1519505" y="53106"/>
                  </a:cubicBezTo>
                  <a:cubicBezTo>
                    <a:pt x="1588932" y="66653"/>
                    <a:pt x="1605865" y="107293"/>
                    <a:pt x="1671905" y="108986"/>
                  </a:cubicBezTo>
                  <a:cubicBezTo>
                    <a:pt x="1737945" y="110679"/>
                    <a:pt x="1773505" y="2306"/>
                    <a:pt x="1915745" y="63266"/>
                  </a:cubicBezTo>
                  <a:cubicBezTo>
                    <a:pt x="2057985" y="124226"/>
                    <a:pt x="2364478" y="323193"/>
                    <a:pt x="2525345" y="474746"/>
                  </a:cubicBezTo>
                  <a:cubicBezTo>
                    <a:pt x="2686212" y="626299"/>
                    <a:pt x="2796278" y="765153"/>
                    <a:pt x="2880945" y="972586"/>
                  </a:cubicBezTo>
                  <a:cubicBezTo>
                    <a:pt x="2965612" y="1180019"/>
                    <a:pt x="3030805" y="1510219"/>
                    <a:pt x="3033345" y="1719346"/>
                  </a:cubicBezTo>
                  <a:cubicBezTo>
                    <a:pt x="3035885" y="1928473"/>
                    <a:pt x="2925818" y="2079179"/>
                    <a:pt x="2896185" y="2227346"/>
                  </a:cubicBezTo>
                  <a:cubicBezTo>
                    <a:pt x="2866552" y="2375513"/>
                    <a:pt x="2879252" y="2528759"/>
                    <a:pt x="2855545" y="2608346"/>
                  </a:cubicBezTo>
                  <a:cubicBezTo>
                    <a:pt x="2831838" y="2687933"/>
                    <a:pt x="2792891" y="2696399"/>
                    <a:pt x="2753945" y="27048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091C0689-3E04-4799-AA0E-4CA7D24750A1}"/>
                </a:ext>
              </a:extLst>
            </p:cNvPr>
            <p:cNvSpPr/>
            <p:nvPr/>
          </p:nvSpPr>
          <p:spPr>
            <a:xfrm>
              <a:off x="7349059" y="2418879"/>
              <a:ext cx="348875" cy="740147"/>
            </a:xfrm>
            <a:custGeom>
              <a:avLst/>
              <a:gdLst>
                <a:gd name="connsiteX0" fmla="*/ 287874 w 348875"/>
                <a:gd name="connsiteY0" fmla="*/ 4704 h 740147"/>
                <a:gd name="connsiteX1" fmla="*/ 347141 w 348875"/>
                <a:gd name="connsiteY1" fmla="*/ 78788 h 740147"/>
                <a:gd name="connsiteX2" fmla="*/ 325974 w 348875"/>
                <a:gd name="connsiteY2" fmla="*/ 165571 h 740147"/>
                <a:gd name="connsiteX3" fmla="*/ 254008 w 348875"/>
                <a:gd name="connsiteY3" fmla="*/ 347604 h 740147"/>
                <a:gd name="connsiteX4" fmla="*/ 182041 w 348875"/>
                <a:gd name="connsiteY4" fmla="*/ 419571 h 740147"/>
                <a:gd name="connsiteX5" fmla="*/ 91024 w 348875"/>
                <a:gd name="connsiteY5" fmla="*/ 491538 h 740147"/>
                <a:gd name="connsiteX6" fmla="*/ 57158 w 348875"/>
                <a:gd name="connsiteY6" fmla="*/ 612188 h 740147"/>
                <a:gd name="connsiteX7" fmla="*/ 8 w 348875"/>
                <a:gd name="connsiteY7" fmla="*/ 739188 h 740147"/>
                <a:gd name="connsiteX8" fmla="*/ 61391 w 348875"/>
                <a:gd name="connsiteY8" fmla="*/ 542338 h 740147"/>
                <a:gd name="connsiteX9" fmla="*/ 118541 w 348875"/>
                <a:gd name="connsiteY9" fmla="*/ 375121 h 740147"/>
                <a:gd name="connsiteX10" fmla="*/ 194741 w 348875"/>
                <a:gd name="connsiteY10" fmla="*/ 322204 h 740147"/>
                <a:gd name="connsiteX11" fmla="*/ 239191 w 348875"/>
                <a:gd name="connsiteY11" fmla="*/ 195204 h 740147"/>
                <a:gd name="connsiteX12" fmla="*/ 239191 w 348875"/>
                <a:gd name="connsiteY12" fmla="*/ 27988 h 740147"/>
                <a:gd name="connsiteX13" fmla="*/ 287874 w 348875"/>
                <a:gd name="connsiteY13" fmla="*/ 4704 h 7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875" h="740147">
                  <a:moveTo>
                    <a:pt x="287874" y="4704"/>
                  </a:moveTo>
                  <a:cubicBezTo>
                    <a:pt x="305866" y="13171"/>
                    <a:pt x="340791" y="51977"/>
                    <a:pt x="347141" y="78788"/>
                  </a:cubicBezTo>
                  <a:cubicBezTo>
                    <a:pt x="353491" y="105599"/>
                    <a:pt x="341496" y="120768"/>
                    <a:pt x="325974" y="165571"/>
                  </a:cubicBezTo>
                  <a:cubicBezTo>
                    <a:pt x="310452" y="210374"/>
                    <a:pt x="277997" y="305271"/>
                    <a:pt x="254008" y="347604"/>
                  </a:cubicBezTo>
                  <a:cubicBezTo>
                    <a:pt x="230019" y="389937"/>
                    <a:pt x="209205" y="395582"/>
                    <a:pt x="182041" y="419571"/>
                  </a:cubicBezTo>
                  <a:cubicBezTo>
                    <a:pt x="154877" y="443560"/>
                    <a:pt x="111838" y="459435"/>
                    <a:pt x="91024" y="491538"/>
                  </a:cubicBezTo>
                  <a:cubicBezTo>
                    <a:pt x="70210" y="523641"/>
                    <a:pt x="72327" y="570913"/>
                    <a:pt x="57158" y="612188"/>
                  </a:cubicBezTo>
                  <a:cubicBezTo>
                    <a:pt x="41989" y="653463"/>
                    <a:pt x="-698" y="750830"/>
                    <a:pt x="8" y="739188"/>
                  </a:cubicBezTo>
                  <a:cubicBezTo>
                    <a:pt x="713" y="727546"/>
                    <a:pt x="41635" y="603016"/>
                    <a:pt x="61391" y="542338"/>
                  </a:cubicBezTo>
                  <a:cubicBezTo>
                    <a:pt x="81146" y="481660"/>
                    <a:pt x="96316" y="411810"/>
                    <a:pt x="118541" y="375121"/>
                  </a:cubicBezTo>
                  <a:cubicBezTo>
                    <a:pt x="140766" y="338432"/>
                    <a:pt x="174633" y="352190"/>
                    <a:pt x="194741" y="322204"/>
                  </a:cubicBezTo>
                  <a:cubicBezTo>
                    <a:pt x="214849" y="292218"/>
                    <a:pt x="231783" y="244240"/>
                    <a:pt x="239191" y="195204"/>
                  </a:cubicBezTo>
                  <a:cubicBezTo>
                    <a:pt x="246599" y="146168"/>
                    <a:pt x="238486" y="59385"/>
                    <a:pt x="239191" y="27988"/>
                  </a:cubicBezTo>
                  <a:cubicBezTo>
                    <a:pt x="239896" y="-3409"/>
                    <a:pt x="269882" y="-3763"/>
                    <a:pt x="287874" y="4704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960A092-C369-4C58-87CE-27403C5A172E}"/>
                </a:ext>
              </a:extLst>
            </p:cNvPr>
            <p:cNvSpPr/>
            <p:nvPr/>
          </p:nvSpPr>
          <p:spPr>
            <a:xfrm>
              <a:off x="7217616" y="2538718"/>
              <a:ext cx="487128" cy="1023561"/>
            </a:xfrm>
            <a:custGeom>
              <a:avLst/>
              <a:gdLst>
                <a:gd name="connsiteX0" fmla="*/ 487051 w 487128"/>
                <a:gd name="connsiteY0" fmla="*/ 3399 h 1023561"/>
                <a:gd name="connsiteX1" fmla="*/ 434134 w 487128"/>
                <a:gd name="connsiteY1" fmla="*/ 234115 h 1023561"/>
                <a:gd name="connsiteX2" fmla="*/ 374867 w 487128"/>
                <a:gd name="connsiteY2" fmla="*/ 335715 h 1023561"/>
                <a:gd name="connsiteX3" fmla="*/ 357934 w 487128"/>
                <a:gd name="connsiteY3" fmla="*/ 538915 h 1023561"/>
                <a:gd name="connsiteX4" fmla="*/ 362167 w 487128"/>
                <a:gd name="connsiteY4" fmla="*/ 621465 h 1023561"/>
                <a:gd name="connsiteX5" fmla="*/ 252101 w 487128"/>
                <a:gd name="connsiteY5" fmla="*/ 795032 h 1023561"/>
                <a:gd name="connsiteX6" fmla="*/ 122984 w 487128"/>
                <a:gd name="connsiteY6" fmla="*/ 983415 h 1023561"/>
                <a:gd name="connsiteX7" fmla="*/ 65834 w 487128"/>
                <a:gd name="connsiteY7" fmla="*/ 1021515 h 1023561"/>
                <a:gd name="connsiteX8" fmla="*/ 217 w 487128"/>
                <a:gd name="connsiteY8" fmla="*/ 993999 h 1023561"/>
                <a:gd name="connsiteX9" fmla="*/ 89117 w 487128"/>
                <a:gd name="connsiteY9" fmla="*/ 795032 h 1023561"/>
                <a:gd name="connsiteX10" fmla="*/ 173784 w 487128"/>
                <a:gd name="connsiteY10" fmla="*/ 579132 h 1023561"/>
                <a:gd name="connsiteX11" fmla="*/ 228817 w 487128"/>
                <a:gd name="connsiteY11" fmla="*/ 386515 h 1023561"/>
                <a:gd name="connsiteX12" fmla="*/ 300784 w 487128"/>
                <a:gd name="connsiteY12" fmla="*/ 310315 h 1023561"/>
                <a:gd name="connsiteX13" fmla="*/ 391801 w 487128"/>
                <a:gd name="connsiteY13" fmla="*/ 225649 h 1023561"/>
                <a:gd name="connsiteX14" fmla="*/ 444717 w 487128"/>
                <a:gd name="connsiteY14" fmla="*/ 102882 h 1023561"/>
                <a:gd name="connsiteX15" fmla="*/ 487051 w 487128"/>
                <a:gd name="connsiteY15" fmla="*/ 3399 h 10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128" h="1023561">
                  <a:moveTo>
                    <a:pt x="487051" y="3399"/>
                  </a:moveTo>
                  <a:cubicBezTo>
                    <a:pt x="485287" y="25271"/>
                    <a:pt x="452831" y="178729"/>
                    <a:pt x="434134" y="234115"/>
                  </a:cubicBezTo>
                  <a:cubicBezTo>
                    <a:pt x="415437" y="289501"/>
                    <a:pt x="387567" y="284915"/>
                    <a:pt x="374867" y="335715"/>
                  </a:cubicBezTo>
                  <a:cubicBezTo>
                    <a:pt x="362167" y="386515"/>
                    <a:pt x="360051" y="491290"/>
                    <a:pt x="357934" y="538915"/>
                  </a:cubicBezTo>
                  <a:cubicBezTo>
                    <a:pt x="355817" y="586540"/>
                    <a:pt x="379806" y="578779"/>
                    <a:pt x="362167" y="621465"/>
                  </a:cubicBezTo>
                  <a:cubicBezTo>
                    <a:pt x="344528" y="664151"/>
                    <a:pt x="291965" y="734707"/>
                    <a:pt x="252101" y="795032"/>
                  </a:cubicBezTo>
                  <a:cubicBezTo>
                    <a:pt x="212237" y="855357"/>
                    <a:pt x="154028" y="945668"/>
                    <a:pt x="122984" y="983415"/>
                  </a:cubicBezTo>
                  <a:cubicBezTo>
                    <a:pt x="91940" y="1021162"/>
                    <a:pt x="86295" y="1019751"/>
                    <a:pt x="65834" y="1021515"/>
                  </a:cubicBezTo>
                  <a:cubicBezTo>
                    <a:pt x="45373" y="1023279"/>
                    <a:pt x="-3663" y="1031746"/>
                    <a:pt x="217" y="993999"/>
                  </a:cubicBezTo>
                  <a:cubicBezTo>
                    <a:pt x="4097" y="956252"/>
                    <a:pt x="60189" y="864177"/>
                    <a:pt x="89117" y="795032"/>
                  </a:cubicBezTo>
                  <a:cubicBezTo>
                    <a:pt x="118045" y="725888"/>
                    <a:pt x="150501" y="647218"/>
                    <a:pt x="173784" y="579132"/>
                  </a:cubicBezTo>
                  <a:cubicBezTo>
                    <a:pt x="197067" y="511046"/>
                    <a:pt x="207650" y="431318"/>
                    <a:pt x="228817" y="386515"/>
                  </a:cubicBezTo>
                  <a:cubicBezTo>
                    <a:pt x="249984" y="341712"/>
                    <a:pt x="273620" y="337126"/>
                    <a:pt x="300784" y="310315"/>
                  </a:cubicBezTo>
                  <a:cubicBezTo>
                    <a:pt x="327948" y="283504"/>
                    <a:pt x="367812" y="260221"/>
                    <a:pt x="391801" y="225649"/>
                  </a:cubicBezTo>
                  <a:cubicBezTo>
                    <a:pt x="415790" y="191077"/>
                    <a:pt x="429548" y="134632"/>
                    <a:pt x="444717" y="102882"/>
                  </a:cubicBezTo>
                  <a:cubicBezTo>
                    <a:pt x="459886" y="71132"/>
                    <a:pt x="488815" y="-18473"/>
                    <a:pt x="487051" y="3399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F0277D3-871E-401A-8FDC-83613E90C3CA}"/>
                </a:ext>
              </a:extLst>
            </p:cNvPr>
            <p:cNvSpPr/>
            <p:nvPr/>
          </p:nvSpPr>
          <p:spPr>
            <a:xfrm>
              <a:off x="4829584" y="2552000"/>
              <a:ext cx="68945" cy="468760"/>
            </a:xfrm>
            <a:custGeom>
              <a:avLst/>
              <a:gdLst>
                <a:gd name="connsiteX0" fmla="*/ 32399 w 68945"/>
                <a:gd name="connsiteY0" fmla="*/ 700 h 468760"/>
                <a:gd name="connsiteX1" fmla="*/ 51449 w 68945"/>
                <a:gd name="connsiteY1" fmla="*/ 112883 h 468760"/>
                <a:gd name="connsiteX2" fmla="*/ 68383 w 68945"/>
                <a:gd name="connsiteY2" fmla="*/ 199667 h 468760"/>
                <a:gd name="connsiteX3" fmla="*/ 59916 w 68945"/>
                <a:gd name="connsiteY3" fmla="*/ 464250 h 468760"/>
                <a:gd name="connsiteX4" fmla="*/ 13349 w 68945"/>
                <a:gd name="connsiteY4" fmla="*/ 362650 h 468760"/>
                <a:gd name="connsiteX5" fmla="*/ 649 w 68945"/>
                <a:gd name="connsiteY5" fmla="*/ 311850 h 468760"/>
                <a:gd name="connsiteX6" fmla="*/ 9116 w 68945"/>
                <a:gd name="connsiteY6" fmla="*/ 134050 h 468760"/>
                <a:gd name="connsiteX7" fmla="*/ 649 w 68945"/>
                <a:gd name="connsiteY7" fmla="*/ 68433 h 468760"/>
                <a:gd name="connsiteX8" fmla="*/ 32399 w 68945"/>
                <a:gd name="connsiteY8" fmla="*/ 700 h 4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45" h="468760">
                  <a:moveTo>
                    <a:pt x="32399" y="700"/>
                  </a:moveTo>
                  <a:cubicBezTo>
                    <a:pt x="40866" y="8108"/>
                    <a:pt x="45452" y="79722"/>
                    <a:pt x="51449" y="112883"/>
                  </a:cubicBezTo>
                  <a:cubicBezTo>
                    <a:pt x="57446" y="146044"/>
                    <a:pt x="66972" y="141106"/>
                    <a:pt x="68383" y="199667"/>
                  </a:cubicBezTo>
                  <a:cubicBezTo>
                    <a:pt x="69794" y="258228"/>
                    <a:pt x="69088" y="437086"/>
                    <a:pt x="59916" y="464250"/>
                  </a:cubicBezTo>
                  <a:cubicBezTo>
                    <a:pt x="50744" y="491414"/>
                    <a:pt x="23227" y="388050"/>
                    <a:pt x="13349" y="362650"/>
                  </a:cubicBezTo>
                  <a:cubicBezTo>
                    <a:pt x="3471" y="337250"/>
                    <a:pt x="1354" y="349950"/>
                    <a:pt x="649" y="311850"/>
                  </a:cubicBezTo>
                  <a:cubicBezTo>
                    <a:pt x="-56" y="273750"/>
                    <a:pt x="9116" y="174619"/>
                    <a:pt x="9116" y="134050"/>
                  </a:cubicBezTo>
                  <a:cubicBezTo>
                    <a:pt x="9116" y="93481"/>
                    <a:pt x="-2879" y="90305"/>
                    <a:pt x="649" y="68433"/>
                  </a:cubicBezTo>
                  <a:cubicBezTo>
                    <a:pt x="4177" y="46561"/>
                    <a:pt x="23932" y="-6708"/>
                    <a:pt x="3239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7E051E6-0A7D-41A3-AED0-8D7601396AFE}"/>
                </a:ext>
              </a:extLst>
            </p:cNvPr>
            <p:cNvSpPr/>
            <p:nvPr/>
          </p:nvSpPr>
          <p:spPr>
            <a:xfrm>
              <a:off x="4555064" y="2055282"/>
              <a:ext cx="421930" cy="1393810"/>
            </a:xfrm>
            <a:custGeom>
              <a:avLst/>
              <a:gdLst>
                <a:gd name="connsiteX0" fmla="*/ 141819 w 421930"/>
                <a:gd name="connsiteY0" fmla="*/ 1 h 1393810"/>
                <a:gd name="connsiteX1" fmla="*/ 42336 w 421930"/>
                <a:gd name="connsiteY1" fmla="*/ 135468 h 1393810"/>
                <a:gd name="connsiteX2" fmla="*/ 3 w 421930"/>
                <a:gd name="connsiteY2" fmla="*/ 285751 h 1393810"/>
                <a:gd name="connsiteX3" fmla="*/ 40219 w 421930"/>
                <a:gd name="connsiteY3" fmla="*/ 556685 h 1393810"/>
                <a:gd name="connsiteX4" fmla="*/ 67736 w 421930"/>
                <a:gd name="connsiteY4" fmla="*/ 711201 h 1393810"/>
                <a:gd name="connsiteX5" fmla="*/ 48686 w 421930"/>
                <a:gd name="connsiteY5" fmla="*/ 802218 h 1393810"/>
                <a:gd name="connsiteX6" fmla="*/ 120653 w 421930"/>
                <a:gd name="connsiteY6" fmla="*/ 1003301 h 1393810"/>
                <a:gd name="connsiteX7" fmla="*/ 213786 w 421930"/>
                <a:gd name="connsiteY7" fmla="*/ 1185335 h 1393810"/>
                <a:gd name="connsiteX8" fmla="*/ 258236 w 421930"/>
                <a:gd name="connsiteY8" fmla="*/ 1291168 h 1393810"/>
                <a:gd name="connsiteX9" fmla="*/ 416986 w 421930"/>
                <a:gd name="connsiteY9" fmla="*/ 1392768 h 1393810"/>
                <a:gd name="connsiteX10" fmla="*/ 376769 w 421930"/>
                <a:gd name="connsiteY10" fmla="*/ 1225551 h 1393810"/>
                <a:gd name="connsiteX11" fmla="*/ 325969 w 421930"/>
                <a:gd name="connsiteY11" fmla="*/ 975785 h 1393810"/>
                <a:gd name="connsiteX12" fmla="*/ 264586 w 421930"/>
                <a:gd name="connsiteY12" fmla="*/ 833968 h 1393810"/>
                <a:gd name="connsiteX13" fmla="*/ 279403 w 421930"/>
                <a:gd name="connsiteY13" fmla="*/ 550335 h 1393810"/>
                <a:gd name="connsiteX14" fmla="*/ 167219 w 421930"/>
                <a:gd name="connsiteY14" fmla="*/ 328085 h 1393810"/>
                <a:gd name="connsiteX15" fmla="*/ 175686 w 421930"/>
                <a:gd name="connsiteY15" fmla="*/ 133351 h 1393810"/>
                <a:gd name="connsiteX16" fmla="*/ 141819 w 421930"/>
                <a:gd name="connsiteY16" fmla="*/ 1 h 13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930" h="1393810">
                  <a:moveTo>
                    <a:pt x="141819" y="1"/>
                  </a:moveTo>
                  <a:cubicBezTo>
                    <a:pt x="119594" y="354"/>
                    <a:pt x="65972" y="87843"/>
                    <a:pt x="42336" y="135468"/>
                  </a:cubicBezTo>
                  <a:cubicBezTo>
                    <a:pt x="18700" y="183093"/>
                    <a:pt x="356" y="215548"/>
                    <a:pt x="3" y="285751"/>
                  </a:cubicBezTo>
                  <a:cubicBezTo>
                    <a:pt x="-350" y="355954"/>
                    <a:pt x="28930" y="485777"/>
                    <a:pt x="40219" y="556685"/>
                  </a:cubicBezTo>
                  <a:cubicBezTo>
                    <a:pt x="51508" y="627593"/>
                    <a:pt x="66325" y="670279"/>
                    <a:pt x="67736" y="711201"/>
                  </a:cubicBezTo>
                  <a:cubicBezTo>
                    <a:pt x="69147" y="752123"/>
                    <a:pt x="39866" y="753535"/>
                    <a:pt x="48686" y="802218"/>
                  </a:cubicBezTo>
                  <a:cubicBezTo>
                    <a:pt x="57505" y="850901"/>
                    <a:pt x="93136" y="939448"/>
                    <a:pt x="120653" y="1003301"/>
                  </a:cubicBezTo>
                  <a:cubicBezTo>
                    <a:pt x="148170" y="1067154"/>
                    <a:pt x="190856" y="1137357"/>
                    <a:pt x="213786" y="1185335"/>
                  </a:cubicBezTo>
                  <a:cubicBezTo>
                    <a:pt x="236717" y="1233313"/>
                    <a:pt x="224369" y="1256596"/>
                    <a:pt x="258236" y="1291168"/>
                  </a:cubicBezTo>
                  <a:cubicBezTo>
                    <a:pt x="292103" y="1325740"/>
                    <a:pt x="397231" y="1403704"/>
                    <a:pt x="416986" y="1392768"/>
                  </a:cubicBezTo>
                  <a:cubicBezTo>
                    <a:pt x="436741" y="1381832"/>
                    <a:pt x="391938" y="1295048"/>
                    <a:pt x="376769" y="1225551"/>
                  </a:cubicBezTo>
                  <a:cubicBezTo>
                    <a:pt x="361600" y="1156054"/>
                    <a:pt x="344666" y="1041049"/>
                    <a:pt x="325969" y="975785"/>
                  </a:cubicBezTo>
                  <a:cubicBezTo>
                    <a:pt x="307272" y="910521"/>
                    <a:pt x="272347" y="904876"/>
                    <a:pt x="264586" y="833968"/>
                  </a:cubicBezTo>
                  <a:cubicBezTo>
                    <a:pt x="256825" y="763060"/>
                    <a:pt x="295631" y="634649"/>
                    <a:pt x="279403" y="550335"/>
                  </a:cubicBezTo>
                  <a:cubicBezTo>
                    <a:pt x="263175" y="466021"/>
                    <a:pt x="184505" y="397582"/>
                    <a:pt x="167219" y="328085"/>
                  </a:cubicBezTo>
                  <a:cubicBezTo>
                    <a:pt x="149933" y="258588"/>
                    <a:pt x="181683" y="184504"/>
                    <a:pt x="175686" y="133351"/>
                  </a:cubicBezTo>
                  <a:cubicBezTo>
                    <a:pt x="169689" y="82198"/>
                    <a:pt x="164044" y="-352"/>
                    <a:pt x="141819" y="1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764B5F0D-5B57-4A63-B654-D3D8C74C87DA}"/>
                </a:ext>
              </a:extLst>
            </p:cNvPr>
            <p:cNvSpPr/>
            <p:nvPr/>
          </p:nvSpPr>
          <p:spPr>
            <a:xfrm>
              <a:off x="4560874" y="2231726"/>
              <a:ext cx="128725" cy="527119"/>
            </a:xfrm>
            <a:custGeom>
              <a:avLst/>
              <a:gdLst>
                <a:gd name="connsiteX0" fmla="*/ 30176 w 128725"/>
                <a:gd name="connsiteY0" fmla="*/ 1887 h 527119"/>
                <a:gd name="connsiteX1" fmla="*/ 100026 w 128725"/>
                <a:gd name="connsiteY1" fmla="*/ 60624 h 527119"/>
                <a:gd name="connsiteX2" fmla="*/ 128601 w 128725"/>
                <a:gd name="connsiteY2" fmla="*/ 114599 h 527119"/>
                <a:gd name="connsiteX3" fmla="*/ 90501 w 128725"/>
                <a:gd name="connsiteY3" fmla="*/ 241599 h 527119"/>
                <a:gd name="connsiteX4" fmla="*/ 55576 w 128725"/>
                <a:gd name="connsiteY4" fmla="*/ 374949 h 527119"/>
                <a:gd name="connsiteX5" fmla="*/ 63514 w 128725"/>
                <a:gd name="connsiteY5" fmla="*/ 525762 h 527119"/>
                <a:gd name="connsiteX6" fmla="*/ 25414 w 128725"/>
                <a:gd name="connsiteY6" fmla="*/ 282874 h 527119"/>
                <a:gd name="connsiteX7" fmla="*/ 14 w 128725"/>
                <a:gd name="connsiteY7" fmla="*/ 135237 h 527119"/>
                <a:gd name="connsiteX8" fmla="*/ 30176 w 128725"/>
                <a:gd name="connsiteY8" fmla="*/ 1887 h 52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25" h="527119">
                  <a:moveTo>
                    <a:pt x="30176" y="1887"/>
                  </a:moveTo>
                  <a:cubicBezTo>
                    <a:pt x="46845" y="-10548"/>
                    <a:pt x="83622" y="41839"/>
                    <a:pt x="100026" y="60624"/>
                  </a:cubicBezTo>
                  <a:cubicBezTo>
                    <a:pt x="116430" y="79409"/>
                    <a:pt x="130188" y="84437"/>
                    <a:pt x="128601" y="114599"/>
                  </a:cubicBezTo>
                  <a:cubicBezTo>
                    <a:pt x="127014" y="144761"/>
                    <a:pt x="102672" y="198207"/>
                    <a:pt x="90501" y="241599"/>
                  </a:cubicBezTo>
                  <a:cubicBezTo>
                    <a:pt x="78330" y="284991"/>
                    <a:pt x="60074" y="327589"/>
                    <a:pt x="55576" y="374949"/>
                  </a:cubicBezTo>
                  <a:cubicBezTo>
                    <a:pt x="51078" y="422309"/>
                    <a:pt x="68541" y="541108"/>
                    <a:pt x="63514" y="525762"/>
                  </a:cubicBezTo>
                  <a:cubicBezTo>
                    <a:pt x="58487" y="510416"/>
                    <a:pt x="35997" y="347961"/>
                    <a:pt x="25414" y="282874"/>
                  </a:cubicBezTo>
                  <a:cubicBezTo>
                    <a:pt x="14831" y="217787"/>
                    <a:pt x="543" y="180745"/>
                    <a:pt x="14" y="135237"/>
                  </a:cubicBezTo>
                  <a:cubicBezTo>
                    <a:pt x="-515" y="89729"/>
                    <a:pt x="13507" y="14322"/>
                    <a:pt x="30176" y="18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E28D24A3-C328-4793-9E56-7239E55CBE0D}"/>
                </a:ext>
              </a:extLst>
            </p:cNvPr>
            <p:cNvSpPr/>
            <p:nvPr/>
          </p:nvSpPr>
          <p:spPr>
            <a:xfrm>
              <a:off x="4784639" y="3023144"/>
              <a:ext cx="114339" cy="366970"/>
            </a:xfrm>
            <a:custGeom>
              <a:avLst/>
              <a:gdLst>
                <a:gd name="connsiteX0" fmla="*/ 333 w 114339"/>
                <a:gd name="connsiteY0" fmla="*/ 153 h 366970"/>
                <a:gd name="connsiteX1" fmla="*/ 68596 w 114339"/>
                <a:gd name="connsiteY1" fmla="*/ 98578 h 366970"/>
                <a:gd name="connsiteX2" fmla="*/ 98758 w 114339"/>
                <a:gd name="connsiteY2" fmla="*/ 227165 h 366970"/>
                <a:gd name="connsiteX3" fmla="*/ 113046 w 114339"/>
                <a:gd name="connsiteY3" fmla="*/ 366865 h 366970"/>
                <a:gd name="connsiteX4" fmla="*/ 67008 w 114339"/>
                <a:gd name="connsiteY4" fmla="*/ 247803 h 366970"/>
                <a:gd name="connsiteX5" fmla="*/ 43196 w 114339"/>
                <a:gd name="connsiteY5" fmla="*/ 120803 h 366970"/>
                <a:gd name="connsiteX6" fmla="*/ 333 w 114339"/>
                <a:gd name="connsiteY6" fmla="*/ 153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39" h="366970">
                  <a:moveTo>
                    <a:pt x="333" y="153"/>
                  </a:moveTo>
                  <a:cubicBezTo>
                    <a:pt x="4566" y="-3551"/>
                    <a:pt x="52192" y="60743"/>
                    <a:pt x="68596" y="98578"/>
                  </a:cubicBezTo>
                  <a:cubicBezTo>
                    <a:pt x="85000" y="136413"/>
                    <a:pt x="91350" y="182451"/>
                    <a:pt x="98758" y="227165"/>
                  </a:cubicBezTo>
                  <a:cubicBezTo>
                    <a:pt x="106166" y="271879"/>
                    <a:pt x="118338" y="363425"/>
                    <a:pt x="113046" y="366865"/>
                  </a:cubicBezTo>
                  <a:cubicBezTo>
                    <a:pt x="107754" y="370305"/>
                    <a:pt x="78650" y="288813"/>
                    <a:pt x="67008" y="247803"/>
                  </a:cubicBezTo>
                  <a:cubicBezTo>
                    <a:pt x="55366" y="206793"/>
                    <a:pt x="52985" y="159168"/>
                    <a:pt x="43196" y="120803"/>
                  </a:cubicBezTo>
                  <a:cubicBezTo>
                    <a:pt x="33407" y="82438"/>
                    <a:pt x="-3900" y="3857"/>
                    <a:pt x="333" y="15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353A345-8257-400B-A5B5-6F6215C2A8AB}"/>
                </a:ext>
              </a:extLst>
            </p:cNvPr>
            <p:cNvSpPr/>
            <p:nvPr/>
          </p:nvSpPr>
          <p:spPr>
            <a:xfrm>
              <a:off x="4641845" y="2722554"/>
              <a:ext cx="100024" cy="84237"/>
            </a:xfrm>
            <a:custGeom>
              <a:avLst/>
              <a:gdLst>
                <a:gd name="connsiteX0" fmla="*/ 5 w 100024"/>
                <a:gd name="connsiteY0" fmla="*/ 9 h 84237"/>
                <a:gd name="connsiteX1" fmla="*/ 50805 w 100024"/>
                <a:gd name="connsiteY1" fmla="*/ 66684 h 84237"/>
                <a:gd name="connsiteX2" fmla="*/ 100018 w 100024"/>
                <a:gd name="connsiteY2" fmla="*/ 84146 h 84237"/>
                <a:gd name="connsiteX3" fmla="*/ 53980 w 100024"/>
                <a:gd name="connsiteY3" fmla="*/ 61921 h 84237"/>
                <a:gd name="connsiteX4" fmla="*/ 5 w 100024"/>
                <a:gd name="connsiteY4" fmla="*/ 9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4" h="84237">
                  <a:moveTo>
                    <a:pt x="5" y="9"/>
                  </a:moveTo>
                  <a:cubicBezTo>
                    <a:pt x="-524" y="803"/>
                    <a:pt x="34136" y="52661"/>
                    <a:pt x="50805" y="66684"/>
                  </a:cubicBezTo>
                  <a:cubicBezTo>
                    <a:pt x="67474" y="80707"/>
                    <a:pt x="99489" y="84940"/>
                    <a:pt x="100018" y="84146"/>
                  </a:cubicBezTo>
                  <a:cubicBezTo>
                    <a:pt x="100547" y="83352"/>
                    <a:pt x="68003" y="72769"/>
                    <a:pt x="53980" y="61921"/>
                  </a:cubicBezTo>
                  <a:cubicBezTo>
                    <a:pt x="39957" y="51073"/>
                    <a:pt x="534" y="-785"/>
                    <a:pt x="5" y="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AEEF93F6-D524-43B0-BA3F-353D055F4EF6}"/>
                </a:ext>
              </a:extLst>
            </p:cNvPr>
            <p:cNvSpPr/>
            <p:nvPr/>
          </p:nvSpPr>
          <p:spPr>
            <a:xfrm>
              <a:off x="4679808" y="2850731"/>
              <a:ext cx="137024" cy="162371"/>
            </a:xfrm>
            <a:custGeom>
              <a:avLst/>
              <a:gdLst>
                <a:gd name="connsiteX0" fmla="*/ 409 w 137024"/>
                <a:gd name="connsiteY0" fmla="*/ 443 h 162371"/>
                <a:gd name="connsiteX1" fmla="*/ 90896 w 137024"/>
                <a:gd name="connsiteY1" fmla="*/ 16318 h 162371"/>
                <a:gd name="connsiteX2" fmla="*/ 95659 w 137024"/>
                <a:gd name="connsiteY2" fmla="*/ 84580 h 162371"/>
                <a:gd name="connsiteX3" fmla="*/ 136934 w 137024"/>
                <a:gd name="connsiteY3" fmla="*/ 162368 h 162371"/>
                <a:gd name="connsiteX4" fmla="*/ 82959 w 137024"/>
                <a:gd name="connsiteY4" fmla="*/ 87755 h 162371"/>
                <a:gd name="connsiteX5" fmla="*/ 57559 w 137024"/>
                <a:gd name="connsiteY5" fmla="*/ 27430 h 162371"/>
                <a:gd name="connsiteX6" fmla="*/ 409 w 137024"/>
                <a:gd name="connsiteY6" fmla="*/ 443 h 1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24" h="162371">
                  <a:moveTo>
                    <a:pt x="409" y="443"/>
                  </a:moveTo>
                  <a:cubicBezTo>
                    <a:pt x="5965" y="-1409"/>
                    <a:pt x="75021" y="2295"/>
                    <a:pt x="90896" y="16318"/>
                  </a:cubicBezTo>
                  <a:cubicBezTo>
                    <a:pt x="106771" y="30341"/>
                    <a:pt x="87986" y="60238"/>
                    <a:pt x="95659" y="84580"/>
                  </a:cubicBezTo>
                  <a:cubicBezTo>
                    <a:pt x="103332" y="108922"/>
                    <a:pt x="139051" y="161839"/>
                    <a:pt x="136934" y="162368"/>
                  </a:cubicBezTo>
                  <a:cubicBezTo>
                    <a:pt x="134817" y="162897"/>
                    <a:pt x="96188" y="110245"/>
                    <a:pt x="82959" y="87755"/>
                  </a:cubicBezTo>
                  <a:cubicBezTo>
                    <a:pt x="69730" y="65265"/>
                    <a:pt x="67613" y="42247"/>
                    <a:pt x="57559" y="27430"/>
                  </a:cubicBezTo>
                  <a:cubicBezTo>
                    <a:pt x="47505" y="12613"/>
                    <a:pt x="-5147" y="2295"/>
                    <a:pt x="409" y="4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31DF64DE-E38E-4DDF-82C8-E5E9C273FB8B}"/>
                </a:ext>
              </a:extLst>
            </p:cNvPr>
            <p:cNvSpPr/>
            <p:nvPr/>
          </p:nvSpPr>
          <p:spPr>
            <a:xfrm>
              <a:off x="7524681" y="2436970"/>
              <a:ext cx="143714" cy="378237"/>
            </a:xfrm>
            <a:custGeom>
              <a:avLst/>
              <a:gdLst>
                <a:gd name="connsiteX0" fmla="*/ 90557 w 143714"/>
                <a:gd name="connsiteY0" fmla="*/ 1430 h 378237"/>
                <a:gd name="connsiteX1" fmla="*/ 135007 w 143714"/>
                <a:gd name="connsiteY1" fmla="*/ 37943 h 378237"/>
                <a:gd name="connsiteX2" fmla="*/ 142944 w 143714"/>
                <a:gd name="connsiteY2" fmla="*/ 71280 h 378237"/>
                <a:gd name="connsiteX3" fmla="*/ 123894 w 143714"/>
                <a:gd name="connsiteY3" fmla="*/ 161768 h 378237"/>
                <a:gd name="connsiteX4" fmla="*/ 101669 w 143714"/>
                <a:gd name="connsiteY4" fmla="*/ 239555 h 378237"/>
                <a:gd name="connsiteX5" fmla="*/ 50869 w 143714"/>
                <a:gd name="connsiteY5" fmla="*/ 333218 h 378237"/>
                <a:gd name="connsiteX6" fmla="*/ 69 w 143714"/>
                <a:gd name="connsiteY6" fmla="*/ 374493 h 378237"/>
                <a:gd name="connsiteX7" fmla="*/ 61982 w 143714"/>
                <a:gd name="connsiteY7" fmla="*/ 242730 h 378237"/>
                <a:gd name="connsiteX8" fmla="*/ 87382 w 143714"/>
                <a:gd name="connsiteY8" fmla="*/ 90330 h 378237"/>
                <a:gd name="connsiteX9" fmla="*/ 90557 w 143714"/>
                <a:gd name="connsiteY9" fmla="*/ 143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14" h="378237">
                  <a:moveTo>
                    <a:pt x="90557" y="1430"/>
                  </a:moveTo>
                  <a:cubicBezTo>
                    <a:pt x="98494" y="-7301"/>
                    <a:pt x="126276" y="26302"/>
                    <a:pt x="135007" y="37943"/>
                  </a:cubicBezTo>
                  <a:cubicBezTo>
                    <a:pt x="143738" y="49584"/>
                    <a:pt x="144796" y="50643"/>
                    <a:pt x="142944" y="71280"/>
                  </a:cubicBezTo>
                  <a:cubicBezTo>
                    <a:pt x="141092" y="91918"/>
                    <a:pt x="130773" y="133722"/>
                    <a:pt x="123894" y="161768"/>
                  </a:cubicBezTo>
                  <a:cubicBezTo>
                    <a:pt x="117015" y="189814"/>
                    <a:pt x="113840" y="210980"/>
                    <a:pt x="101669" y="239555"/>
                  </a:cubicBezTo>
                  <a:cubicBezTo>
                    <a:pt x="89498" y="268130"/>
                    <a:pt x="67802" y="310728"/>
                    <a:pt x="50869" y="333218"/>
                  </a:cubicBezTo>
                  <a:cubicBezTo>
                    <a:pt x="33936" y="355708"/>
                    <a:pt x="-1783" y="389574"/>
                    <a:pt x="69" y="374493"/>
                  </a:cubicBezTo>
                  <a:cubicBezTo>
                    <a:pt x="1921" y="359412"/>
                    <a:pt x="47430" y="290090"/>
                    <a:pt x="61982" y="242730"/>
                  </a:cubicBezTo>
                  <a:cubicBezTo>
                    <a:pt x="76534" y="195370"/>
                    <a:pt x="83413" y="128959"/>
                    <a:pt x="87382" y="90330"/>
                  </a:cubicBezTo>
                  <a:cubicBezTo>
                    <a:pt x="91351" y="51701"/>
                    <a:pt x="82620" y="10161"/>
                    <a:pt x="90557" y="143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99A4B4FE-D93B-4B4D-8BC8-26C74C545732}"/>
                </a:ext>
              </a:extLst>
            </p:cNvPr>
            <p:cNvSpPr/>
            <p:nvPr/>
          </p:nvSpPr>
          <p:spPr>
            <a:xfrm>
              <a:off x="7269150" y="3003515"/>
              <a:ext cx="264997" cy="438230"/>
            </a:xfrm>
            <a:custGeom>
              <a:avLst/>
              <a:gdLst>
                <a:gd name="connsiteX0" fmla="*/ 254005 w 264997"/>
                <a:gd name="connsiteY0" fmla="*/ 35 h 438230"/>
                <a:gd name="connsiteX1" fmla="*/ 250830 w 264997"/>
                <a:gd name="connsiteY1" fmla="*/ 96873 h 438230"/>
                <a:gd name="connsiteX2" fmla="*/ 80967 w 264997"/>
                <a:gd name="connsiteY2" fmla="*/ 331823 h 438230"/>
                <a:gd name="connsiteX3" fmla="*/ 5 w 264997"/>
                <a:gd name="connsiteY3" fmla="*/ 438185 h 438230"/>
                <a:gd name="connsiteX4" fmla="*/ 77792 w 264997"/>
                <a:gd name="connsiteY4" fmla="*/ 341348 h 438230"/>
                <a:gd name="connsiteX5" fmla="*/ 239717 w 264997"/>
                <a:gd name="connsiteY5" fmla="*/ 88935 h 438230"/>
                <a:gd name="connsiteX6" fmla="*/ 254005 w 264997"/>
                <a:gd name="connsiteY6" fmla="*/ 35 h 43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97" h="438230">
                  <a:moveTo>
                    <a:pt x="254005" y="35"/>
                  </a:moveTo>
                  <a:cubicBezTo>
                    <a:pt x="255857" y="1358"/>
                    <a:pt x="279670" y="41575"/>
                    <a:pt x="250830" y="96873"/>
                  </a:cubicBezTo>
                  <a:cubicBezTo>
                    <a:pt x="221990" y="152171"/>
                    <a:pt x="122771" y="274938"/>
                    <a:pt x="80967" y="331823"/>
                  </a:cubicBezTo>
                  <a:cubicBezTo>
                    <a:pt x="39163" y="388708"/>
                    <a:pt x="534" y="436598"/>
                    <a:pt x="5" y="438185"/>
                  </a:cubicBezTo>
                  <a:cubicBezTo>
                    <a:pt x="-524" y="439772"/>
                    <a:pt x="37840" y="399556"/>
                    <a:pt x="77792" y="341348"/>
                  </a:cubicBezTo>
                  <a:cubicBezTo>
                    <a:pt x="117744" y="283140"/>
                    <a:pt x="210348" y="143704"/>
                    <a:pt x="239717" y="88935"/>
                  </a:cubicBezTo>
                  <a:cubicBezTo>
                    <a:pt x="269086" y="34166"/>
                    <a:pt x="252153" y="-1288"/>
                    <a:pt x="254005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7263D29D-268E-4548-84AA-530144534CCB}"/>
                </a:ext>
              </a:extLst>
            </p:cNvPr>
            <p:cNvSpPr/>
            <p:nvPr/>
          </p:nvSpPr>
          <p:spPr>
            <a:xfrm>
              <a:off x="5619810" y="4140182"/>
              <a:ext cx="266889" cy="245888"/>
            </a:xfrm>
            <a:custGeom>
              <a:avLst/>
              <a:gdLst>
                <a:gd name="connsiteX0" fmla="*/ 25340 w 266889"/>
                <a:gd name="connsiteY0" fmla="*/ 18 h 245888"/>
                <a:gd name="connsiteX1" fmla="*/ 74023 w 266889"/>
                <a:gd name="connsiteY1" fmla="*/ 101618 h 245888"/>
                <a:gd name="connsiteX2" fmla="*/ 266640 w 266889"/>
                <a:gd name="connsiteY2" fmla="*/ 243435 h 245888"/>
                <a:gd name="connsiteX3" fmla="*/ 112123 w 266889"/>
                <a:gd name="connsiteY3" fmla="*/ 186285 h 245888"/>
                <a:gd name="connsiteX4" fmla="*/ 2057 w 266889"/>
                <a:gd name="connsiteY4" fmla="*/ 118551 h 245888"/>
                <a:gd name="connsiteX5" fmla="*/ 40157 w 266889"/>
                <a:gd name="connsiteY5" fmla="*/ 93151 h 245888"/>
                <a:gd name="connsiteX6" fmla="*/ 25340 w 266889"/>
                <a:gd name="connsiteY6" fmla="*/ 18 h 24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89" h="245888">
                  <a:moveTo>
                    <a:pt x="25340" y="18"/>
                  </a:moveTo>
                  <a:cubicBezTo>
                    <a:pt x="30984" y="1429"/>
                    <a:pt x="33806" y="61049"/>
                    <a:pt x="74023" y="101618"/>
                  </a:cubicBezTo>
                  <a:cubicBezTo>
                    <a:pt x="114240" y="142188"/>
                    <a:pt x="260290" y="229324"/>
                    <a:pt x="266640" y="243435"/>
                  </a:cubicBezTo>
                  <a:cubicBezTo>
                    <a:pt x="272990" y="257546"/>
                    <a:pt x="156220" y="207099"/>
                    <a:pt x="112123" y="186285"/>
                  </a:cubicBezTo>
                  <a:cubicBezTo>
                    <a:pt x="68026" y="165471"/>
                    <a:pt x="14051" y="134073"/>
                    <a:pt x="2057" y="118551"/>
                  </a:cubicBezTo>
                  <a:cubicBezTo>
                    <a:pt x="-9937" y="103029"/>
                    <a:pt x="34160" y="108673"/>
                    <a:pt x="40157" y="93151"/>
                  </a:cubicBezTo>
                  <a:cubicBezTo>
                    <a:pt x="46154" y="77629"/>
                    <a:pt x="19696" y="-1393"/>
                    <a:pt x="25340" y="1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9DC617A8-C94C-40AF-9D20-620FF1D478F0}"/>
                </a:ext>
              </a:extLst>
            </p:cNvPr>
            <p:cNvSpPr/>
            <p:nvPr/>
          </p:nvSpPr>
          <p:spPr>
            <a:xfrm>
              <a:off x="6819860" y="1266445"/>
              <a:ext cx="328033" cy="442196"/>
            </a:xfrm>
            <a:custGeom>
              <a:avLst/>
              <a:gdLst>
                <a:gd name="connsiteX0" fmla="*/ 3215 w 328033"/>
                <a:gd name="connsiteY0" fmla="*/ 6730 h 442196"/>
                <a:gd name="connsiteX1" fmla="*/ 136565 w 328033"/>
                <a:gd name="connsiteY1" fmla="*/ 108330 h 442196"/>
                <a:gd name="connsiteX2" fmla="*/ 225465 w 328033"/>
                <a:gd name="connsiteY2" fmla="*/ 257555 h 442196"/>
                <a:gd name="connsiteX3" fmla="*/ 323890 w 328033"/>
                <a:gd name="connsiteY3" fmla="*/ 441705 h 442196"/>
                <a:gd name="connsiteX4" fmla="*/ 282615 w 328033"/>
                <a:gd name="connsiteY4" fmla="*/ 302005 h 442196"/>
                <a:gd name="connsiteX5" fmla="*/ 3215 w 328033"/>
                <a:gd name="connsiteY5" fmla="*/ 6730 h 4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033" h="442196">
                  <a:moveTo>
                    <a:pt x="3215" y="6730"/>
                  </a:moveTo>
                  <a:cubicBezTo>
                    <a:pt x="-21127" y="-25549"/>
                    <a:pt x="99523" y="66526"/>
                    <a:pt x="136565" y="108330"/>
                  </a:cubicBezTo>
                  <a:cubicBezTo>
                    <a:pt x="173607" y="150134"/>
                    <a:pt x="194244" y="201993"/>
                    <a:pt x="225465" y="257555"/>
                  </a:cubicBezTo>
                  <a:cubicBezTo>
                    <a:pt x="256686" y="313118"/>
                    <a:pt x="314365" y="434297"/>
                    <a:pt x="323890" y="441705"/>
                  </a:cubicBezTo>
                  <a:cubicBezTo>
                    <a:pt x="333415" y="449113"/>
                    <a:pt x="329182" y="371326"/>
                    <a:pt x="282615" y="302005"/>
                  </a:cubicBezTo>
                  <a:cubicBezTo>
                    <a:pt x="236048" y="232684"/>
                    <a:pt x="27557" y="39009"/>
                    <a:pt x="3215" y="673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5A22FB75-8418-4C65-AE7C-2A4D0BCCBD1A}"/>
                </a:ext>
              </a:extLst>
            </p:cNvPr>
            <p:cNvSpPr/>
            <p:nvPr/>
          </p:nvSpPr>
          <p:spPr>
            <a:xfrm>
              <a:off x="6473222" y="1815814"/>
              <a:ext cx="579377" cy="248389"/>
            </a:xfrm>
            <a:custGeom>
              <a:avLst/>
              <a:gdLst>
                <a:gd name="connsiteX0" fmla="*/ 3778 w 579377"/>
                <a:gd name="connsiteY0" fmla="*/ 286 h 248389"/>
                <a:gd name="connsiteX1" fmla="*/ 95853 w 579377"/>
                <a:gd name="connsiteY1" fmla="*/ 133636 h 248389"/>
                <a:gd name="connsiteX2" fmla="*/ 175228 w 579377"/>
                <a:gd name="connsiteY2" fmla="*/ 232061 h 248389"/>
                <a:gd name="connsiteX3" fmla="*/ 248253 w 579377"/>
                <a:gd name="connsiteY3" fmla="*/ 228886 h 248389"/>
                <a:gd name="connsiteX4" fmla="*/ 578453 w 579377"/>
                <a:gd name="connsiteY4" fmla="*/ 247936 h 248389"/>
                <a:gd name="connsiteX5" fmla="*/ 343503 w 579377"/>
                <a:gd name="connsiteY5" fmla="*/ 206661 h 248389"/>
                <a:gd name="connsiteX6" fmla="*/ 232378 w 579377"/>
                <a:gd name="connsiteY6" fmla="*/ 171736 h 248389"/>
                <a:gd name="connsiteX7" fmla="*/ 3778 w 579377"/>
                <a:gd name="connsiteY7" fmla="*/ 286 h 2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377" h="248389">
                  <a:moveTo>
                    <a:pt x="3778" y="286"/>
                  </a:moveTo>
                  <a:cubicBezTo>
                    <a:pt x="-18976" y="-6064"/>
                    <a:pt x="67278" y="95007"/>
                    <a:pt x="95853" y="133636"/>
                  </a:cubicBezTo>
                  <a:cubicBezTo>
                    <a:pt x="124428" y="172265"/>
                    <a:pt x="149828" y="216186"/>
                    <a:pt x="175228" y="232061"/>
                  </a:cubicBezTo>
                  <a:cubicBezTo>
                    <a:pt x="200628" y="247936"/>
                    <a:pt x="181049" y="226240"/>
                    <a:pt x="248253" y="228886"/>
                  </a:cubicBezTo>
                  <a:cubicBezTo>
                    <a:pt x="315457" y="231532"/>
                    <a:pt x="562578" y="251640"/>
                    <a:pt x="578453" y="247936"/>
                  </a:cubicBezTo>
                  <a:cubicBezTo>
                    <a:pt x="594328" y="244232"/>
                    <a:pt x="401182" y="219361"/>
                    <a:pt x="343503" y="206661"/>
                  </a:cubicBezTo>
                  <a:cubicBezTo>
                    <a:pt x="285824" y="193961"/>
                    <a:pt x="286353" y="201369"/>
                    <a:pt x="232378" y="171736"/>
                  </a:cubicBezTo>
                  <a:cubicBezTo>
                    <a:pt x="178403" y="142103"/>
                    <a:pt x="26532" y="6636"/>
                    <a:pt x="3778" y="28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9F6EAD95-FC01-43DC-B6D4-14EEBC6EBB7D}"/>
                </a:ext>
              </a:extLst>
            </p:cNvPr>
            <p:cNvSpPr/>
            <p:nvPr/>
          </p:nvSpPr>
          <p:spPr>
            <a:xfrm>
              <a:off x="7396784" y="2133502"/>
              <a:ext cx="58555" cy="220346"/>
            </a:xfrm>
            <a:custGeom>
              <a:avLst/>
              <a:gdLst>
                <a:gd name="connsiteX0" fmla="*/ 58116 w 58555"/>
                <a:gd name="connsiteY0" fmla="*/ 98 h 220346"/>
                <a:gd name="connsiteX1" fmla="*/ 31129 w 58555"/>
                <a:gd name="connsiteY1" fmla="*/ 76298 h 220346"/>
                <a:gd name="connsiteX2" fmla="*/ 58116 w 58555"/>
                <a:gd name="connsiteY2" fmla="*/ 219173 h 220346"/>
                <a:gd name="connsiteX3" fmla="*/ 7316 w 58555"/>
                <a:gd name="connsiteY3" fmla="*/ 139798 h 220346"/>
                <a:gd name="connsiteX4" fmla="*/ 4141 w 58555"/>
                <a:gd name="connsiteY4" fmla="*/ 62011 h 220346"/>
                <a:gd name="connsiteX5" fmla="*/ 58116 w 58555"/>
                <a:gd name="connsiteY5" fmla="*/ 98 h 2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5" h="220346">
                  <a:moveTo>
                    <a:pt x="58116" y="98"/>
                  </a:moveTo>
                  <a:cubicBezTo>
                    <a:pt x="62614" y="2479"/>
                    <a:pt x="31129" y="39786"/>
                    <a:pt x="31129" y="76298"/>
                  </a:cubicBezTo>
                  <a:cubicBezTo>
                    <a:pt x="31129" y="112810"/>
                    <a:pt x="62085" y="208590"/>
                    <a:pt x="58116" y="219173"/>
                  </a:cubicBezTo>
                  <a:cubicBezTo>
                    <a:pt x="54147" y="229756"/>
                    <a:pt x="16312" y="165992"/>
                    <a:pt x="7316" y="139798"/>
                  </a:cubicBezTo>
                  <a:cubicBezTo>
                    <a:pt x="-1680" y="113604"/>
                    <a:pt x="-1944" y="85030"/>
                    <a:pt x="4141" y="62011"/>
                  </a:cubicBezTo>
                  <a:cubicBezTo>
                    <a:pt x="10226" y="38992"/>
                    <a:pt x="53618" y="-2283"/>
                    <a:pt x="58116" y="9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34A590A-BFE2-4070-9D50-DC6306122665}"/>
                </a:ext>
              </a:extLst>
            </p:cNvPr>
            <p:cNvSpPr/>
            <p:nvPr/>
          </p:nvSpPr>
          <p:spPr>
            <a:xfrm>
              <a:off x="7812088" y="2325688"/>
              <a:ext cx="225425" cy="173055"/>
            </a:xfrm>
            <a:custGeom>
              <a:avLst/>
              <a:gdLst>
                <a:gd name="connsiteX0" fmla="*/ 0 w 225425"/>
                <a:gd name="connsiteY0" fmla="*/ 0 h 173055"/>
                <a:gd name="connsiteX1" fmla="*/ 69850 w 225425"/>
                <a:gd name="connsiteY1" fmla="*/ 28575 h 173055"/>
                <a:gd name="connsiteX2" fmla="*/ 131762 w 225425"/>
                <a:gd name="connsiteY2" fmla="*/ 101600 h 173055"/>
                <a:gd name="connsiteX3" fmla="*/ 179387 w 225425"/>
                <a:gd name="connsiteY3" fmla="*/ 173037 h 173055"/>
                <a:gd name="connsiteX4" fmla="*/ 155575 w 225425"/>
                <a:gd name="connsiteY4" fmla="*/ 107950 h 173055"/>
                <a:gd name="connsiteX5" fmla="*/ 106362 w 225425"/>
                <a:gd name="connsiteY5" fmla="*/ 44450 h 173055"/>
                <a:gd name="connsiteX6" fmla="*/ 225425 w 225425"/>
                <a:gd name="connsiteY6" fmla="*/ 171450 h 1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25" h="173055">
                  <a:moveTo>
                    <a:pt x="0" y="0"/>
                  </a:moveTo>
                  <a:cubicBezTo>
                    <a:pt x="23945" y="5821"/>
                    <a:pt x="47890" y="11642"/>
                    <a:pt x="69850" y="28575"/>
                  </a:cubicBezTo>
                  <a:cubicBezTo>
                    <a:pt x="91810" y="45508"/>
                    <a:pt x="113506" y="77523"/>
                    <a:pt x="131762" y="101600"/>
                  </a:cubicBezTo>
                  <a:cubicBezTo>
                    <a:pt x="150018" y="125677"/>
                    <a:pt x="175418" y="171979"/>
                    <a:pt x="179387" y="173037"/>
                  </a:cubicBezTo>
                  <a:cubicBezTo>
                    <a:pt x="183356" y="174095"/>
                    <a:pt x="167746" y="129381"/>
                    <a:pt x="155575" y="107950"/>
                  </a:cubicBezTo>
                  <a:cubicBezTo>
                    <a:pt x="143404" y="86519"/>
                    <a:pt x="94720" y="33867"/>
                    <a:pt x="106362" y="44450"/>
                  </a:cubicBezTo>
                  <a:cubicBezTo>
                    <a:pt x="118004" y="55033"/>
                    <a:pt x="171714" y="113241"/>
                    <a:pt x="225425" y="171450"/>
                  </a:cubicBezTo>
                </a:path>
              </a:pathLst>
            </a:custGeom>
            <a:noFill/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DD0A75A-01F9-482A-BC1A-90D9558245C9}"/>
                </a:ext>
              </a:extLst>
            </p:cNvPr>
            <p:cNvSpPr/>
            <p:nvPr/>
          </p:nvSpPr>
          <p:spPr>
            <a:xfrm>
              <a:off x="7129380" y="2126550"/>
              <a:ext cx="204086" cy="198830"/>
            </a:xfrm>
            <a:custGeom>
              <a:avLst/>
              <a:gdLst>
                <a:gd name="connsiteX0" fmla="*/ 885 w 204086"/>
                <a:gd name="connsiteY0" fmla="*/ 162 h 198830"/>
                <a:gd name="connsiteX1" fmla="*/ 80260 w 204086"/>
                <a:gd name="connsiteY1" fmla="*/ 43025 h 198830"/>
                <a:gd name="connsiteX2" fmla="*/ 137410 w 204086"/>
                <a:gd name="connsiteY2" fmla="*/ 90650 h 198830"/>
                <a:gd name="connsiteX3" fmla="*/ 204085 w 204086"/>
                <a:gd name="connsiteY3" fmla="*/ 198600 h 198830"/>
                <a:gd name="connsiteX4" fmla="*/ 135822 w 204086"/>
                <a:gd name="connsiteY4" fmla="*/ 58900 h 198830"/>
                <a:gd name="connsiteX5" fmla="*/ 885 w 204086"/>
                <a:gd name="connsiteY5" fmla="*/ 162 h 1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86" h="198830">
                  <a:moveTo>
                    <a:pt x="885" y="162"/>
                  </a:moveTo>
                  <a:cubicBezTo>
                    <a:pt x="-8375" y="-2484"/>
                    <a:pt x="57506" y="27944"/>
                    <a:pt x="80260" y="43025"/>
                  </a:cubicBezTo>
                  <a:cubicBezTo>
                    <a:pt x="103014" y="58106"/>
                    <a:pt x="116773" y="64721"/>
                    <a:pt x="137410" y="90650"/>
                  </a:cubicBezTo>
                  <a:cubicBezTo>
                    <a:pt x="158048" y="116579"/>
                    <a:pt x="204350" y="203892"/>
                    <a:pt x="204085" y="198600"/>
                  </a:cubicBezTo>
                  <a:cubicBezTo>
                    <a:pt x="203820" y="193308"/>
                    <a:pt x="166778" y="89856"/>
                    <a:pt x="135822" y="58900"/>
                  </a:cubicBezTo>
                  <a:cubicBezTo>
                    <a:pt x="104866" y="27944"/>
                    <a:pt x="10145" y="2808"/>
                    <a:pt x="885" y="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30C2975B-7999-40A4-91F1-00C7AA46FE9C}"/>
                </a:ext>
              </a:extLst>
            </p:cNvPr>
            <p:cNvSpPr/>
            <p:nvPr/>
          </p:nvSpPr>
          <p:spPr>
            <a:xfrm>
              <a:off x="5046800" y="1033071"/>
              <a:ext cx="824137" cy="477941"/>
            </a:xfrm>
            <a:custGeom>
              <a:avLst/>
              <a:gdLst>
                <a:gd name="connsiteX0" fmla="*/ 823775 w 824137"/>
                <a:gd name="connsiteY0" fmla="*/ 392 h 477941"/>
                <a:gd name="connsiteX1" fmla="*/ 584063 w 824137"/>
                <a:gd name="connsiteY1" fmla="*/ 67067 h 477941"/>
                <a:gd name="connsiteX2" fmla="*/ 353875 w 824137"/>
                <a:gd name="connsiteY2" fmla="*/ 184542 h 477941"/>
                <a:gd name="connsiteX3" fmla="*/ 168138 w 824137"/>
                <a:gd name="connsiteY3" fmla="*/ 319479 h 477941"/>
                <a:gd name="connsiteX4" fmla="*/ 3038 w 824137"/>
                <a:gd name="connsiteY4" fmla="*/ 476642 h 477941"/>
                <a:gd name="connsiteX5" fmla="*/ 71300 w 824137"/>
                <a:gd name="connsiteY5" fmla="*/ 386154 h 477941"/>
                <a:gd name="connsiteX6" fmla="*/ 198300 w 824137"/>
                <a:gd name="connsiteY6" fmla="*/ 243279 h 477941"/>
                <a:gd name="connsiteX7" fmla="*/ 528500 w 824137"/>
                <a:gd name="connsiteY7" fmla="*/ 49604 h 477941"/>
                <a:gd name="connsiteX8" fmla="*/ 823775 w 824137"/>
                <a:gd name="connsiteY8" fmla="*/ 392 h 4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477941">
                  <a:moveTo>
                    <a:pt x="823775" y="392"/>
                  </a:moveTo>
                  <a:cubicBezTo>
                    <a:pt x="833035" y="3302"/>
                    <a:pt x="662380" y="36375"/>
                    <a:pt x="584063" y="67067"/>
                  </a:cubicBezTo>
                  <a:cubicBezTo>
                    <a:pt x="505746" y="97759"/>
                    <a:pt x="423196" y="142473"/>
                    <a:pt x="353875" y="184542"/>
                  </a:cubicBezTo>
                  <a:cubicBezTo>
                    <a:pt x="284554" y="226611"/>
                    <a:pt x="226611" y="270796"/>
                    <a:pt x="168138" y="319479"/>
                  </a:cubicBezTo>
                  <a:cubicBezTo>
                    <a:pt x="109665" y="368162"/>
                    <a:pt x="19178" y="465530"/>
                    <a:pt x="3038" y="476642"/>
                  </a:cubicBezTo>
                  <a:cubicBezTo>
                    <a:pt x="-13102" y="487754"/>
                    <a:pt x="38756" y="425048"/>
                    <a:pt x="71300" y="386154"/>
                  </a:cubicBezTo>
                  <a:cubicBezTo>
                    <a:pt x="103844" y="347260"/>
                    <a:pt x="122100" y="299371"/>
                    <a:pt x="198300" y="243279"/>
                  </a:cubicBezTo>
                  <a:cubicBezTo>
                    <a:pt x="274500" y="187187"/>
                    <a:pt x="426371" y="88762"/>
                    <a:pt x="528500" y="49604"/>
                  </a:cubicBezTo>
                  <a:cubicBezTo>
                    <a:pt x="630629" y="10446"/>
                    <a:pt x="814515" y="-2518"/>
                    <a:pt x="823775" y="3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2933A93A-EDC2-4EA3-9BD5-96CE79FE7762}"/>
                </a:ext>
              </a:extLst>
            </p:cNvPr>
            <p:cNvSpPr/>
            <p:nvPr/>
          </p:nvSpPr>
          <p:spPr>
            <a:xfrm>
              <a:off x="6463250" y="975729"/>
              <a:ext cx="348797" cy="69034"/>
            </a:xfrm>
            <a:custGeom>
              <a:avLst/>
              <a:gdLst>
                <a:gd name="connsiteX0" fmla="*/ 1050 w 348797"/>
                <a:gd name="connsiteY0" fmla="*/ 54 h 69034"/>
                <a:gd name="connsiteX1" fmla="*/ 60317 w 348797"/>
                <a:gd name="connsiteY1" fmla="*/ 50854 h 69034"/>
                <a:gd name="connsiteX2" fmla="*/ 115350 w 348797"/>
                <a:gd name="connsiteY2" fmla="*/ 67788 h 69034"/>
                <a:gd name="connsiteX3" fmla="*/ 204250 w 348797"/>
                <a:gd name="connsiteY3" fmla="*/ 21221 h 69034"/>
                <a:gd name="connsiteX4" fmla="*/ 348183 w 348797"/>
                <a:gd name="connsiteY4" fmla="*/ 55088 h 69034"/>
                <a:gd name="connsiteX5" fmla="*/ 252933 w 348797"/>
                <a:gd name="connsiteY5" fmla="*/ 12754 h 69034"/>
                <a:gd name="connsiteX6" fmla="*/ 174617 w 348797"/>
                <a:gd name="connsiteY6" fmla="*/ 14871 h 69034"/>
                <a:gd name="connsiteX7" fmla="*/ 113233 w 348797"/>
                <a:gd name="connsiteY7" fmla="*/ 40271 h 69034"/>
                <a:gd name="connsiteX8" fmla="*/ 1050 w 348797"/>
                <a:gd name="connsiteY8" fmla="*/ 54 h 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97" h="69034">
                  <a:moveTo>
                    <a:pt x="1050" y="54"/>
                  </a:moveTo>
                  <a:cubicBezTo>
                    <a:pt x="-7769" y="1818"/>
                    <a:pt x="41267" y="39565"/>
                    <a:pt x="60317" y="50854"/>
                  </a:cubicBezTo>
                  <a:cubicBezTo>
                    <a:pt x="79367" y="62143"/>
                    <a:pt x="91361" y="72727"/>
                    <a:pt x="115350" y="67788"/>
                  </a:cubicBezTo>
                  <a:cubicBezTo>
                    <a:pt x="139339" y="62849"/>
                    <a:pt x="165444" y="23338"/>
                    <a:pt x="204250" y="21221"/>
                  </a:cubicBezTo>
                  <a:cubicBezTo>
                    <a:pt x="243056" y="19104"/>
                    <a:pt x="340069" y="56499"/>
                    <a:pt x="348183" y="55088"/>
                  </a:cubicBezTo>
                  <a:cubicBezTo>
                    <a:pt x="356297" y="53677"/>
                    <a:pt x="281860" y="19457"/>
                    <a:pt x="252933" y="12754"/>
                  </a:cubicBezTo>
                  <a:cubicBezTo>
                    <a:pt x="224006" y="6051"/>
                    <a:pt x="197900" y="10285"/>
                    <a:pt x="174617" y="14871"/>
                  </a:cubicBezTo>
                  <a:cubicBezTo>
                    <a:pt x="151334" y="19457"/>
                    <a:pt x="137222" y="40977"/>
                    <a:pt x="113233" y="40271"/>
                  </a:cubicBezTo>
                  <a:cubicBezTo>
                    <a:pt x="89244" y="39566"/>
                    <a:pt x="9869" y="-1710"/>
                    <a:pt x="1050" y="5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AB42A256-FFAF-4925-BD26-E039D2F5A835}"/>
                </a:ext>
              </a:extLst>
            </p:cNvPr>
            <p:cNvSpPr/>
            <p:nvPr/>
          </p:nvSpPr>
          <p:spPr>
            <a:xfrm>
              <a:off x="6579753" y="182753"/>
              <a:ext cx="1117416" cy="1462456"/>
            </a:xfrm>
            <a:custGeom>
              <a:avLst/>
              <a:gdLst>
                <a:gd name="connsiteX0" fmla="*/ 2022 w 1117416"/>
                <a:gd name="connsiteY0" fmla="*/ 17272 h 1462456"/>
                <a:gd name="connsiteX1" fmla="*/ 202047 w 1117416"/>
                <a:gd name="connsiteY1" fmla="*/ 90297 h 1462456"/>
                <a:gd name="connsiteX2" fmla="*/ 922772 w 1117416"/>
                <a:gd name="connsiteY2" fmla="*/ 722122 h 1462456"/>
                <a:gd name="connsiteX3" fmla="*/ 1116447 w 1117416"/>
                <a:gd name="connsiteY3" fmla="*/ 1458722 h 1462456"/>
                <a:gd name="connsiteX4" fmla="*/ 992622 w 1117416"/>
                <a:gd name="connsiteY4" fmla="*/ 998347 h 1462456"/>
                <a:gd name="connsiteX5" fmla="*/ 881497 w 1117416"/>
                <a:gd name="connsiteY5" fmla="*/ 776097 h 1462456"/>
                <a:gd name="connsiteX6" fmla="*/ 287772 w 1117416"/>
                <a:gd name="connsiteY6" fmla="*/ 217297 h 1462456"/>
                <a:gd name="connsiteX7" fmla="*/ 2022 w 1117416"/>
                <a:gd name="connsiteY7" fmla="*/ 17272 h 14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416" h="1462456">
                  <a:moveTo>
                    <a:pt x="2022" y="17272"/>
                  </a:moveTo>
                  <a:cubicBezTo>
                    <a:pt x="-12266" y="-3895"/>
                    <a:pt x="48589" y="-27178"/>
                    <a:pt x="202047" y="90297"/>
                  </a:cubicBezTo>
                  <a:cubicBezTo>
                    <a:pt x="355505" y="207772"/>
                    <a:pt x="770372" y="494051"/>
                    <a:pt x="922772" y="722122"/>
                  </a:cubicBezTo>
                  <a:cubicBezTo>
                    <a:pt x="1075172" y="950193"/>
                    <a:pt x="1104805" y="1412685"/>
                    <a:pt x="1116447" y="1458722"/>
                  </a:cubicBezTo>
                  <a:cubicBezTo>
                    <a:pt x="1128089" y="1504759"/>
                    <a:pt x="1031780" y="1112118"/>
                    <a:pt x="992622" y="998347"/>
                  </a:cubicBezTo>
                  <a:cubicBezTo>
                    <a:pt x="953464" y="884576"/>
                    <a:pt x="998972" y="906272"/>
                    <a:pt x="881497" y="776097"/>
                  </a:cubicBezTo>
                  <a:cubicBezTo>
                    <a:pt x="764022" y="645922"/>
                    <a:pt x="432235" y="339005"/>
                    <a:pt x="287772" y="217297"/>
                  </a:cubicBezTo>
                  <a:cubicBezTo>
                    <a:pt x="143310" y="95589"/>
                    <a:pt x="16310" y="38439"/>
                    <a:pt x="2022" y="17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D5437BC1-95F1-4CC5-A756-E91BD9EC94B6}"/>
                </a:ext>
              </a:extLst>
            </p:cNvPr>
            <p:cNvSpPr/>
            <p:nvPr/>
          </p:nvSpPr>
          <p:spPr>
            <a:xfrm>
              <a:off x="7485506" y="1658284"/>
              <a:ext cx="231151" cy="1152822"/>
            </a:xfrm>
            <a:custGeom>
              <a:avLst/>
              <a:gdLst>
                <a:gd name="connsiteX0" fmla="*/ 220219 w 231151"/>
                <a:gd name="connsiteY0" fmla="*/ 8591 h 1152822"/>
                <a:gd name="connsiteX1" fmla="*/ 210694 w 231151"/>
                <a:gd name="connsiteY1" fmla="*/ 138766 h 1152822"/>
                <a:gd name="connsiteX2" fmla="*/ 201169 w 231151"/>
                <a:gd name="connsiteY2" fmla="*/ 249891 h 1152822"/>
                <a:gd name="connsiteX3" fmla="*/ 147194 w 231151"/>
                <a:gd name="connsiteY3" fmla="*/ 430866 h 1152822"/>
                <a:gd name="connsiteX4" fmla="*/ 121794 w 231151"/>
                <a:gd name="connsiteY4" fmla="*/ 548341 h 1152822"/>
                <a:gd name="connsiteX5" fmla="*/ 140844 w 231151"/>
                <a:gd name="connsiteY5" fmla="*/ 649941 h 1152822"/>
                <a:gd name="connsiteX6" fmla="*/ 90044 w 231151"/>
                <a:gd name="connsiteY6" fmla="*/ 840441 h 1152822"/>
                <a:gd name="connsiteX7" fmla="*/ 10669 w 231151"/>
                <a:gd name="connsiteY7" fmla="*/ 1135716 h 1152822"/>
                <a:gd name="connsiteX8" fmla="*/ 1144 w 231151"/>
                <a:gd name="connsiteY8" fmla="*/ 1084916 h 1152822"/>
                <a:gd name="connsiteX9" fmla="*/ 13844 w 231151"/>
                <a:gd name="connsiteY9" fmla="*/ 815041 h 1152822"/>
                <a:gd name="connsiteX10" fmla="*/ 61469 w 231151"/>
                <a:gd name="connsiteY10" fmla="*/ 595966 h 1152822"/>
                <a:gd name="connsiteX11" fmla="*/ 23369 w 231151"/>
                <a:gd name="connsiteY11" fmla="*/ 300691 h 1152822"/>
                <a:gd name="connsiteX12" fmla="*/ 42419 w 231151"/>
                <a:gd name="connsiteY12" fmla="*/ 46691 h 1152822"/>
                <a:gd name="connsiteX13" fmla="*/ 220219 w 231151"/>
                <a:gd name="connsiteY13" fmla="*/ 8591 h 11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51" h="1152822">
                  <a:moveTo>
                    <a:pt x="220219" y="8591"/>
                  </a:moveTo>
                  <a:cubicBezTo>
                    <a:pt x="248265" y="23937"/>
                    <a:pt x="213869" y="98549"/>
                    <a:pt x="210694" y="138766"/>
                  </a:cubicBezTo>
                  <a:cubicBezTo>
                    <a:pt x="207519" y="178983"/>
                    <a:pt x="211752" y="201208"/>
                    <a:pt x="201169" y="249891"/>
                  </a:cubicBezTo>
                  <a:cubicBezTo>
                    <a:pt x="190586" y="298574"/>
                    <a:pt x="160423" y="381124"/>
                    <a:pt x="147194" y="430866"/>
                  </a:cubicBezTo>
                  <a:cubicBezTo>
                    <a:pt x="133965" y="480608"/>
                    <a:pt x="122852" y="511829"/>
                    <a:pt x="121794" y="548341"/>
                  </a:cubicBezTo>
                  <a:cubicBezTo>
                    <a:pt x="120736" y="584853"/>
                    <a:pt x="146136" y="601258"/>
                    <a:pt x="140844" y="649941"/>
                  </a:cubicBezTo>
                  <a:cubicBezTo>
                    <a:pt x="135552" y="698624"/>
                    <a:pt x="111740" y="759479"/>
                    <a:pt x="90044" y="840441"/>
                  </a:cubicBezTo>
                  <a:cubicBezTo>
                    <a:pt x="68348" y="921403"/>
                    <a:pt x="25486" y="1094970"/>
                    <a:pt x="10669" y="1135716"/>
                  </a:cubicBezTo>
                  <a:cubicBezTo>
                    <a:pt x="-4148" y="1176462"/>
                    <a:pt x="615" y="1138362"/>
                    <a:pt x="1144" y="1084916"/>
                  </a:cubicBezTo>
                  <a:cubicBezTo>
                    <a:pt x="1673" y="1031470"/>
                    <a:pt x="3790" y="896533"/>
                    <a:pt x="13844" y="815041"/>
                  </a:cubicBezTo>
                  <a:cubicBezTo>
                    <a:pt x="23898" y="733549"/>
                    <a:pt x="59881" y="681691"/>
                    <a:pt x="61469" y="595966"/>
                  </a:cubicBezTo>
                  <a:cubicBezTo>
                    <a:pt x="63056" y="510241"/>
                    <a:pt x="26544" y="392237"/>
                    <a:pt x="23369" y="300691"/>
                  </a:cubicBezTo>
                  <a:cubicBezTo>
                    <a:pt x="20194" y="209145"/>
                    <a:pt x="13315" y="99078"/>
                    <a:pt x="42419" y="46691"/>
                  </a:cubicBezTo>
                  <a:cubicBezTo>
                    <a:pt x="71523" y="-5696"/>
                    <a:pt x="192173" y="-6755"/>
                    <a:pt x="220219" y="859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BC2178C1-AFC6-481D-8AB6-6BB1A2E845A1}"/>
                </a:ext>
              </a:extLst>
            </p:cNvPr>
            <p:cNvSpPr/>
            <p:nvPr/>
          </p:nvSpPr>
          <p:spPr>
            <a:xfrm>
              <a:off x="5156200" y="240731"/>
              <a:ext cx="1290470" cy="947870"/>
            </a:xfrm>
            <a:custGeom>
              <a:avLst/>
              <a:gdLst>
                <a:gd name="connsiteX0" fmla="*/ 1041396 w 1051316"/>
                <a:gd name="connsiteY0" fmla="*/ 10094 h 890540"/>
                <a:gd name="connsiteX1" fmla="*/ 1015996 w 1051316"/>
                <a:gd name="connsiteY1" fmla="*/ 149794 h 890540"/>
                <a:gd name="connsiteX2" fmla="*/ 1003296 w 1051316"/>
                <a:gd name="connsiteY2" fmla="*/ 276794 h 890540"/>
                <a:gd name="connsiteX3" fmla="*/ 1009646 w 1051316"/>
                <a:gd name="connsiteY3" fmla="*/ 343469 h 890540"/>
                <a:gd name="connsiteX4" fmla="*/ 1009646 w 1051316"/>
                <a:gd name="connsiteY4" fmla="*/ 476819 h 890540"/>
                <a:gd name="connsiteX5" fmla="*/ 1009646 w 1051316"/>
                <a:gd name="connsiteY5" fmla="*/ 622869 h 890540"/>
                <a:gd name="connsiteX6" fmla="*/ 962021 w 1051316"/>
                <a:gd name="connsiteY6" fmla="*/ 641919 h 890540"/>
                <a:gd name="connsiteX7" fmla="*/ 844546 w 1051316"/>
                <a:gd name="connsiteY7" fmla="*/ 692719 h 890540"/>
                <a:gd name="connsiteX8" fmla="*/ 587371 w 1051316"/>
                <a:gd name="connsiteY8" fmla="*/ 702244 h 890540"/>
                <a:gd name="connsiteX9" fmla="*/ 15871 w 1051316"/>
                <a:gd name="connsiteY9" fmla="*/ 886394 h 890540"/>
                <a:gd name="connsiteX10" fmla="*/ 158746 w 1051316"/>
                <a:gd name="connsiteY10" fmla="*/ 822894 h 890540"/>
                <a:gd name="connsiteX11" fmla="*/ 152396 w 1051316"/>
                <a:gd name="connsiteY11" fmla="*/ 733994 h 890540"/>
                <a:gd name="connsiteX12" fmla="*/ 136521 w 1051316"/>
                <a:gd name="connsiteY12" fmla="*/ 686369 h 890540"/>
                <a:gd name="connsiteX13" fmla="*/ 104771 w 1051316"/>
                <a:gd name="connsiteY13" fmla="*/ 591119 h 890540"/>
                <a:gd name="connsiteX14" fmla="*/ 120646 w 1051316"/>
                <a:gd name="connsiteY14" fmla="*/ 514919 h 890540"/>
                <a:gd name="connsiteX15" fmla="*/ 228596 w 1051316"/>
                <a:gd name="connsiteY15" fmla="*/ 356169 h 890540"/>
                <a:gd name="connsiteX16" fmla="*/ 377821 w 1051316"/>
                <a:gd name="connsiteY16" fmla="*/ 187894 h 890540"/>
                <a:gd name="connsiteX17" fmla="*/ 327021 w 1051316"/>
                <a:gd name="connsiteY17" fmla="*/ 105344 h 890540"/>
                <a:gd name="connsiteX18" fmla="*/ 425446 w 1051316"/>
                <a:gd name="connsiteY18" fmla="*/ 149794 h 890540"/>
                <a:gd name="connsiteX19" fmla="*/ 533396 w 1051316"/>
                <a:gd name="connsiteY19" fmla="*/ 89469 h 890540"/>
                <a:gd name="connsiteX20" fmla="*/ 619121 w 1051316"/>
                <a:gd name="connsiteY20" fmla="*/ 3744 h 890540"/>
                <a:gd name="connsiteX21" fmla="*/ 831846 w 1051316"/>
                <a:gd name="connsiteY21" fmla="*/ 13269 h 890540"/>
                <a:gd name="connsiteX22" fmla="*/ 1041396 w 1051316"/>
                <a:gd name="connsiteY22" fmla="*/ 10094 h 89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1316" h="890540">
                  <a:moveTo>
                    <a:pt x="1041396" y="10094"/>
                  </a:moveTo>
                  <a:cubicBezTo>
                    <a:pt x="1072088" y="32848"/>
                    <a:pt x="1022346" y="105344"/>
                    <a:pt x="1015996" y="149794"/>
                  </a:cubicBezTo>
                  <a:cubicBezTo>
                    <a:pt x="1009646" y="194244"/>
                    <a:pt x="1004354" y="244515"/>
                    <a:pt x="1003296" y="276794"/>
                  </a:cubicBezTo>
                  <a:cubicBezTo>
                    <a:pt x="1002238" y="309073"/>
                    <a:pt x="1008588" y="310132"/>
                    <a:pt x="1009646" y="343469"/>
                  </a:cubicBezTo>
                  <a:cubicBezTo>
                    <a:pt x="1010704" y="376806"/>
                    <a:pt x="1009646" y="476819"/>
                    <a:pt x="1009646" y="476819"/>
                  </a:cubicBezTo>
                  <a:cubicBezTo>
                    <a:pt x="1009646" y="523386"/>
                    <a:pt x="1017583" y="595353"/>
                    <a:pt x="1009646" y="622869"/>
                  </a:cubicBezTo>
                  <a:cubicBezTo>
                    <a:pt x="1001709" y="650385"/>
                    <a:pt x="962021" y="641919"/>
                    <a:pt x="962021" y="641919"/>
                  </a:cubicBezTo>
                  <a:cubicBezTo>
                    <a:pt x="934504" y="653561"/>
                    <a:pt x="906988" y="682665"/>
                    <a:pt x="844546" y="692719"/>
                  </a:cubicBezTo>
                  <a:cubicBezTo>
                    <a:pt x="782104" y="702773"/>
                    <a:pt x="725484" y="669965"/>
                    <a:pt x="587371" y="702244"/>
                  </a:cubicBezTo>
                  <a:cubicBezTo>
                    <a:pt x="449258" y="734523"/>
                    <a:pt x="87308" y="866286"/>
                    <a:pt x="15871" y="886394"/>
                  </a:cubicBezTo>
                  <a:cubicBezTo>
                    <a:pt x="-55566" y="906502"/>
                    <a:pt x="135992" y="848294"/>
                    <a:pt x="158746" y="822894"/>
                  </a:cubicBezTo>
                  <a:cubicBezTo>
                    <a:pt x="181500" y="797494"/>
                    <a:pt x="156100" y="756748"/>
                    <a:pt x="152396" y="733994"/>
                  </a:cubicBezTo>
                  <a:cubicBezTo>
                    <a:pt x="148692" y="711240"/>
                    <a:pt x="136521" y="686369"/>
                    <a:pt x="136521" y="686369"/>
                  </a:cubicBezTo>
                  <a:cubicBezTo>
                    <a:pt x="128583" y="662557"/>
                    <a:pt x="107417" y="619694"/>
                    <a:pt x="104771" y="591119"/>
                  </a:cubicBezTo>
                  <a:cubicBezTo>
                    <a:pt x="102125" y="562544"/>
                    <a:pt x="100009" y="554077"/>
                    <a:pt x="120646" y="514919"/>
                  </a:cubicBezTo>
                  <a:cubicBezTo>
                    <a:pt x="141283" y="475761"/>
                    <a:pt x="185733" y="410673"/>
                    <a:pt x="228596" y="356169"/>
                  </a:cubicBezTo>
                  <a:cubicBezTo>
                    <a:pt x="271458" y="301665"/>
                    <a:pt x="361417" y="229698"/>
                    <a:pt x="377821" y="187894"/>
                  </a:cubicBezTo>
                  <a:cubicBezTo>
                    <a:pt x="394225" y="146090"/>
                    <a:pt x="319084" y="111694"/>
                    <a:pt x="327021" y="105344"/>
                  </a:cubicBezTo>
                  <a:cubicBezTo>
                    <a:pt x="334958" y="98994"/>
                    <a:pt x="391050" y="152440"/>
                    <a:pt x="425446" y="149794"/>
                  </a:cubicBezTo>
                  <a:cubicBezTo>
                    <a:pt x="459842" y="147148"/>
                    <a:pt x="501117" y="113811"/>
                    <a:pt x="533396" y="89469"/>
                  </a:cubicBezTo>
                  <a:cubicBezTo>
                    <a:pt x="565675" y="65127"/>
                    <a:pt x="569379" y="16444"/>
                    <a:pt x="619121" y="3744"/>
                  </a:cubicBezTo>
                  <a:cubicBezTo>
                    <a:pt x="668863" y="-8956"/>
                    <a:pt x="764113" y="14856"/>
                    <a:pt x="831846" y="13269"/>
                  </a:cubicBezTo>
                  <a:cubicBezTo>
                    <a:pt x="899579" y="11682"/>
                    <a:pt x="1010704" y="-12660"/>
                    <a:pt x="1041396" y="100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806880EC-A792-4A95-A433-F0A1C4E07422}"/>
                </a:ext>
              </a:extLst>
            </p:cNvPr>
            <p:cNvSpPr/>
            <p:nvPr/>
          </p:nvSpPr>
          <p:spPr>
            <a:xfrm>
              <a:off x="6460077" y="256124"/>
              <a:ext cx="1119756" cy="1207708"/>
            </a:xfrm>
            <a:custGeom>
              <a:avLst/>
              <a:gdLst>
                <a:gd name="connsiteX0" fmla="*/ 17404 w 1028162"/>
                <a:gd name="connsiteY0" fmla="*/ 1051 h 1207708"/>
                <a:gd name="connsiteX1" fmla="*/ 249179 w 1028162"/>
                <a:gd name="connsiteY1" fmla="*/ 159801 h 1207708"/>
                <a:gd name="connsiteX2" fmla="*/ 576204 w 1028162"/>
                <a:gd name="connsiteY2" fmla="*/ 397926 h 1207708"/>
                <a:gd name="connsiteX3" fmla="*/ 966729 w 1028162"/>
                <a:gd name="connsiteY3" fmla="*/ 791626 h 1207708"/>
                <a:gd name="connsiteX4" fmla="*/ 1027054 w 1028162"/>
                <a:gd name="connsiteY4" fmla="*/ 1201201 h 1207708"/>
                <a:gd name="connsiteX5" fmla="*/ 995304 w 1028162"/>
                <a:gd name="connsiteY5" fmla="*/ 1023401 h 1207708"/>
                <a:gd name="connsiteX6" fmla="*/ 871479 w 1028162"/>
                <a:gd name="connsiteY6" fmla="*/ 759876 h 1207708"/>
                <a:gd name="connsiteX7" fmla="*/ 684154 w 1028162"/>
                <a:gd name="connsiteY7" fmla="*/ 753526 h 1207708"/>
                <a:gd name="connsiteX8" fmla="*/ 484129 w 1028162"/>
                <a:gd name="connsiteY8" fmla="*/ 763051 h 1207708"/>
                <a:gd name="connsiteX9" fmla="*/ 204729 w 1028162"/>
                <a:gd name="connsiteY9" fmla="*/ 667801 h 1207708"/>
                <a:gd name="connsiteX10" fmla="*/ 20579 w 1028162"/>
                <a:gd name="connsiteY10" fmla="*/ 531276 h 1207708"/>
                <a:gd name="connsiteX11" fmla="*/ 14229 w 1028162"/>
                <a:gd name="connsiteY11" fmla="*/ 236001 h 1207708"/>
                <a:gd name="connsiteX12" fmla="*/ 17404 w 1028162"/>
                <a:gd name="connsiteY12" fmla="*/ 1051 h 120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162" h="1207708">
                  <a:moveTo>
                    <a:pt x="17404" y="1051"/>
                  </a:moveTo>
                  <a:cubicBezTo>
                    <a:pt x="56562" y="-11649"/>
                    <a:pt x="156046" y="93655"/>
                    <a:pt x="249179" y="159801"/>
                  </a:cubicBezTo>
                  <a:cubicBezTo>
                    <a:pt x="342312" y="225947"/>
                    <a:pt x="456612" y="292622"/>
                    <a:pt x="576204" y="397926"/>
                  </a:cubicBezTo>
                  <a:cubicBezTo>
                    <a:pt x="695796" y="503230"/>
                    <a:pt x="891587" y="657747"/>
                    <a:pt x="966729" y="791626"/>
                  </a:cubicBezTo>
                  <a:cubicBezTo>
                    <a:pt x="1041871" y="925505"/>
                    <a:pt x="1022292" y="1162572"/>
                    <a:pt x="1027054" y="1201201"/>
                  </a:cubicBezTo>
                  <a:cubicBezTo>
                    <a:pt x="1031816" y="1239830"/>
                    <a:pt x="1021233" y="1096955"/>
                    <a:pt x="995304" y="1023401"/>
                  </a:cubicBezTo>
                  <a:cubicBezTo>
                    <a:pt x="969375" y="949847"/>
                    <a:pt x="923337" y="804855"/>
                    <a:pt x="871479" y="759876"/>
                  </a:cubicBezTo>
                  <a:cubicBezTo>
                    <a:pt x="819621" y="714897"/>
                    <a:pt x="748712" y="752997"/>
                    <a:pt x="684154" y="753526"/>
                  </a:cubicBezTo>
                  <a:cubicBezTo>
                    <a:pt x="619596" y="754055"/>
                    <a:pt x="564033" y="777338"/>
                    <a:pt x="484129" y="763051"/>
                  </a:cubicBezTo>
                  <a:cubicBezTo>
                    <a:pt x="404225" y="748764"/>
                    <a:pt x="281987" y="706430"/>
                    <a:pt x="204729" y="667801"/>
                  </a:cubicBezTo>
                  <a:cubicBezTo>
                    <a:pt x="127471" y="629172"/>
                    <a:pt x="52329" y="603243"/>
                    <a:pt x="20579" y="531276"/>
                  </a:cubicBezTo>
                  <a:cubicBezTo>
                    <a:pt x="-11171" y="459309"/>
                    <a:pt x="10525" y="319609"/>
                    <a:pt x="14229" y="236001"/>
                  </a:cubicBezTo>
                  <a:cubicBezTo>
                    <a:pt x="17933" y="152393"/>
                    <a:pt x="-21754" y="13751"/>
                    <a:pt x="17404" y="10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2F961AE0-D214-4B5B-822B-5868B46BC38C}"/>
                </a:ext>
              </a:extLst>
            </p:cNvPr>
            <p:cNvSpPr/>
            <p:nvPr/>
          </p:nvSpPr>
          <p:spPr>
            <a:xfrm>
              <a:off x="4920217" y="746272"/>
              <a:ext cx="596343" cy="860472"/>
            </a:xfrm>
            <a:custGeom>
              <a:avLst/>
              <a:gdLst>
                <a:gd name="connsiteX0" fmla="*/ 364256 w 368857"/>
                <a:gd name="connsiteY0" fmla="*/ 108523 h 531460"/>
                <a:gd name="connsiteX1" fmla="*/ 78506 w 368857"/>
                <a:gd name="connsiteY1" fmla="*/ 365698 h 531460"/>
                <a:gd name="connsiteX2" fmla="*/ 30881 w 368857"/>
                <a:gd name="connsiteY2" fmla="*/ 530798 h 531460"/>
                <a:gd name="connsiteX3" fmla="*/ 21356 w 368857"/>
                <a:gd name="connsiteY3" fmla="*/ 416498 h 531460"/>
                <a:gd name="connsiteX4" fmla="*/ 15006 w 368857"/>
                <a:gd name="connsiteY4" fmla="*/ 241873 h 531460"/>
                <a:gd name="connsiteX5" fmla="*/ 237256 w 368857"/>
                <a:gd name="connsiteY5" fmla="*/ 6923 h 531460"/>
                <a:gd name="connsiteX6" fmla="*/ 364256 w 368857"/>
                <a:gd name="connsiteY6" fmla="*/ 108523 h 5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57" h="531460">
                  <a:moveTo>
                    <a:pt x="364256" y="108523"/>
                  </a:moveTo>
                  <a:cubicBezTo>
                    <a:pt x="337798" y="168319"/>
                    <a:pt x="134068" y="295319"/>
                    <a:pt x="78506" y="365698"/>
                  </a:cubicBezTo>
                  <a:cubicBezTo>
                    <a:pt x="22944" y="436077"/>
                    <a:pt x="40406" y="522331"/>
                    <a:pt x="30881" y="530798"/>
                  </a:cubicBezTo>
                  <a:cubicBezTo>
                    <a:pt x="21356" y="539265"/>
                    <a:pt x="24002" y="464652"/>
                    <a:pt x="21356" y="416498"/>
                  </a:cubicBezTo>
                  <a:cubicBezTo>
                    <a:pt x="18710" y="368344"/>
                    <a:pt x="-20977" y="310135"/>
                    <a:pt x="15006" y="241873"/>
                  </a:cubicBezTo>
                  <a:cubicBezTo>
                    <a:pt x="50989" y="173611"/>
                    <a:pt x="177460" y="36556"/>
                    <a:pt x="237256" y="6923"/>
                  </a:cubicBezTo>
                  <a:cubicBezTo>
                    <a:pt x="297052" y="-22710"/>
                    <a:pt x="390714" y="48727"/>
                    <a:pt x="364256" y="10852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FA5E7F3E-1AD6-4303-806E-6A2D579CF77C}"/>
                </a:ext>
              </a:extLst>
            </p:cNvPr>
            <p:cNvSpPr/>
            <p:nvPr/>
          </p:nvSpPr>
          <p:spPr>
            <a:xfrm>
              <a:off x="6624394" y="156161"/>
              <a:ext cx="884178" cy="750457"/>
            </a:xfrm>
            <a:custGeom>
              <a:avLst/>
              <a:gdLst>
                <a:gd name="connsiteX0" fmla="*/ 773 w 884178"/>
                <a:gd name="connsiteY0" fmla="*/ 472 h 750457"/>
                <a:gd name="connsiteX1" fmla="*/ 364839 w 884178"/>
                <a:gd name="connsiteY1" fmla="*/ 169806 h 750457"/>
                <a:gd name="connsiteX2" fmla="*/ 661173 w 884178"/>
                <a:gd name="connsiteY2" fmla="*/ 423806 h 750457"/>
                <a:gd name="connsiteX3" fmla="*/ 881306 w 884178"/>
                <a:gd name="connsiteY3" fmla="*/ 745539 h 750457"/>
                <a:gd name="connsiteX4" fmla="*/ 771239 w 884178"/>
                <a:gd name="connsiteY4" fmla="*/ 605839 h 750457"/>
                <a:gd name="connsiteX5" fmla="*/ 551106 w 884178"/>
                <a:gd name="connsiteY5" fmla="*/ 432272 h 750457"/>
                <a:gd name="connsiteX6" fmla="*/ 275939 w 884178"/>
                <a:gd name="connsiteY6" fmla="*/ 220606 h 750457"/>
                <a:gd name="connsiteX7" fmla="*/ 773 w 884178"/>
                <a:gd name="connsiteY7" fmla="*/ 472 h 7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178" h="750457">
                  <a:moveTo>
                    <a:pt x="773" y="472"/>
                  </a:moveTo>
                  <a:cubicBezTo>
                    <a:pt x="15590" y="-7995"/>
                    <a:pt x="254772" y="99250"/>
                    <a:pt x="364839" y="169806"/>
                  </a:cubicBezTo>
                  <a:cubicBezTo>
                    <a:pt x="474906" y="240362"/>
                    <a:pt x="575095" y="327851"/>
                    <a:pt x="661173" y="423806"/>
                  </a:cubicBezTo>
                  <a:cubicBezTo>
                    <a:pt x="747251" y="519761"/>
                    <a:pt x="862962" y="715200"/>
                    <a:pt x="881306" y="745539"/>
                  </a:cubicBezTo>
                  <a:cubicBezTo>
                    <a:pt x="899650" y="775878"/>
                    <a:pt x="826272" y="658050"/>
                    <a:pt x="771239" y="605839"/>
                  </a:cubicBezTo>
                  <a:cubicBezTo>
                    <a:pt x="716206" y="553628"/>
                    <a:pt x="551106" y="432272"/>
                    <a:pt x="551106" y="432272"/>
                  </a:cubicBezTo>
                  <a:cubicBezTo>
                    <a:pt x="468556" y="368067"/>
                    <a:pt x="364133" y="291161"/>
                    <a:pt x="275939" y="220606"/>
                  </a:cubicBezTo>
                  <a:cubicBezTo>
                    <a:pt x="187745" y="150051"/>
                    <a:pt x="-14044" y="8939"/>
                    <a:pt x="773" y="4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4F3E5CB9-ECA9-4D9C-90CE-A3699A10F9DB}"/>
                </a:ext>
              </a:extLst>
            </p:cNvPr>
            <p:cNvSpPr/>
            <p:nvPr/>
          </p:nvSpPr>
          <p:spPr>
            <a:xfrm>
              <a:off x="4777444" y="86413"/>
              <a:ext cx="1359651" cy="2150264"/>
            </a:xfrm>
            <a:custGeom>
              <a:avLst/>
              <a:gdLst>
                <a:gd name="connsiteX0" fmla="*/ 1327023 w 1359651"/>
                <a:gd name="connsiteY0" fmla="*/ 87154 h 2150264"/>
                <a:gd name="connsiteX1" fmla="*/ 903689 w 1359651"/>
                <a:gd name="connsiteY1" fmla="*/ 273420 h 2150264"/>
                <a:gd name="connsiteX2" fmla="*/ 662389 w 1359651"/>
                <a:gd name="connsiteY2" fmla="*/ 468154 h 2150264"/>
                <a:gd name="connsiteX3" fmla="*/ 344889 w 1359651"/>
                <a:gd name="connsiteY3" fmla="*/ 832220 h 2150264"/>
                <a:gd name="connsiteX4" fmla="*/ 184023 w 1359651"/>
                <a:gd name="connsiteY4" fmla="*/ 1060820 h 2150264"/>
                <a:gd name="connsiteX5" fmla="*/ 205189 w 1359651"/>
                <a:gd name="connsiteY5" fmla="*/ 1446054 h 2150264"/>
                <a:gd name="connsiteX6" fmla="*/ 107823 w 1359651"/>
                <a:gd name="connsiteY6" fmla="*/ 1661954 h 2150264"/>
                <a:gd name="connsiteX7" fmla="*/ 86656 w 1359651"/>
                <a:gd name="connsiteY7" fmla="*/ 1822820 h 2150264"/>
                <a:gd name="connsiteX8" fmla="*/ 99356 w 1359651"/>
                <a:gd name="connsiteY8" fmla="*/ 2009087 h 2150264"/>
                <a:gd name="connsiteX9" fmla="*/ 31623 w 1359651"/>
                <a:gd name="connsiteY9" fmla="*/ 2148787 h 2150264"/>
                <a:gd name="connsiteX10" fmla="*/ 35856 w 1359651"/>
                <a:gd name="connsiteY10" fmla="*/ 1920187 h 2150264"/>
                <a:gd name="connsiteX11" fmla="*/ 1989 w 1359651"/>
                <a:gd name="connsiteY11" fmla="*/ 1395254 h 2150264"/>
                <a:gd name="connsiteX12" fmla="*/ 103589 w 1359651"/>
                <a:gd name="connsiteY12" fmla="*/ 925354 h 2150264"/>
                <a:gd name="connsiteX13" fmla="*/ 433789 w 1359651"/>
                <a:gd name="connsiteY13" fmla="*/ 430054 h 2150264"/>
                <a:gd name="connsiteX14" fmla="*/ 878289 w 1359651"/>
                <a:gd name="connsiteY14" fmla="*/ 159120 h 2150264"/>
                <a:gd name="connsiteX15" fmla="*/ 1280456 w 1359651"/>
                <a:gd name="connsiteY15" fmla="*/ 2487 h 2150264"/>
                <a:gd name="connsiteX16" fmla="*/ 1327023 w 1359651"/>
                <a:gd name="connsiteY16" fmla="*/ 87154 h 215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651" h="2150264">
                  <a:moveTo>
                    <a:pt x="1327023" y="87154"/>
                  </a:moveTo>
                  <a:cubicBezTo>
                    <a:pt x="1264229" y="132309"/>
                    <a:pt x="1014461" y="209920"/>
                    <a:pt x="903689" y="273420"/>
                  </a:cubicBezTo>
                  <a:cubicBezTo>
                    <a:pt x="792917" y="336920"/>
                    <a:pt x="755522" y="375021"/>
                    <a:pt x="662389" y="468154"/>
                  </a:cubicBezTo>
                  <a:cubicBezTo>
                    <a:pt x="569256" y="561287"/>
                    <a:pt x="424617" y="733442"/>
                    <a:pt x="344889" y="832220"/>
                  </a:cubicBezTo>
                  <a:cubicBezTo>
                    <a:pt x="265161" y="930998"/>
                    <a:pt x="207306" y="958514"/>
                    <a:pt x="184023" y="1060820"/>
                  </a:cubicBezTo>
                  <a:cubicBezTo>
                    <a:pt x="160740" y="1163126"/>
                    <a:pt x="217889" y="1345865"/>
                    <a:pt x="205189" y="1446054"/>
                  </a:cubicBezTo>
                  <a:cubicBezTo>
                    <a:pt x="192489" y="1546243"/>
                    <a:pt x="127578" y="1599160"/>
                    <a:pt x="107823" y="1661954"/>
                  </a:cubicBezTo>
                  <a:cubicBezTo>
                    <a:pt x="88068" y="1724748"/>
                    <a:pt x="88067" y="1764965"/>
                    <a:pt x="86656" y="1822820"/>
                  </a:cubicBezTo>
                  <a:cubicBezTo>
                    <a:pt x="85245" y="1880675"/>
                    <a:pt x="108528" y="1954759"/>
                    <a:pt x="99356" y="2009087"/>
                  </a:cubicBezTo>
                  <a:cubicBezTo>
                    <a:pt x="90184" y="2063415"/>
                    <a:pt x="42206" y="2163604"/>
                    <a:pt x="31623" y="2148787"/>
                  </a:cubicBezTo>
                  <a:cubicBezTo>
                    <a:pt x="21040" y="2133970"/>
                    <a:pt x="40795" y="2045776"/>
                    <a:pt x="35856" y="1920187"/>
                  </a:cubicBezTo>
                  <a:cubicBezTo>
                    <a:pt x="30917" y="1794598"/>
                    <a:pt x="-9300" y="1561059"/>
                    <a:pt x="1989" y="1395254"/>
                  </a:cubicBezTo>
                  <a:cubicBezTo>
                    <a:pt x="13278" y="1229449"/>
                    <a:pt x="31622" y="1086221"/>
                    <a:pt x="103589" y="925354"/>
                  </a:cubicBezTo>
                  <a:cubicBezTo>
                    <a:pt x="175556" y="764487"/>
                    <a:pt x="304672" y="557760"/>
                    <a:pt x="433789" y="430054"/>
                  </a:cubicBezTo>
                  <a:cubicBezTo>
                    <a:pt x="562906" y="302348"/>
                    <a:pt x="737178" y="230381"/>
                    <a:pt x="878289" y="159120"/>
                  </a:cubicBezTo>
                  <a:cubicBezTo>
                    <a:pt x="1019400" y="87859"/>
                    <a:pt x="1205667" y="17304"/>
                    <a:pt x="1280456" y="2487"/>
                  </a:cubicBezTo>
                  <a:cubicBezTo>
                    <a:pt x="1355245" y="-12330"/>
                    <a:pt x="1389817" y="41999"/>
                    <a:pt x="1327023" y="871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1B98B8F-4FF4-47A7-A5B2-F1D8BC40CCC6}"/>
                </a:ext>
              </a:extLst>
            </p:cNvPr>
            <p:cNvSpPr/>
            <p:nvPr/>
          </p:nvSpPr>
          <p:spPr>
            <a:xfrm>
              <a:off x="4697636" y="1163275"/>
              <a:ext cx="141699" cy="1436087"/>
            </a:xfrm>
            <a:custGeom>
              <a:avLst/>
              <a:gdLst>
                <a:gd name="connsiteX0" fmla="*/ 122649 w 141699"/>
                <a:gd name="connsiteY0" fmla="*/ 8300 h 1436087"/>
                <a:gd name="connsiteX1" fmla="*/ 27399 w 141699"/>
                <a:gd name="connsiteY1" fmla="*/ 205150 h 1436087"/>
                <a:gd name="connsiteX2" fmla="*/ 5174 w 141699"/>
                <a:gd name="connsiteY2" fmla="*/ 503600 h 1436087"/>
                <a:gd name="connsiteX3" fmla="*/ 5174 w 141699"/>
                <a:gd name="connsiteY3" fmla="*/ 732200 h 1436087"/>
                <a:gd name="connsiteX4" fmla="*/ 5174 w 141699"/>
                <a:gd name="connsiteY4" fmla="*/ 865550 h 1436087"/>
                <a:gd name="connsiteX5" fmla="*/ 75024 w 141699"/>
                <a:gd name="connsiteY5" fmla="*/ 1383075 h 1436087"/>
                <a:gd name="connsiteX6" fmla="*/ 141699 w 141699"/>
                <a:gd name="connsiteY6" fmla="*/ 1392600 h 1436087"/>
                <a:gd name="connsiteX7" fmla="*/ 75024 w 141699"/>
                <a:gd name="connsiteY7" fmla="*/ 1148125 h 1436087"/>
                <a:gd name="connsiteX8" fmla="*/ 106774 w 141699"/>
                <a:gd name="connsiteY8" fmla="*/ 881425 h 1436087"/>
                <a:gd name="connsiteX9" fmla="*/ 90899 w 141699"/>
                <a:gd name="connsiteY9" fmla="*/ 484550 h 1436087"/>
                <a:gd name="connsiteX10" fmla="*/ 122649 w 141699"/>
                <a:gd name="connsiteY10" fmla="*/ 8300 h 14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99" h="1436087">
                  <a:moveTo>
                    <a:pt x="122649" y="8300"/>
                  </a:moveTo>
                  <a:cubicBezTo>
                    <a:pt x="112066" y="-38267"/>
                    <a:pt x="46978" y="122600"/>
                    <a:pt x="27399" y="205150"/>
                  </a:cubicBezTo>
                  <a:cubicBezTo>
                    <a:pt x="7820" y="287700"/>
                    <a:pt x="8878" y="415758"/>
                    <a:pt x="5174" y="503600"/>
                  </a:cubicBezTo>
                  <a:cubicBezTo>
                    <a:pt x="1470" y="591442"/>
                    <a:pt x="5174" y="732200"/>
                    <a:pt x="5174" y="732200"/>
                  </a:cubicBezTo>
                  <a:cubicBezTo>
                    <a:pt x="5174" y="792525"/>
                    <a:pt x="-6468" y="757071"/>
                    <a:pt x="5174" y="865550"/>
                  </a:cubicBezTo>
                  <a:cubicBezTo>
                    <a:pt x="16816" y="974029"/>
                    <a:pt x="52270" y="1295233"/>
                    <a:pt x="75024" y="1383075"/>
                  </a:cubicBezTo>
                  <a:cubicBezTo>
                    <a:pt x="97778" y="1470917"/>
                    <a:pt x="141699" y="1431758"/>
                    <a:pt x="141699" y="1392600"/>
                  </a:cubicBezTo>
                  <a:cubicBezTo>
                    <a:pt x="141699" y="1353442"/>
                    <a:pt x="80845" y="1233321"/>
                    <a:pt x="75024" y="1148125"/>
                  </a:cubicBezTo>
                  <a:cubicBezTo>
                    <a:pt x="69203" y="1062929"/>
                    <a:pt x="104128" y="992021"/>
                    <a:pt x="106774" y="881425"/>
                  </a:cubicBezTo>
                  <a:cubicBezTo>
                    <a:pt x="109420" y="770829"/>
                    <a:pt x="85607" y="633775"/>
                    <a:pt x="90899" y="484550"/>
                  </a:cubicBezTo>
                  <a:cubicBezTo>
                    <a:pt x="96191" y="335325"/>
                    <a:pt x="133232" y="54867"/>
                    <a:pt x="122649" y="830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D340A14C-9082-4B10-B61C-B9E736B88314}"/>
                </a:ext>
              </a:extLst>
            </p:cNvPr>
            <p:cNvSpPr/>
            <p:nvPr/>
          </p:nvSpPr>
          <p:spPr>
            <a:xfrm>
              <a:off x="6630823" y="979899"/>
              <a:ext cx="900442" cy="671261"/>
            </a:xfrm>
            <a:custGeom>
              <a:avLst/>
              <a:gdLst>
                <a:gd name="connsiteX0" fmla="*/ 3657 w 900442"/>
                <a:gd name="connsiteY0" fmla="*/ 541 h 671261"/>
                <a:gd name="connsiteX1" fmla="*/ 272897 w 900442"/>
                <a:gd name="connsiteY1" fmla="*/ 188501 h 671261"/>
                <a:gd name="connsiteX2" fmla="*/ 430377 w 900442"/>
                <a:gd name="connsiteY2" fmla="*/ 376461 h 671261"/>
                <a:gd name="connsiteX3" fmla="*/ 653897 w 900442"/>
                <a:gd name="connsiteY3" fmla="*/ 528861 h 671261"/>
                <a:gd name="connsiteX4" fmla="*/ 897737 w 900442"/>
                <a:gd name="connsiteY4" fmla="*/ 671101 h 671261"/>
                <a:gd name="connsiteX5" fmla="*/ 791057 w 900442"/>
                <a:gd name="connsiteY5" fmla="*/ 559341 h 671261"/>
                <a:gd name="connsiteX6" fmla="*/ 486257 w 900442"/>
                <a:gd name="connsiteY6" fmla="*/ 249461 h 671261"/>
                <a:gd name="connsiteX7" fmla="*/ 3657 w 900442"/>
                <a:gd name="connsiteY7" fmla="*/ 541 h 67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442" h="671261">
                  <a:moveTo>
                    <a:pt x="3657" y="541"/>
                  </a:moveTo>
                  <a:cubicBezTo>
                    <a:pt x="-31903" y="-9619"/>
                    <a:pt x="201777" y="125848"/>
                    <a:pt x="272897" y="188501"/>
                  </a:cubicBezTo>
                  <a:cubicBezTo>
                    <a:pt x="344017" y="251154"/>
                    <a:pt x="366877" y="319734"/>
                    <a:pt x="430377" y="376461"/>
                  </a:cubicBezTo>
                  <a:cubicBezTo>
                    <a:pt x="493877" y="433188"/>
                    <a:pt x="576004" y="479754"/>
                    <a:pt x="653897" y="528861"/>
                  </a:cubicBezTo>
                  <a:cubicBezTo>
                    <a:pt x="731790" y="577968"/>
                    <a:pt x="874877" y="666021"/>
                    <a:pt x="897737" y="671101"/>
                  </a:cubicBezTo>
                  <a:cubicBezTo>
                    <a:pt x="920597" y="676181"/>
                    <a:pt x="791057" y="559341"/>
                    <a:pt x="791057" y="559341"/>
                  </a:cubicBezTo>
                  <a:cubicBezTo>
                    <a:pt x="722477" y="489068"/>
                    <a:pt x="619184" y="340901"/>
                    <a:pt x="486257" y="249461"/>
                  </a:cubicBezTo>
                  <a:cubicBezTo>
                    <a:pt x="353330" y="158021"/>
                    <a:pt x="39217" y="10701"/>
                    <a:pt x="3657" y="54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D3A5AF3-B726-424B-8B13-C64554B60074}"/>
                </a:ext>
              </a:extLst>
            </p:cNvPr>
            <p:cNvSpPr/>
            <p:nvPr/>
          </p:nvSpPr>
          <p:spPr>
            <a:xfrm>
              <a:off x="6520743" y="1041777"/>
              <a:ext cx="234467" cy="98326"/>
            </a:xfrm>
            <a:custGeom>
              <a:avLst/>
              <a:gdLst>
                <a:gd name="connsiteX0" fmla="*/ 3882 w 234467"/>
                <a:gd name="connsiteY0" fmla="*/ 98048 h 98326"/>
                <a:gd name="connsiteX1" fmla="*/ 54682 w 234467"/>
                <a:gd name="connsiteY1" fmla="*/ 31373 h 98326"/>
                <a:gd name="connsiteX2" fmla="*/ 232482 w 234467"/>
                <a:gd name="connsiteY2" fmla="*/ 15498 h 98326"/>
                <a:gd name="connsiteX3" fmla="*/ 140407 w 234467"/>
                <a:gd name="connsiteY3" fmla="*/ 2798 h 98326"/>
                <a:gd name="connsiteX4" fmla="*/ 3882 w 234467"/>
                <a:gd name="connsiteY4" fmla="*/ 98048 h 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7" h="98326">
                  <a:moveTo>
                    <a:pt x="3882" y="98048"/>
                  </a:moveTo>
                  <a:cubicBezTo>
                    <a:pt x="-10406" y="102811"/>
                    <a:pt x="16582" y="45131"/>
                    <a:pt x="54682" y="31373"/>
                  </a:cubicBezTo>
                  <a:cubicBezTo>
                    <a:pt x="92782" y="17615"/>
                    <a:pt x="218194" y="20261"/>
                    <a:pt x="232482" y="15498"/>
                  </a:cubicBezTo>
                  <a:cubicBezTo>
                    <a:pt x="246770" y="10735"/>
                    <a:pt x="180624" y="-6727"/>
                    <a:pt x="140407" y="2798"/>
                  </a:cubicBezTo>
                  <a:cubicBezTo>
                    <a:pt x="100190" y="12323"/>
                    <a:pt x="18170" y="93285"/>
                    <a:pt x="3882" y="980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1AA338C-2F38-4901-85CB-9E2FD2C7728C}"/>
                </a:ext>
              </a:extLst>
            </p:cNvPr>
            <p:cNvSpPr/>
            <p:nvPr/>
          </p:nvSpPr>
          <p:spPr>
            <a:xfrm>
              <a:off x="5247242" y="974358"/>
              <a:ext cx="1066849" cy="299119"/>
            </a:xfrm>
            <a:custGeom>
              <a:avLst/>
              <a:gdLst>
                <a:gd name="connsiteX0" fmla="*/ 1058308 w 1066849"/>
                <a:gd name="connsiteY0" fmla="*/ 54342 h 299119"/>
                <a:gd name="connsiteX1" fmla="*/ 804308 w 1066849"/>
                <a:gd name="connsiteY1" fmla="*/ 367 h 299119"/>
                <a:gd name="connsiteX2" fmla="*/ 378858 w 1066849"/>
                <a:gd name="connsiteY2" fmla="*/ 86092 h 299119"/>
                <a:gd name="connsiteX3" fmla="*/ 1033 w 1066849"/>
                <a:gd name="connsiteY3" fmla="*/ 298817 h 299119"/>
                <a:gd name="connsiteX4" fmla="*/ 496333 w 1066849"/>
                <a:gd name="connsiteY4" fmla="*/ 35292 h 299119"/>
                <a:gd name="connsiteX5" fmla="*/ 1058308 w 1066849"/>
                <a:gd name="connsiteY5" fmla="*/ 54342 h 2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49" h="299119">
                  <a:moveTo>
                    <a:pt x="1058308" y="54342"/>
                  </a:moveTo>
                  <a:cubicBezTo>
                    <a:pt x="1109637" y="48521"/>
                    <a:pt x="917550" y="-4925"/>
                    <a:pt x="804308" y="367"/>
                  </a:cubicBezTo>
                  <a:cubicBezTo>
                    <a:pt x="691066" y="5659"/>
                    <a:pt x="512737" y="36350"/>
                    <a:pt x="378858" y="86092"/>
                  </a:cubicBezTo>
                  <a:cubicBezTo>
                    <a:pt x="244979" y="135834"/>
                    <a:pt x="-18546" y="307284"/>
                    <a:pt x="1033" y="298817"/>
                  </a:cubicBezTo>
                  <a:cubicBezTo>
                    <a:pt x="20612" y="290350"/>
                    <a:pt x="318533" y="72334"/>
                    <a:pt x="496333" y="35292"/>
                  </a:cubicBezTo>
                  <a:cubicBezTo>
                    <a:pt x="674133" y="-1750"/>
                    <a:pt x="1006979" y="60163"/>
                    <a:pt x="1058308" y="5434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9603167D-E66E-4CC0-A477-122AC8C7BB08}"/>
                </a:ext>
              </a:extLst>
            </p:cNvPr>
            <p:cNvSpPr/>
            <p:nvPr/>
          </p:nvSpPr>
          <p:spPr>
            <a:xfrm>
              <a:off x="4987814" y="1052951"/>
              <a:ext cx="601413" cy="515724"/>
            </a:xfrm>
            <a:custGeom>
              <a:avLst/>
              <a:gdLst>
                <a:gd name="connsiteX0" fmla="*/ 598171 w 601413"/>
                <a:gd name="connsiteY0" fmla="*/ 2198 h 515724"/>
                <a:gd name="connsiteX1" fmla="*/ 325121 w 601413"/>
                <a:gd name="connsiteY1" fmla="*/ 141898 h 515724"/>
                <a:gd name="connsiteX2" fmla="*/ 26671 w 601413"/>
                <a:gd name="connsiteY2" fmla="*/ 500673 h 515724"/>
                <a:gd name="connsiteX3" fmla="*/ 26671 w 601413"/>
                <a:gd name="connsiteY3" fmla="*/ 427648 h 515724"/>
                <a:gd name="connsiteX4" fmla="*/ 134621 w 601413"/>
                <a:gd name="connsiteY4" fmla="*/ 237148 h 515724"/>
                <a:gd name="connsiteX5" fmla="*/ 598171 w 601413"/>
                <a:gd name="connsiteY5" fmla="*/ 2198 h 5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413" h="515724">
                  <a:moveTo>
                    <a:pt x="598171" y="2198"/>
                  </a:moveTo>
                  <a:cubicBezTo>
                    <a:pt x="629921" y="-13677"/>
                    <a:pt x="420371" y="58819"/>
                    <a:pt x="325121" y="141898"/>
                  </a:cubicBezTo>
                  <a:cubicBezTo>
                    <a:pt x="229871" y="224977"/>
                    <a:pt x="76413" y="453048"/>
                    <a:pt x="26671" y="500673"/>
                  </a:cubicBezTo>
                  <a:cubicBezTo>
                    <a:pt x="-23071" y="548298"/>
                    <a:pt x="8679" y="471569"/>
                    <a:pt x="26671" y="427648"/>
                  </a:cubicBezTo>
                  <a:cubicBezTo>
                    <a:pt x="44663" y="383727"/>
                    <a:pt x="45192" y="305940"/>
                    <a:pt x="134621" y="237148"/>
                  </a:cubicBezTo>
                  <a:cubicBezTo>
                    <a:pt x="224050" y="168356"/>
                    <a:pt x="566421" y="18073"/>
                    <a:pt x="598171" y="21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8A142F9-632E-433C-B0BF-119F4493A725}"/>
                </a:ext>
              </a:extLst>
            </p:cNvPr>
            <p:cNvSpPr/>
            <p:nvPr/>
          </p:nvSpPr>
          <p:spPr>
            <a:xfrm>
              <a:off x="4838614" y="1611127"/>
              <a:ext cx="280336" cy="972488"/>
            </a:xfrm>
            <a:custGeom>
              <a:avLst/>
              <a:gdLst>
                <a:gd name="connsiteX0" fmla="*/ 279486 w 280336"/>
                <a:gd name="connsiteY0" fmla="*/ 4948 h 972488"/>
                <a:gd name="connsiteX1" fmla="*/ 146136 w 280336"/>
                <a:gd name="connsiteY1" fmla="*/ 277998 h 972488"/>
                <a:gd name="connsiteX2" fmla="*/ 76286 w 280336"/>
                <a:gd name="connsiteY2" fmla="*/ 506598 h 972488"/>
                <a:gd name="connsiteX3" fmla="*/ 31836 w 280336"/>
                <a:gd name="connsiteY3" fmla="*/ 957448 h 972488"/>
                <a:gd name="connsiteX4" fmla="*/ 86 w 280336"/>
                <a:gd name="connsiteY4" fmla="*/ 811398 h 972488"/>
                <a:gd name="connsiteX5" fmla="*/ 41361 w 280336"/>
                <a:gd name="connsiteY5" fmla="*/ 287523 h 972488"/>
                <a:gd name="connsiteX6" fmla="*/ 76286 w 280336"/>
                <a:gd name="connsiteY6" fmla="*/ 116073 h 972488"/>
                <a:gd name="connsiteX7" fmla="*/ 279486 w 280336"/>
                <a:gd name="connsiteY7" fmla="*/ 4948 h 97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36" h="972488">
                  <a:moveTo>
                    <a:pt x="279486" y="4948"/>
                  </a:moveTo>
                  <a:cubicBezTo>
                    <a:pt x="291128" y="31935"/>
                    <a:pt x="180003" y="194390"/>
                    <a:pt x="146136" y="277998"/>
                  </a:cubicBezTo>
                  <a:cubicBezTo>
                    <a:pt x="112269" y="361606"/>
                    <a:pt x="95336" y="393356"/>
                    <a:pt x="76286" y="506598"/>
                  </a:cubicBezTo>
                  <a:cubicBezTo>
                    <a:pt x="57236" y="619840"/>
                    <a:pt x="44536" y="906648"/>
                    <a:pt x="31836" y="957448"/>
                  </a:cubicBezTo>
                  <a:cubicBezTo>
                    <a:pt x="19136" y="1008248"/>
                    <a:pt x="-1501" y="923052"/>
                    <a:pt x="86" y="811398"/>
                  </a:cubicBezTo>
                  <a:cubicBezTo>
                    <a:pt x="1673" y="699744"/>
                    <a:pt x="28661" y="403410"/>
                    <a:pt x="41361" y="287523"/>
                  </a:cubicBezTo>
                  <a:cubicBezTo>
                    <a:pt x="54061" y="171636"/>
                    <a:pt x="41361" y="164227"/>
                    <a:pt x="76286" y="116073"/>
                  </a:cubicBezTo>
                  <a:cubicBezTo>
                    <a:pt x="111211" y="67919"/>
                    <a:pt x="267844" y="-22039"/>
                    <a:pt x="279486" y="49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F268C226-5271-430D-A5BA-6999BBAA3E95}"/>
                </a:ext>
              </a:extLst>
            </p:cNvPr>
            <p:cNvSpPr/>
            <p:nvPr/>
          </p:nvSpPr>
          <p:spPr>
            <a:xfrm>
              <a:off x="6077508" y="84540"/>
              <a:ext cx="288352" cy="122958"/>
            </a:xfrm>
            <a:custGeom>
              <a:avLst/>
              <a:gdLst>
                <a:gd name="connsiteX0" fmla="*/ 285192 w 288352"/>
                <a:gd name="connsiteY0" fmla="*/ 122893 h 122958"/>
                <a:gd name="connsiteX1" fmla="*/ 213225 w 288352"/>
                <a:gd name="connsiteY1" fmla="*/ 55160 h 122958"/>
                <a:gd name="connsiteX2" fmla="*/ 1559 w 288352"/>
                <a:gd name="connsiteY2" fmla="*/ 127 h 122958"/>
                <a:gd name="connsiteX3" fmla="*/ 124325 w 288352"/>
                <a:gd name="connsiteY3" fmla="*/ 42460 h 122958"/>
                <a:gd name="connsiteX4" fmla="*/ 285192 w 288352"/>
                <a:gd name="connsiteY4" fmla="*/ 122893 h 12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52" h="122958">
                  <a:moveTo>
                    <a:pt x="285192" y="122893"/>
                  </a:moveTo>
                  <a:cubicBezTo>
                    <a:pt x="300009" y="125010"/>
                    <a:pt x="260497" y="75621"/>
                    <a:pt x="213225" y="55160"/>
                  </a:cubicBezTo>
                  <a:cubicBezTo>
                    <a:pt x="165953" y="34699"/>
                    <a:pt x="16376" y="2244"/>
                    <a:pt x="1559" y="127"/>
                  </a:cubicBezTo>
                  <a:cubicBezTo>
                    <a:pt x="-13258" y="-1990"/>
                    <a:pt x="81286" y="22705"/>
                    <a:pt x="124325" y="42460"/>
                  </a:cubicBezTo>
                  <a:cubicBezTo>
                    <a:pt x="167364" y="62215"/>
                    <a:pt x="270375" y="120776"/>
                    <a:pt x="285192" y="1228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790F6B6E-1010-45E3-84FD-7A1A44601326}"/>
                </a:ext>
              </a:extLst>
            </p:cNvPr>
            <p:cNvSpPr/>
            <p:nvPr/>
          </p:nvSpPr>
          <p:spPr>
            <a:xfrm>
              <a:off x="6366931" y="110054"/>
              <a:ext cx="347140" cy="115366"/>
            </a:xfrm>
            <a:custGeom>
              <a:avLst/>
              <a:gdLst>
                <a:gd name="connsiteX0" fmla="*/ 2 w 347140"/>
                <a:gd name="connsiteY0" fmla="*/ 114313 h 115366"/>
                <a:gd name="connsiteX1" fmla="*/ 203202 w 347140"/>
                <a:gd name="connsiteY1" fmla="*/ 59279 h 115366"/>
                <a:gd name="connsiteX2" fmla="*/ 347136 w 347140"/>
                <a:gd name="connsiteY2" fmla="*/ 101613 h 115366"/>
                <a:gd name="connsiteX3" fmla="*/ 207436 w 347140"/>
                <a:gd name="connsiteY3" fmla="*/ 13 h 115366"/>
                <a:gd name="connsiteX4" fmla="*/ 2 w 347140"/>
                <a:gd name="connsiteY4" fmla="*/ 114313 h 1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40" h="115366">
                  <a:moveTo>
                    <a:pt x="2" y="114313"/>
                  </a:moveTo>
                  <a:cubicBezTo>
                    <a:pt x="-704" y="124191"/>
                    <a:pt x="145346" y="61396"/>
                    <a:pt x="203202" y="59279"/>
                  </a:cubicBezTo>
                  <a:cubicBezTo>
                    <a:pt x="261058" y="57162"/>
                    <a:pt x="346430" y="111491"/>
                    <a:pt x="347136" y="101613"/>
                  </a:cubicBezTo>
                  <a:cubicBezTo>
                    <a:pt x="347842" y="91735"/>
                    <a:pt x="264586" y="1424"/>
                    <a:pt x="207436" y="13"/>
                  </a:cubicBezTo>
                  <a:cubicBezTo>
                    <a:pt x="150286" y="-1398"/>
                    <a:pt x="708" y="104435"/>
                    <a:pt x="2" y="1143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98E963BC-727D-483D-BF1E-7D695CED481E}"/>
                </a:ext>
              </a:extLst>
            </p:cNvPr>
            <p:cNvSpPr/>
            <p:nvPr/>
          </p:nvSpPr>
          <p:spPr>
            <a:xfrm rot="21332733">
              <a:off x="7626027" y="1048769"/>
              <a:ext cx="102473" cy="1229059"/>
            </a:xfrm>
            <a:custGeom>
              <a:avLst/>
              <a:gdLst>
                <a:gd name="connsiteX0" fmla="*/ 13520 w 102473"/>
                <a:gd name="connsiteY0" fmla="*/ 4583 h 1229059"/>
                <a:gd name="connsiteX1" fmla="*/ 102420 w 102473"/>
                <a:gd name="connsiteY1" fmla="*/ 430033 h 1229059"/>
                <a:gd name="connsiteX2" fmla="*/ 26220 w 102473"/>
                <a:gd name="connsiteY2" fmla="*/ 1172983 h 1229059"/>
                <a:gd name="connsiteX3" fmla="*/ 820 w 102473"/>
                <a:gd name="connsiteY3" fmla="*/ 1122183 h 1229059"/>
                <a:gd name="connsiteX4" fmla="*/ 51620 w 102473"/>
                <a:gd name="connsiteY4" fmla="*/ 690383 h 1229059"/>
                <a:gd name="connsiteX5" fmla="*/ 13520 w 102473"/>
                <a:gd name="connsiteY5" fmla="*/ 4583 h 12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3" h="1229059">
                  <a:moveTo>
                    <a:pt x="13520" y="4583"/>
                  </a:moveTo>
                  <a:cubicBezTo>
                    <a:pt x="21987" y="-38809"/>
                    <a:pt x="100303" y="235300"/>
                    <a:pt x="102420" y="430033"/>
                  </a:cubicBezTo>
                  <a:cubicBezTo>
                    <a:pt x="104537" y="624766"/>
                    <a:pt x="43153" y="1057625"/>
                    <a:pt x="26220" y="1172983"/>
                  </a:cubicBezTo>
                  <a:cubicBezTo>
                    <a:pt x="9287" y="1288341"/>
                    <a:pt x="-3413" y="1202616"/>
                    <a:pt x="820" y="1122183"/>
                  </a:cubicBezTo>
                  <a:cubicBezTo>
                    <a:pt x="5053" y="1041750"/>
                    <a:pt x="55853" y="871358"/>
                    <a:pt x="51620" y="690383"/>
                  </a:cubicBezTo>
                  <a:cubicBezTo>
                    <a:pt x="47387" y="509408"/>
                    <a:pt x="5053" y="47975"/>
                    <a:pt x="13520" y="45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D7AF6E16-2D31-4AA9-A561-220E378798BE}"/>
                </a:ext>
              </a:extLst>
            </p:cNvPr>
            <p:cNvSpPr/>
            <p:nvPr/>
          </p:nvSpPr>
          <p:spPr>
            <a:xfrm>
              <a:off x="6555154" y="875015"/>
              <a:ext cx="879345" cy="719041"/>
            </a:xfrm>
            <a:custGeom>
              <a:avLst/>
              <a:gdLst>
                <a:gd name="connsiteX0" fmla="*/ 9359 w 879345"/>
                <a:gd name="connsiteY0" fmla="*/ 6 h 719041"/>
                <a:gd name="connsiteX1" fmla="*/ 453859 w 879345"/>
                <a:gd name="connsiteY1" fmla="*/ 146056 h 719041"/>
                <a:gd name="connsiteX2" fmla="*/ 720559 w 879345"/>
                <a:gd name="connsiteY2" fmla="*/ 139706 h 719041"/>
                <a:gd name="connsiteX3" fmla="*/ 879309 w 879345"/>
                <a:gd name="connsiteY3" fmla="*/ 711206 h 719041"/>
                <a:gd name="connsiteX4" fmla="*/ 707859 w 879345"/>
                <a:gd name="connsiteY4" fmla="*/ 450856 h 719041"/>
                <a:gd name="connsiteX5" fmla="*/ 193509 w 879345"/>
                <a:gd name="connsiteY5" fmla="*/ 152406 h 719041"/>
                <a:gd name="connsiteX6" fmla="*/ 9359 w 879345"/>
                <a:gd name="connsiteY6" fmla="*/ 6 h 7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345" h="719041">
                  <a:moveTo>
                    <a:pt x="9359" y="6"/>
                  </a:moveTo>
                  <a:cubicBezTo>
                    <a:pt x="52751" y="-1052"/>
                    <a:pt x="335326" y="122773"/>
                    <a:pt x="453859" y="146056"/>
                  </a:cubicBezTo>
                  <a:cubicBezTo>
                    <a:pt x="572392" y="169339"/>
                    <a:pt x="649651" y="45514"/>
                    <a:pt x="720559" y="139706"/>
                  </a:cubicBezTo>
                  <a:cubicBezTo>
                    <a:pt x="791467" y="233898"/>
                    <a:pt x="881426" y="659348"/>
                    <a:pt x="879309" y="711206"/>
                  </a:cubicBezTo>
                  <a:cubicBezTo>
                    <a:pt x="877192" y="763064"/>
                    <a:pt x="822159" y="543989"/>
                    <a:pt x="707859" y="450856"/>
                  </a:cubicBezTo>
                  <a:cubicBezTo>
                    <a:pt x="593559" y="357723"/>
                    <a:pt x="305692" y="226489"/>
                    <a:pt x="193509" y="152406"/>
                  </a:cubicBezTo>
                  <a:cubicBezTo>
                    <a:pt x="81326" y="78323"/>
                    <a:pt x="-34033" y="1064"/>
                    <a:pt x="9359" y="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55DCA1D-BD3D-4476-B233-E900CFA30B52}"/>
                </a:ext>
              </a:extLst>
            </p:cNvPr>
            <p:cNvSpPr/>
            <p:nvPr/>
          </p:nvSpPr>
          <p:spPr>
            <a:xfrm>
              <a:off x="7195081" y="951303"/>
              <a:ext cx="500955" cy="794643"/>
            </a:xfrm>
            <a:custGeom>
              <a:avLst/>
              <a:gdLst>
                <a:gd name="connsiteX0" fmla="*/ 1966 w 433774"/>
                <a:gd name="connsiteY0" fmla="*/ 14124 h 794643"/>
                <a:gd name="connsiteX1" fmla="*/ 287716 w 433774"/>
                <a:gd name="connsiteY1" fmla="*/ 166524 h 794643"/>
                <a:gd name="connsiteX2" fmla="*/ 433766 w 433774"/>
                <a:gd name="connsiteY2" fmla="*/ 744374 h 794643"/>
                <a:gd name="connsiteX3" fmla="*/ 294066 w 433774"/>
                <a:gd name="connsiteY3" fmla="*/ 731674 h 794643"/>
                <a:gd name="connsiteX4" fmla="*/ 167066 w 433774"/>
                <a:gd name="connsiteY4" fmla="*/ 452274 h 794643"/>
                <a:gd name="connsiteX5" fmla="*/ 1966 w 433774"/>
                <a:gd name="connsiteY5" fmla="*/ 14124 h 7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4" h="794643">
                  <a:moveTo>
                    <a:pt x="1966" y="14124"/>
                  </a:moveTo>
                  <a:cubicBezTo>
                    <a:pt x="22074" y="-33501"/>
                    <a:pt x="215749" y="44816"/>
                    <a:pt x="287716" y="166524"/>
                  </a:cubicBezTo>
                  <a:cubicBezTo>
                    <a:pt x="359683" y="288232"/>
                    <a:pt x="432708" y="650182"/>
                    <a:pt x="433766" y="744374"/>
                  </a:cubicBezTo>
                  <a:cubicBezTo>
                    <a:pt x="434824" y="838566"/>
                    <a:pt x="338516" y="780357"/>
                    <a:pt x="294066" y="731674"/>
                  </a:cubicBezTo>
                  <a:cubicBezTo>
                    <a:pt x="249616" y="682991"/>
                    <a:pt x="212574" y="571866"/>
                    <a:pt x="167066" y="452274"/>
                  </a:cubicBezTo>
                  <a:cubicBezTo>
                    <a:pt x="121558" y="332682"/>
                    <a:pt x="-18142" y="61749"/>
                    <a:pt x="1966" y="1412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381FE438-20A6-46C9-8C42-EC5B8DBE018F}"/>
                </a:ext>
              </a:extLst>
            </p:cNvPr>
            <p:cNvSpPr/>
            <p:nvPr/>
          </p:nvSpPr>
          <p:spPr>
            <a:xfrm>
              <a:off x="6455726" y="31107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99C8B519-BDC3-477D-870F-E995D403F5A1}"/>
                </a:ext>
              </a:extLst>
            </p:cNvPr>
            <p:cNvSpPr/>
            <p:nvPr/>
          </p:nvSpPr>
          <p:spPr>
            <a:xfrm>
              <a:off x="6455726" y="34282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F91E8B32-152F-4233-923D-AEAB759BA3DA}"/>
                </a:ext>
              </a:extLst>
            </p:cNvPr>
            <p:cNvSpPr/>
            <p:nvPr/>
          </p:nvSpPr>
          <p:spPr>
            <a:xfrm>
              <a:off x="6455726" y="38410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C019AE9F-F930-4EF8-B623-006F73526BF9}"/>
                </a:ext>
              </a:extLst>
            </p:cNvPr>
            <p:cNvSpPr/>
            <p:nvPr/>
          </p:nvSpPr>
          <p:spPr>
            <a:xfrm>
              <a:off x="6455726" y="44125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542A2986-C3DF-485B-8764-468F80813A8D}"/>
                </a:ext>
              </a:extLst>
            </p:cNvPr>
            <p:cNvSpPr/>
            <p:nvPr/>
          </p:nvSpPr>
          <p:spPr>
            <a:xfrm>
              <a:off x="6455726" y="490463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3F463A5-6553-447E-B5C9-4AD5C0982020}"/>
                </a:ext>
              </a:extLst>
            </p:cNvPr>
            <p:cNvSpPr/>
            <p:nvPr/>
          </p:nvSpPr>
          <p:spPr>
            <a:xfrm>
              <a:off x="6455726" y="53650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E821B68D-340C-41B9-94C1-D3C4D6F9CFA3}"/>
                </a:ext>
              </a:extLst>
            </p:cNvPr>
            <p:cNvSpPr/>
            <p:nvPr/>
          </p:nvSpPr>
          <p:spPr>
            <a:xfrm>
              <a:off x="6455726" y="582539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6535708F-8E28-4CB6-85E9-E022EA1A8EFA}"/>
                </a:ext>
              </a:extLst>
            </p:cNvPr>
            <p:cNvSpPr/>
            <p:nvPr/>
          </p:nvSpPr>
          <p:spPr>
            <a:xfrm>
              <a:off x="6455726" y="61905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1BD8C015-37A4-49CA-AC21-0E5B9537D3B9}"/>
                </a:ext>
              </a:extLst>
            </p:cNvPr>
            <p:cNvSpPr/>
            <p:nvPr/>
          </p:nvSpPr>
          <p:spPr>
            <a:xfrm>
              <a:off x="6455726" y="660326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C3DA2746-C1FA-4131-8CBC-BAED66160BB7}"/>
                </a:ext>
              </a:extLst>
            </p:cNvPr>
            <p:cNvSpPr/>
            <p:nvPr/>
          </p:nvSpPr>
          <p:spPr>
            <a:xfrm>
              <a:off x="6421371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E4EB75A-20B4-4148-B463-89E04C465185}"/>
                </a:ext>
              </a:extLst>
            </p:cNvPr>
            <p:cNvSpPr/>
            <p:nvPr/>
          </p:nvSpPr>
          <p:spPr>
            <a:xfrm rot="10800000">
              <a:off x="6313536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5DE3A3BE-BDAE-4FE8-96F0-738E5063C9C7}"/>
                </a:ext>
              </a:extLst>
            </p:cNvPr>
            <p:cNvSpPr/>
            <p:nvPr/>
          </p:nvSpPr>
          <p:spPr>
            <a:xfrm>
              <a:off x="7231311" y="960064"/>
              <a:ext cx="454418" cy="768461"/>
            </a:xfrm>
            <a:custGeom>
              <a:avLst/>
              <a:gdLst>
                <a:gd name="connsiteX0" fmla="*/ 1339 w 454418"/>
                <a:gd name="connsiteY0" fmla="*/ 5136 h 768461"/>
                <a:gd name="connsiteX1" fmla="*/ 185489 w 454418"/>
                <a:gd name="connsiteY1" fmla="*/ 87686 h 768461"/>
                <a:gd name="connsiteX2" fmla="*/ 280739 w 454418"/>
                <a:gd name="connsiteY2" fmla="*/ 160711 h 768461"/>
                <a:gd name="connsiteX3" fmla="*/ 360114 w 454418"/>
                <a:gd name="connsiteY3" fmla="*/ 398836 h 768461"/>
                <a:gd name="connsiteX4" fmla="*/ 452189 w 454418"/>
                <a:gd name="connsiteY4" fmla="*/ 735386 h 768461"/>
                <a:gd name="connsiteX5" fmla="*/ 417264 w 454418"/>
                <a:gd name="connsiteY5" fmla="*/ 751261 h 768461"/>
                <a:gd name="connsiteX6" fmla="*/ 322014 w 454418"/>
                <a:gd name="connsiteY6" fmla="*/ 694111 h 768461"/>
                <a:gd name="connsiteX7" fmla="*/ 223589 w 454418"/>
                <a:gd name="connsiteY7" fmla="*/ 560761 h 768461"/>
                <a:gd name="connsiteX8" fmla="*/ 106114 w 454418"/>
                <a:gd name="connsiteY8" fmla="*/ 246436 h 768461"/>
                <a:gd name="connsiteX9" fmla="*/ 1339 w 454418"/>
                <a:gd name="connsiteY9" fmla="*/ 5136 h 76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418" h="768461">
                  <a:moveTo>
                    <a:pt x="1339" y="5136"/>
                  </a:moveTo>
                  <a:cubicBezTo>
                    <a:pt x="14568" y="-21322"/>
                    <a:pt x="138922" y="61757"/>
                    <a:pt x="185489" y="87686"/>
                  </a:cubicBezTo>
                  <a:cubicBezTo>
                    <a:pt x="232056" y="113615"/>
                    <a:pt x="251635" y="108853"/>
                    <a:pt x="280739" y="160711"/>
                  </a:cubicBezTo>
                  <a:cubicBezTo>
                    <a:pt x="309843" y="212569"/>
                    <a:pt x="331539" y="303057"/>
                    <a:pt x="360114" y="398836"/>
                  </a:cubicBezTo>
                  <a:cubicBezTo>
                    <a:pt x="388689" y="494615"/>
                    <a:pt x="442664" y="676649"/>
                    <a:pt x="452189" y="735386"/>
                  </a:cubicBezTo>
                  <a:cubicBezTo>
                    <a:pt x="461714" y="794124"/>
                    <a:pt x="438960" y="758140"/>
                    <a:pt x="417264" y="751261"/>
                  </a:cubicBezTo>
                  <a:cubicBezTo>
                    <a:pt x="395568" y="744382"/>
                    <a:pt x="354293" y="725861"/>
                    <a:pt x="322014" y="694111"/>
                  </a:cubicBezTo>
                  <a:cubicBezTo>
                    <a:pt x="289735" y="662361"/>
                    <a:pt x="259572" y="635373"/>
                    <a:pt x="223589" y="560761"/>
                  </a:cubicBezTo>
                  <a:cubicBezTo>
                    <a:pt x="187606" y="486149"/>
                    <a:pt x="135747" y="337453"/>
                    <a:pt x="106114" y="246436"/>
                  </a:cubicBezTo>
                  <a:cubicBezTo>
                    <a:pt x="76481" y="155419"/>
                    <a:pt x="-11890" y="31594"/>
                    <a:pt x="1339" y="513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54FB645A-1291-427F-BF5C-8D9736BA7F0F}"/>
                </a:ext>
              </a:extLst>
            </p:cNvPr>
            <p:cNvSpPr/>
            <p:nvPr/>
          </p:nvSpPr>
          <p:spPr>
            <a:xfrm>
              <a:off x="6218098" y="968050"/>
              <a:ext cx="306633" cy="191400"/>
            </a:xfrm>
            <a:custGeom>
              <a:avLst/>
              <a:gdLst>
                <a:gd name="connsiteX0" fmla="*/ 306527 w 306633"/>
                <a:gd name="connsiteY0" fmla="*/ 190825 h 191400"/>
                <a:gd name="connsiteX1" fmla="*/ 211277 w 306633"/>
                <a:gd name="connsiteY1" fmla="*/ 79700 h 191400"/>
                <a:gd name="connsiteX2" fmla="*/ 1727 w 306633"/>
                <a:gd name="connsiteY2" fmla="*/ 325 h 191400"/>
                <a:gd name="connsiteX3" fmla="*/ 116027 w 306633"/>
                <a:gd name="connsiteY3" fmla="*/ 54300 h 191400"/>
                <a:gd name="connsiteX4" fmla="*/ 195402 w 306633"/>
                <a:gd name="connsiteY4" fmla="*/ 120975 h 191400"/>
                <a:gd name="connsiteX5" fmla="*/ 306527 w 306633"/>
                <a:gd name="connsiteY5" fmla="*/ 190825 h 1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33" h="191400">
                  <a:moveTo>
                    <a:pt x="306527" y="190825"/>
                  </a:moveTo>
                  <a:cubicBezTo>
                    <a:pt x="309173" y="183946"/>
                    <a:pt x="262077" y="111450"/>
                    <a:pt x="211277" y="79700"/>
                  </a:cubicBezTo>
                  <a:cubicBezTo>
                    <a:pt x="160477" y="47950"/>
                    <a:pt x="17602" y="4558"/>
                    <a:pt x="1727" y="325"/>
                  </a:cubicBezTo>
                  <a:cubicBezTo>
                    <a:pt x="-14148" y="-3908"/>
                    <a:pt x="83748" y="34192"/>
                    <a:pt x="116027" y="54300"/>
                  </a:cubicBezTo>
                  <a:cubicBezTo>
                    <a:pt x="148306" y="74408"/>
                    <a:pt x="163652" y="100867"/>
                    <a:pt x="195402" y="120975"/>
                  </a:cubicBezTo>
                  <a:cubicBezTo>
                    <a:pt x="227152" y="141083"/>
                    <a:pt x="303881" y="197704"/>
                    <a:pt x="306527" y="19082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3A29997-3016-4C3C-B8F0-BD033D1B720F}"/>
                </a:ext>
              </a:extLst>
            </p:cNvPr>
            <p:cNvSpPr/>
            <p:nvPr/>
          </p:nvSpPr>
          <p:spPr>
            <a:xfrm>
              <a:off x="6272779" y="3984617"/>
              <a:ext cx="537601" cy="338856"/>
            </a:xfrm>
            <a:custGeom>
              <a:avLst/>
              <a:gdLst>
                <a:gd name="connsiteX0" fmla="*/ 528071 w 537601"/>
                <a:gd name="connsiteY0" fmla="*/ 8 h 338856"/>
                <a:gd name="connsiteX1" fmla="*/ 340746 w 537601"/>
                <a:gd name="connsiteY1" fmla="*/ 139708 h 338856"/>
                <a:gd name="connsiteX2" fmla="*/ 235971 w 537601"/>
                <a:gd name="connsiteY2" fmla="*/ 244483 h 338856"/>
                <a:gd name="connsiteX3" fmla="*/ 4196 w 537601"/>
                <a:gd name="connsiteY3" fmla="*/ 336558 h 338856"/>
                <a:gd name="connsiteX4" fmla="*/ 455046 w 537601"/>
                <a:gd name="connsiteY4" fmla="*/ 146058 h 338856"/>
                <a:gd name="connsiteX5" fmla="*/ 528071 w 537601"/>
                <a:gd name="connsiteY5" fmla="*/ 8 h 3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601" h="338856">
                  <a:moveTo>
                    <a:pt x="528071" y="8"/>
                  </a:moveTo>
                  <a:cubicBezTo>
                    <a:pt x="509021" y="-1050"/>
                    <a:pt x="389429" y="98962"/>
                    <a:pt x="340746" y="139708"/>
                  </a:cubicBezTo>
                  <a:cubicBezTo>
                    <a:pt x="292063" y="180454"/>
                    <a:pt x="292063" y="211675"/>
                    <a:pt x="235971" y="244483"/>
                  </a:cubicBezTo>
                  <a:cubicBezTo>
                    <a:pt x="179879" y="277291"/>
                    <a:pt x="-32316" y="352962"/>
                    <a:pt x="4196" y="336558"/>
                  </a:cubicBezTo>
                  <a:cubicBezTo>
                    <a:pt x="40708" y="320154"/>
                    <a:pt x="365617" y="204795"/>
                    <a:pt x="455046" y="146058"/>
                  </a:cubicBezTo>
                  <a:cubicBezTo>
                    <a:pt x="544475" y="87321"/>
                    <a:pt x="547121" y="1066"/>
                    <a:pt x="528071" y="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6174B4E5-F5A8-400E-AEF1-85E51B49BAED}"/>
                </a:ext>
              </a:extLst>
            </p:cNvPr>
            <p:cNvSpPr/>
            <p:nvPr/>
          </p:nvSpPr>
          <p:spPr>
            <a:xfrm>
              <a:off x="4966695" y="1578544"/>
              <a:ext cx="477991" cy="665229"/>
            </a:xfrm>
            <a:custGeom>
              <a:avLst/>
              <a:gdLst>
                <a:gd name="connsiteX0" fmla="*/ 798717 w 798928"/>
                <a:gd name="connsiteY0" fmla="*/ 8266 h 1111884"/>
                <a:gd name="connsiteX1" fmla="*/ 402477 w 798928"/>
                <a:gd name="connsiteY1" fmla="*/ 211466 h 1111884"/>
                <a:gd name="connsiteX2" fmla="*/ 168797 w 798928"/>
                <a:gd name="connsiteY2" fmla="*/ 480706 h 1111884"/>
                <a:gd name="connsiteX3" fmla="*/ 102757 w 798928"/>
                <a:gd name="connsiteY3" fmla="*/ 1085226 h 1111884"/>
                <a:gd name="connsiteX4" fmla="*/ 77357 w 798928"/>
                <a:gd name="connsiteY4" fmla="*/ 968386 h 1111884"/>
                <a:gd name="connsiteX5" fmla="*/ 1157 w 798928"/>
                <a:gd name="connsiteY5" fmla="*/ 638186 h 1111884"/>
                <a:gd name="connsiteX6" fmla="*/ 46877 w 798928"/>
                <a:gd name="connsiteY6" fmla="*/ 313066 h 1111884"/>
                <a:gd name="connsiteX7" fmla="*/ 239917 w 798928"/>
                <a:gd name="connsiteY7" fmla="*/ 84466 h 1111884"/>
                <a:gd name="connsiteX8" fmla="*/ 346597 w 798928"/>
                <a:gd name="connsiteY8" fmla="*/ 43826 h 1111884"/>
                <a:gd name="connsiteX9" fmla="*/ 798717 w 798928"/>
                <a:gd name="connsiteY9" fmla="*/ 8266 h 111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28" h="1111884">
                  <a:moveTo>
                    <a:pt x="798717" y="8266"/>
                  </a:moveTo>
                  <a:cubicBezTo>
                    <a:pt x="808030" y="36206"/>
                    <a:pt x="507464" y="132726"/>
                    <a:pt x="402477" y="211466"/>
                  </a:cubicBezTo>
                  <a:cubicBezTo>
                    <a:pt x="297490" y="290206"/>
                    <a:pt x="218750" y="335079"/>
                    <a:pt x="168797" y="480706"/>
                  </a:cubicBezTo>
                  <a:cubicBezTo>
                    <a:pt x="118844" y="626333"/>
                    <a:pt x="117997" y="1003946"/>
                    <a:pt x="102757" y="1085226"/>
                  </a:cubicBezTo>
                  <a:cubicBezTo>
                    <a:pt x="87517" y="1166506"/>
                    <a:pt x="94290" y="1042893"/>
                    <a:pt x="77357" y="968386"/>
                  </a:cubicBezTo>
                  <a:cubicBezTo>
                    <a:pt x="60424" y="893879"/>
                    <a:pt x="6237" y="747406"/>
                    <a:pt x="1157" y="638186"/>
                  </a:cubicBezTo>
                  <a:cubicBezTo>
                    <a:pt x="-3923" y="528966"/>
                    <a:pt x="7084" y="405353"/>
                    <a:pt x="46877" y="313066"/>
                  </a:cubicBezTo>
                  <a:cubicBezTo>
                    <a:pt x="86670" y="220779"/>
                    <a:pt x="189964" y="129339"/>
                    <a:pt x="239917" y="84466"/>
                  </a:cubicBezTo>
                  <a:cubicBezTo>
                    <a:pt x="289870" y="39593"/>
                    <a:pt x="254310" y="56526"/>
                    <a:pt x="346597" y="43826"/>
                  </a:cubicBezTo>
                  <a:cubicBezTo>
                    <a:pt x="438884" y="31126"/>
                    <a:pt x="789404" y="-19674"/>
                    <a:pt x="798717" y="826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8F72B950-95AE-4C3A-A33E-F5D5A2690CF8}"/>
                </a:ext>
              </a:extLst>
            </p:cNvPr>
            <p:cNvSpPr/>
            <p:nvPr/>
          </p:nvSpPr>
          <p:spPr>
            <a:xfrm>
              <a:off x="5062428" y="1110652"/>
              <a:ext cx="580492" cy="429623"/>
            </a:xfrm>
            <a:custGeom>
              <a:avLst/>
              <a:gdLst>
                <a:gd name="connsiteX0" fmla="*/ 570022 w 580492"/>
                <a:gd name="connsiteY0" fmla="*/ 29173 h 429623"/>
                <a:gd name="connsiteX1" fmla="*/ 338247 w 580492"/>
                <a:gd name="connsiteY1" fmla="*/ 127598 h 429623"/>
                <a:gd name="connsiteX2" fmla="*/ 1697 w 580492"/>
                <a:gd name="connsiteY2" fmla="*/ 429223 h 429623"/>
                <a:gd name="connsiteX3" fmla="*/ 220772 w 580492"/>
                <a:gd name="connsiteY3" fmla="*/ 187923 h 429623"/>
                <a:gd name="connsiteX4" fmla="*/ 506522 w 580492"/>
                <a:gd name="connsiteY4" fmla="*/ 13298 h 429623"/>
                <a:gd name="connsiteX5" fmla="*/ 570022 w 580492"/>
                <a:gd name="connsiteY5" fmla="*/ 29173 h 42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492" h="429623">
                  <a:moveTo>
                    <a:pt x="570022" y="29173"/>
                  </a:moveTo>
                  <a:cubicBezTo>
                    <a:pt x="541976" y="48223"/>
                    <a:pt x="432968" y="60923"/>
                    <a:pt x="338247" y="127598"/>
                  </a:cubicBezTo>
                  <a:cubicBezTo>
                    <a:pt x="243526" y="194273"/>
                    <a:pt x="21276" y="419169"/>
                    <a:pt x="1697" y="429223"/>
                  </a:cubicBezTo>
                  <a:cubicBezTo>
                    <a:pt x="-17882" y="439277"/>
                    <a:pt x="136634" y="257244"/>
                    <a:pt x="220772" y="187923"/>
                  </a:cubicBezTo>
                  <a:cubicBezTo>
                    <a:pt x="304909" y="118602"/>
                    <a:pt x="445668" y="42931"/>
                    <a:pt x="506522" y="13298"/>
                  </a:cubicBezTo>
                  <a:cubicBezTo>
                    <a:pt x="567376" y="-16335"/>
                    <a:pt x="598068" y="10123"/>
                    <a:pt x="570022" y="2917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2087CF9-96D5-4201-8EF5-624E87E4C05C}"/>
                </a:ext>
              </a:extLst>
            </p:cNvPr>
            <p:cNvSpPr/>
            <p:nvPr/>
          </p:nvSpPr>
          <p:spPr>
            <a:xfrm>
              <a:off x="5362683" y="3651409"/>
              <a:ext cx="252179" cy="224704"/>
            </a:xfrm>
            <a:custGeom>
              <a:avLst/>
              <a:gdLst>
                <a:gd name="connsiteX0" fmla="*/ 116425 w 431156"/>
                <a:gd name="connsiteY0" fmla="*/ 68061 h 384182"/>
                <a:gd name="connsiteX1" fmla="*/ 151350 w 431156"/>
                <a:gd name="connsiteY1" fmla="*/ 198236 h 384182"/>
                <a:gd name="connsiteX2" fmla="*/ 430750 w 431156"/>
                <a:gd name="connsiteY2" fmla="*/ 376036 h 384182"/>
                <a:gd name="connsiteX3" fmla="*/ 208500 w 431156"/>
                <a:gd name="connsiteY3" fmla="*/ 318886 h 384182"/>
                <a:gd name="connsiteX4" fmla="*/ 2125 w 431156"/>
                <a:gd name="connsiteY4" fmla="*/ 10911 h 384182"/>
                <a:gd name="connsiteX5" fmla="*/ 116425 w 431156"/>
                <a:gd name="connsiteY5" fmla="*/ 68061 h 3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56" h="384182">
                  <a:moveTo>
                    <a:pt x="116425" y="68061"/>
                  </a:moveTo>
                  <a:cubicBezTo>
                    <a:pt x="141296" y="99282"/>
                    <a:pt x="98962" y="146907"/>
                    <a:pt x="151350" y="198236"/>
                  </a:cubicBezTo>
                  <a:cubicBezTo>
                    <a:pt x="203738" y="249565"/>
                    <a:pt x="421225" y="355928"/>
                    <a:pt x="430750" y="376036"/>
                  </a:cubicBezTo>
                  <a:cubicBezTo>
                    <a:pt x="440275" y="396144"/>
                    <a:pt x="279937" y="379740"/>
                    <a:pt x="208500" y="318886"/>
                  </a:cubicBezTo>
                  <a:cubicBezTo>
                    <a:pt x="137063" y="258032"/>
                    <a:pt x="20646" y="46894"/>
                    <a:pt x="2125" y="10911"/>
                  </a:cubicBezTo>
                  <a:cubicBezTo>
                    <a:pt x="-16396" y="-25072"/>
                    <a:pt x="91554" y="36840"/>
                    <a:pt x="116425" y="6806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FF197CBF-CE88-4E3C-A6A1-39392544DCD4}"/>
                </a:ext>
              </a:extLst>
            </p:cNvPr>
            <p:cNvSpPr/>
            <p:nvPr/>
          </p:nvSpPr>
          <p:spPr>
            <a:xfrm>
              <a:off x="6467425" y="2733019"/>
              <a:ext cx="173624" cy="168616"/>
            </a:xfrm>
            <a:custGeom>
              <a:avLst/>
              <a:gdLst>
                <a:gd name="connsiteX0" fmla="*/ 5342 w 173624"/>
                <a:gd name="connsiteY0" fmla="*/ 1714 h 168616"/>
                <a:gd name="connsiteX1" fmla="*/ 34975 w 173624"/>
                <a:gd name="connsiteY1" fmla="*/ 56748 h 168616"/>
                <a:gd name="connsiteX2" fmla="*/ 170442 w 173624"/>
                <a:gd name="connsiteY2" fmla="*/ 166814 h 168616"/>
                <a:gd name="connsiteX3" fmla="*/ 121758 w 173624"/>
                <a:gd name="connsiteY3" fmla="*/ 118131 h 168616"/>
                <a:gd name="connsiteX4" fmla="*/ 5342 w 173624"/>
                <a:gd name="connsiteY4" fmla="*/ 1714 h 16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24" h="168616">
                  <a:moveTo>
                    <a:pt x="5342" y="1714"/>
                  </a:moveTo>
                  <a:cubicBezTo>
                    <a:pt x="-9122" y="-8517"/>
                    <a:pt x="7458" y="29231"/>
                    <a:pt x="34975" y="56748"/>
                  </a:cubicBezTo>
                  <a:cubicBezTo>
                    <a:pt x="62492" y="84265"/>
                    <a:pt x="155978" y="156584"/>
                    <a:pt x="170442" y="166814"/>
                  </a:cubicBezTo>
                  <a:cubicBezTo>
                    <a:pt x="184906" y="177045"/>
                    <a:pt x="146805" y="141414"/>
                    <a:pt x="121758" y="118131"/>
                  </a:cubicBezTo>
                  <a:cubicBezTo>
                    <a:pt x="96711" y="94848"/>
                    <a:pt x="19806" y="11945"/>
                    <a:pt x="5342" y="17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1612D1D4-EE65-4C7D-8504-CE1AEEA908F4}"/>
                </a:ext>
              </a:extLst>
            </p:cNvPr>
            <p:cNvSpPr/>
            <p:nvPr/>
          </p:nvSpPr>
          <p:spPr>
            <a:xfrm>
              <a:off x="6318229" y="1071854"/>
              <a:ext cx="533507" cy="246022"/>
            </a:xfrm>
            <a:custGeom>
              <a:avLst/>
              <a:gdLst>
                <a:gd name="connsiteX0" fmla="*/ 21 w 533507"/>
                <a:gd name="connsiteY0" fmla="*/ 1296 h 246022"/>
                <a:gd name="connsiteX1" fmla="*/ 215921 w 533507"/>
                <a:gd name="connsiteY1" fmla="*/ 182271 h 246022"/>
                <a:gd name="connsiteX2" fmla="*/ 311171 w 533507"/>
                <a:gd name="connsiteY2" fmla="*/ 245771 h 246022"/>
                <a:gd name="connsiteX3" fmla="*/ 488971 w 533507"/>
                <a:gd name="connsiteY3" fmla="*/ 201321 h 246022"/>
                <a:gd name="connsiteX4" fmla="*/ 533421 w 533507"/>
                <a:gd name="connsiteY4" fmla="*/ 125121 h 246022"/>
                <a:gd name="connsiteX5" fmla="*/ 498496 w 533507"/>
                <a:gd name="connsiteY5" fmla="*/ 58446 h 246022"/>
                <a:gd name="connsiteX6" fmla="*/ 438171 w 533507"/>
                <a:gd name="connsiteY6" fmla="*/ 58446 h 246022"/>
                <a:gd name="connsiteX7" fmla="*/ 317521 w 533507"/>
                <a:gd name="connsiteY7" fmla="*/ 99721 h 246022"/>
                <a:gd name="connsiteX8" fmla="*/ 203221 w 533507"/>
                <a:gd name="connsiteY8" fmla="*/ 99721 h 246022"/>
                <a:gd name="connsiteX9" fmla="*/ 21 w 533507"/>
                <a:gd name="connsiteY9" fmla="*/ 1296 h 2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07" h="246022">
                  <a:moveTo>
                    <a:pt x="21" y="1296"/>
                  </a:moveTo>
                  <a:cubicBezTo>
                    <a:pt x="2138" y="15054"/>
                    <a:pt x="164063" y="141525"/>
                    <a:pt x="215921" y="182271"/>
                  </a:cubicBezTo>
                  <a:cubicBezTo>
                    <a:pt x="267779" y="223017"/>
                    <a:pt x="265663" y="242596"/>
                    <a:pt x="311171" y="245771"/>
                  </a:cubicBezTo>
                  <a:cubicBezTo>
                    <a:pt x="356679" y="248946"/>
                    <a:pt x="451929" y="221429"/>
                    <a:pt x="488971" y="201321"/>
                  </a:cubicBezTo>
                  <a:cubicBezTo>
                    <a:pt x="526013" y="181213"/>
                    <a:pt x="531833" y="148934"/>
                    <a:pt x="533421" y="125121"/>
                  </a:cubicBezTo>
                  <a:cubicBezTo>
                    <a:pt x="535009" y="101308"/>
                    <a:pt x="514371" y="69559"/>
                    <a:pt x="498496" y="58446"/>
                  </a:cubicBezTo>
                  <a:cubicBezTo>
                    <a:pt x="482621" y="47334"/>
                    <a:pt x="468333" y="51567"/>
                    <a:pt x="438171" y="58446"/>
                  </a:cubicBezTo>
                  <a:cubicBezTo>
                    <a:pt x="408009" y="65325"/>
                    <a:pt x="356679" y="92842"/>
                    <a:pt x="317521" y="99721"/>
                  </a:cubicBezTo>
                  <a:cubicBezTo>
                    <a:pt x="278363" y="106600"/>
                    <a:pt x="252434" y="111892"/>
                    <a:pt x="203221" y="99721"/>
                  </a:cubicBezTo>
                  <a:cubicBezTo>
                    <a:pt x="154009" y="87550"/>
                    <a:pt x="-2096" y="-12462"/>
                    <a:pt x="21" y="129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5762DF66-EB63-4EC2-B229-4E9FE0C92DFF}"/>
                </a:ext>
              </a:extLst>
            </p:cNvPr>
            <p:cNvSpPr/>
            <p:nvPr/>
          </p:nvSpPr>
          <p:spPr>
            <a:xfrm>
              <a:off x="5899083" y="2882305"/>
              <a:ext cx="84514" cy="98529"/>
            </a:xfrm>
            <a:custGeom>
              <a:avLst/>
              <a:gdLst>
                <a:gd name="connsiteX0" fmla="*/ 82617 w 84514"/>
                <a:gd name="connsiteY0" fmla="*/ 595 h 98529"/>
                <a:gd name="connsiteX1" fmla="*/ 74150 w 84514"/>
                <a:gd name="connsiteY1" fmla="*/ 51395 h 98529"/>
                <a:gd name="connsiteX2" fmla="*/ 67 w 84514"/>
                <a:gd name="connsiteY2" fmla="*/ 95845 h 98529"/>
                <a:gd name="connsiteX3" fmla="*/ 61450 w 84514"/>
                <a:gd name="connsiteY3" fmla="*/ 87378 h 98529"/>
                <a:gd name="connsiteX4" fmla="*/ 82617 w 84514"/>
                <a:gd name="connsiteY4" fmla="*/ 595 h 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14" h="98529">
                  <a:moveTo>
                    <a:pt x="82617" y="595"/>
                  </a:moveTo>
                  <a:cubicBezTo>
                    <a:pt x="84734" y="-5402"/>
                    <a:pt x="87908" y="35520"/>
                    <a:pt x="74150" y="51395"/>
                  </a:cubicBezTo>
                  <a:cubicBezTo>
                    <a:pt x="60392" y="67270"/>
                    <a:pt x="2184" y="89848"/>
                    <a:pt x="67" y="95845"/>
                  </a:cubicBezTo>
                  <a:cubicBezTo>
                    <a:pt x="-2050" y="101842"/>
                    <a:pt x="46281" y="97256"/>
                    <a:pt x="61450" y="87378"/>
                  </a:cubicBezTo>
                  <a:cubicBezTo>
                    <a:pt x="76619" y="77500"/>
                    <a:pt x="80500" y="6592"/>
                    <a:pt x="82617" y="59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B6C0BB96-C1C6-4ED9-867A-B86EE0AAE194}"/>
                </a:ext>
              </a:extLst>
            </p:cNvPr>
            <p:cNvSpPr/>
            <p:nvPr/>
          </p:nvSpPr>
          <p:spPr>
            <a:xfrm>
              <a:off x="5450020" y="800096"/>
              <a:ext cx="796556" cy="275182"/>
            </a:xfrm>
            <a:custGeom>
              <a:avLst/>
              <a:gdLst>
                <a:gd name="connsiteX0" fmla="*/ 794147 w 796556"/>
                <a:gd name="connsiteY0" fmla="*/ 4 h 275182"/>
                <a:gd name="connsiteX1" fmla="*/ 438547 w 796556"/>
                <a:gd name="connsiteY1" fmla="*/ 110071 h 275182"/>
                <a:gd name="connsiteX2" fmla="*/ 61780 w 796556"/>
                <a:gd name="connsiteY2" fmla="*/ 211671 h 275182"/>
                <a:gd name="connsiteX3" fmla="*/ 6747 w 796556"/>
                <a:gd name="connsiteY3" fmla="*/ 275171 h 275182"/>
                <a:gd name="connsiteX4" fmla="*/ 129513 w 796556"/>
                <a:gd name="connsiteY4" fmla="*/ 215904 h 275182"/>
                <a:gd name="connsiteX5" fmla="*/ 256513 w 796556"/>
                <a:gd name="connsiteY5" fmla="*/ 114304 h 275182"/>
                <a:gd name="connsiteX6" fmla="*/ 794147 w 796556"/>
                <a:gd name="connsiteY6" fmla="*/ 4 h 2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56" h="275182">
                  <a:moveTo>
                    <a:pt x="794147" y="4"/>
                  </a:moveTo>
                  <a:cubicBezTo>
                    <a:pt x="824486" y="-701"/>
                    <a:pt x="560608" y="74793"/>
                    <a:pt x="438547" y="110071"/>
                  </a:cubicBezTo>
                  <a:cubicBezTo>
                    <a:pt x="316486" y="145349"/>
                    <a:pt x="133747" y="184154"/>
                    <a:pt x="61780" y="211671"/>
                  </a:cubicBezTo>
                  <a:cubicBezTo>
                    <a:pt x="-10187" y="239188"/>
                    <a:pt x="-4542" y="274466"/>
                    <a:pt x="6747" y="275171"/>
                  </a:cubicBezTo>
                  <a:cubicBezTo>
                    <a:pt x="18036" y="275876"/>
                    <a:pt x="87885" y="242715"/>
                    <a:pt x="129513" y="215904"/>
                  </a:cubicBezTo>
                  <a:cubicBezTo>
                    <a:pt x="171141" y="189093"/>
                    <a:pt x="144330" y="150993"/>
                    <a:pt x="256513" y="114304"/>
                  </a:cubicBezTo>
                  <a:cubicBezTo>
                    <a:pt x="368696" y="77615"/>
                    <a:pt x="763808" y="709"/>
                    <a:pt x="794147" y="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740FFC86-E16B-4D41-8CBC-FB57F252BA09}"/>
                </a:ext>
              </a:extLst>
            </p:cNvPr>
            <p:cNvSpPr/>
            <p:nvPr/>
          </p:nvSpPr>
          <p:spPr>
            <a:xfrm>
              <a:off x="5423683" y="683383"/>
              <a:ext cx="839350" cy="292959"/>
            </a:xfrm>
            <a:custGeom>
              <a:avLst/>
              <a:gdLst>
                <a:gd name="connsiteX0" fmla="*/ 833184 w 839350"/>
                <a:gd name="connsiteY0" fmla="*/ 6650 h 292959"/>
                <a:gd name="connsiteX1" fmla="*/ 435250 w 839350"/>
                <a:gd name="connsiteY1" fmla="*/ 74384 h 292959"/>
                <a:gd name="connsiteX2" fmla="*/ 33084 w 839350"/>
                <a:gd name="connsiteY2" fmla="*/ 286050 h 292959"/>
                <a:gd name="connsiteX3" fmla="*/ 109284 w 839350"/>
                <a:gd name="connsiteY3" fmla="*/ 218317 h 292959"/>
                <a:gd name="connsiteX4" fmla="*/ 833184 w 839350"/>
                <a:gd name="connsiteY4" fmla="*/ 6650 h 29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50" h="292959">
                  <a:moveTo>
                    <a:pt x="833184" y="6650"/>
                  </a:moveTo>
                  <a:cubicBezTo>
                    <a:pt x="887512" y="-17339"/>
                    <a:pt x="568600" y="27817"/>
                    <a:pt x="435250" y="74384"/>
                  </a:cubicBezTo>
                  <a:cubicBezTo>
                    <a:pt x="301900" y="120951"/>
                    <a:pt x="87412" y="262061"/>
                    <a:pt x="33084" y="286050"/>
                  </a:cubicBezTo>
                  <a:cubicBezTo>
                    <a:pt x="-21244" y="310039"/>
                    <a:pt x="-17010" y="267706"/>
                    <a:pt x="109284" y="218317"/>
                  </a:cubicBezTo>
                  <a:cubicBezTo>
                    <a:pt x="235578" y="168928"/>
                    <a:pt x="778856" y="30639"/>
                    <a:pt x="833184" y="66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8F80A9B6-3544-4911-8F08-BA9CB4CD0A27}"/>
                </a:ext>
              </a:extLst>
            </p:cNvPr>
            <p:cNvSpPr/>
            <p:nvPr/>
          </p:nvSpPr>
          <p:spPr>
            <a:xfrm>
              <a:off x="5380683" y="536967"/>
              <a:ext cx="872255" cy="403583"/>
            </a:xfrm>
            <a:custGeom>
              <a:avLst/>
              <a:gdLst>
                <a:gd name="connsiteX0" fmla="*/ 868277 w 872255"/>
                <a:gd name="connsiteY0" fmla="*/ 14286 h 403583"/>
                <a:gd name="connsiteX1" fmla="*/ 686243 w 872255"/>
                <a:gd name="connsiteY1" fmla="*/ 16402 h 403583"/>
                <a:gd name="connsiteX2" fmla="*/ 190943 w 872255"/>
                <a:gd name="connsiteY2" fmla="*/ 192086 h 403583"/>
                <a:gd name="connsiteX3" fmla="*/ 6793 w 872255"/>
                <a:gd name="connsiteY3" fmla="*/ 399519 h 403583"/>
                <a:gd name="connsiteX4" fmla="*/ 51243 w 872255"/>
                <a:gd name="connsiteY4" fmla="*/ 323319 h 403583"/>
                <a:gd name="connsiteX5" fmla="*/ 161310 w 872255"/>
                <a:gd name="connsiteY5" fmla="*/ 245002 h 403583"/>
                <a:gd name="connsiteX6" fmla="*/ 362393 w 872255"/>
                <a:gd name="connsiteY6" fmla="*/ 143402 h 403583"/>
                <a:gd name="connsiteX7" fmla="*/ 538077 w 872255"/>
                <a:gd name="connsiteY7" fmla="*/ 75669 h 403583"/>
                <a:gd name="connsiteX8" fmla="*/ 868277 w 872255"/>
                <a:gd name="connsiteY8" fmla="*/ 1428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55" h="403583">
                  <a:moveTo>
                    <a:pt x="868277" y="14286"/>
                  </a:moveTo>
                  <a:cubicBezTo>
                    <a:pt x="892971" y="4408"/>
                    <a:pt x="799132" y="-13231"/>
                    <a:pt x="686243" y="16402"/>
                  </a:cubicBezTo>
                  <a:cubicBezTo>
                    <a:pt x="573354" y="46035"/>
                    <a:pt x="304185" y="128233"/>
                    <a:pt x="190943" y="192086"/>
                  </a:cubicBezTo>
                  <a:cubicBezTo>
                    <a:pt x="77701" y="255939"/>
                    <a:pt x="30076" y="377647"/>
                    <a:pt x="6793" y="399519"/>
                  </a:cubicBezTo>
                  <a:cubicBezTo>
                    <a:pt x="-16490" y="421391"/>
                    <a:pt x="25490" y="349072"/>
                    <a:pt x="51243" y="323319"/>
                  </a:cubicBezTo>
                  <a:cubicBezTo>
                    <a:pt x="76996" y="297566"/>
                    <a:pt x="109452" y="274988"/>
                    <a:pt x="161310" y="245002"/>
                  </a:cubicBezTo>
                  <a:cubicBezTo>
                    <a:pt x="213168" y="215016"/>
                    <a:pt x="299599" y="171624"/>
                    <a:pt x="362393" y="143402"/>
                  </a:cubicBezTo>
                  <a:cubicBezTo>
                    <a:pt x="425187" y="115180"/>
                    <a:pt x="457996" y="99658"/>
                    <a:pt x="538077" y="75669"/>
                  </a:cubicBezTo>
                  <a:cubicBezTo>
                    <a:pt x="618158" y="51680"/>
                    <a:pt x="843583" y="24164"/>
                    <a:pt x="868277" y="14286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F9894348-1A74-4B2C-91D5-82EDD8CEB8C5}"/>
                </a:ext>
              </a:extLst>
            </p:cNvPr>
            <p:cNvSpPr/>
            <p:nvPr/>
          </p:nvSpPr>
          <p:spPr>
            <a:xfrm>
              <a:off x="5030894" y="179575"/>
              <a:ext cx="918658" cy="581059"/>
            </a:xfrm>
            <a:custGeom>
              <a:avLst/>
              <a:gdLst>
                <a:gd name="connsiteX0" fmla="*/ 909531 w 918658"/>
                <a:gd name="connsiteY0" fmla="*/ 1400 h 581059"/>
                <a:gd name="connsiteX1" fmla="*/ 369781 w 918658"/>
                <a:gd name="connsiteY1" fmla="*/ 214125 h 581059"/>
                <a:gd name="connsiteX2" fmla="*/ 7831 w 918658"/>
                <a:gd name="connsiteY2" fmla="*/ 576075 h 581059"/>
                <a:gd name="connsiteX3" fmla="*/ 141181 w 918658"/>
                <a:gd name="connsiteY3" fmla="*/ 414150 h 581059"/>
                <a:gd name="connsiteX4" fmla="*/ 376131 w 918658"/>
                <a:gd name="connsiteY4" fmla="*/ 261750 h 581059"/>
                <a:gd name="connsiteX5" fmla="*/ 496781 w 918658"/>
                <a:gd name="connsiteY5" fmla="*/ 191900 h 581059"/>
                <a:gd name="connsiteX6" fmla="*/ 696806 w 918658"/>
                <a:gd name="connsiteY6" fmla="*/ 125225 h 581059"/>
                <a:gd name="connsiteX7" fmla="*/ 909531 w 918658"/>
                <a:gd name="connsiteY7" fmla="*/ 1400 h 5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658" h="581059">
                  <a:moveTo>
                    <a:pt x="909531" y="1400"/>
                  </a:moveTo>
                  <a:cubicBezTo>
                    <a:pt x="855027" y="16217"/>
                    <a:pt x="520064" y="118346"/>
                    <a:pt x="369781" y="214125"/>
                  </a:cubicBezTo>
                  <a:cubicBezTo>
                    <a:pt x="219498" y="309904"/>
                    <a:pt x="45931" y="542738"/>
                    <a:pt x="7831" y="576075"/>
                  </a:cubicBezTo>
                  <a:cubicBezTo>
                    <a:pt x="-30269" y="609412"/>
                    <a:pt x="79798" y="466538"/>
                    <a:pt x="141181" y="414150"/>
                  </a:cubicBezTo>
                  <a:cubicBezTo>
                    <a:pt x="202564" y="361762"/>
                    <a:pt x="316864" y="298792"/>
                    <a:pt x="376131" y="261750"/>
                  </a:cubicBezTo>
                  <a:cubicBezTo>
                    <a:pt x="435398" y="224708"/>
                    <a:pt x="443335" y="214654"/>
                    <a:pt x="496781" y="191900"/>
                  </a:cubicBezTo>
                  <a:cubicBezTo>
                    <a:pt x="550227" y="169146"/>
                    <a:pt x="634364" y="156975"/>
                    <a:pt x="696806" y="125225"/>
                  </a:cubicBezTo>
                  <a:cubicBezTo>
                    <a:pt x="759248" y="93475"/>
                    <a:pt x="964035" y="-13417"/>
                    <a:pt x="909531" y="140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DBBDE76C-6B62-4EDE-8AB1-530AB3773EF9}"/>
                </a:ext>
              </a:extLst>
            </p:cNvPr>
            <p:cNvSpPr/>
            <p:nvPr/>
          </p:nvSpPr>
          <p:spPr>
            <a:xfrm>
              <a:off x="6705586" y="444463"/>
              <a:ext cx="555808" cy="381619"/>
            </a:xfrm>
            <a:custGeom>
              <a:avLst/>
              <a:gdLst>
                <a:gd name="connsiteX0" fmla="*/ 14 w 555808"/>
                <a:gd name="connsiteY0" fmla="*/ 37 h 381619"/>
                <a:gd name="connsiteX1" fmla="*/ 317514 w 555808"/>
                <a:gd name="connsiteY1" fmla="*/ 196887 h 381619"/>
                <a:gd name="connsiteX2" fmla="*/ 546114 w 555808"/>
                <a:gd name="connsiteY2" fmla="*/ 377862 h 381619"/>
                <a:gd name="connsiteX3" fmla="*/ 495314 w 555808"/>
                <a:gd name="connsiteY3" fmla="*/ 311187 h 381619"/>
                <a:gd name="connsiteX4" fmla="*/ 330214 w 555808"/>
                <a:gd name="connsiteY4" fmla="*/ 212762 h 381619"/>
                <a:gd name="connsiteX5" fmla="*/ 14 w 555808"/>
                <a:gd name="connsiteY5" fmla="*/ 37 h 38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808" h="381619">
                  <a:moveTo>
                    <a:pt x="14" y="37"/>
                  </a:moveTo>
                  <a:cubicBezTo>
                    <a:pt x="-2103" y="-2609"/>
                    <a:pt x="226498" y="133916"/>
                    <a:pt x="317514" y="196887"/>
                  </a:cubicBezTo>
                  <a:cubicBezTo>
                    <a:pt x="408530" y="259858"/>
                    <a:pt x="516481" y="358812"/>
                    <a:pt x="546114" y="377862"/>
                  </a:cubicBezTo>
                  <a:cubicBezTo>
                    <a:pt x="575747" y="396912"/>
                    <a:pt x="531297" y="338704"/>
                    <a:pt x="495314" y="311187"/>
                  </a:cubicBezTo>
                  <a:cubicBezTo>
                    <a:pt x="459331" y="283670"/>
                    <a:pt x="409060" y="263562"/>
                    <a:pt x="330214" y="212762"/>
                  </a:cubicBezTo>
                  <a:lnTo>
                    <a:pt x="14" y="37"/>
                  </a:ln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86BC2D11-7FE5-43DB-A705-44CA8178E6D8}"/>
                </a:ext>
              </a:extLst>
            </p:cNvPr>
            <p:cNvSpPr/>
            <p:nvPr/>
          </p:nvSpPr>
          <p:spPr>
            <a:xfrm>
              <a:off x="4734273" y="821386"/>
              <a:ext cx="345373" cy="800723"/>
            </a:xfrm>
            <a:custGeom>
              <a:avLst/>
              <a:gdLst>
                <a:gd name="connsiteX0" fmla="*/ 342552 w 345373"/>
                <a:gd name="connsiteY0" fmla="*/ 7289 h 800723"/>
                <a:gd name="connsiteX1" fmla="*/ 279052 w 345373"/>
                <a:gd name="connsiteY1" fmla="*/ 112064 h 800723"/>
                <a:gd name="connsiteX2" fmla="*/ 75852 w 345373"/>
                <a:gd name="connsiteY2" fmla="*/ 559739 h 800723"/>
                <a:gd name="connsiteX3" fmla="*/ 15527 w 345373"/>
                <a:gd name="connsiteY3" fmla="*/ 794689 h 800723"/>
                <a:gd name="connsiteX4" fmla="*/ 6002 w 345373"/>
                <a:gd name="connsiteY4" fmla="*/ 708964 h 800723"/>
                <a:gd name="connsiteX5" fmla="*/ 94902 w 345373"/>
                <a:gd name="connsiteY5" fmla="*/ 470839 h 800723"/>
                <a:gd name="connsiteX6" fmla="*/ 202852 w 345373"/>
                <a:gd name="connsiteY6" fmla="*/ 258114 h 800723"/>
                <a:gd name="connsiteX7" fmla="*/ 342552 w 345373"/>
                <a:gd name="connsiteY7" fmla="*/ 7289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373" h="800723">
                  <a:moveTo>
                    <a:pt x="342552" y="7289"/>
                  </a:moveTo>
                  <a:cubicBezTo>
                    <a:pt x="355252" y="-17053"/>
                    <a:pt x="323502" y="19989"/>
                    <a:pt x="279052" y="112064"/>
                  </a:cubicBezTo>
                  <a:cubicBezTo>
                    <a:pt x="234602" y="204139"/>
                    <a:pt x="119773" y="445968"/>
                    <a:pt x="75852" y="559739"/>
                  </a:cubicBezTo>
                  <a:cubicBezTo>
                    <a:pt x="31931" y="673510"/>
                    <a:pt x="27169" y="769818"/>
                    <a:pt x="15527" y="794689"/>
                  </a:cubicBezTo>
                  <a:cubicBezTo>
                    <a:pt x="3885" y="819560"/>
                    <a:pt x="-7227" y="762939"/>
                    <a:pt x="6002" y="708964"/>
                  </a:cubicBezTo>
                  <a:cubicBezTo>
                    <a:pt x="19231" y="654989"/>
                    <a:pt x="62094" y="545981"/>
                    <a:pt x="94902" y="470839"/>
                  </a:cubicBezTo>
                  <a:cubicBezTo>
                    <a:pt x="127710" y="395697"/>
                    <a:pt x="164752" y="334843"/>
                    <a:pt x="202852" y="258114"/>
                  </a:cubicBezTo>
                  <a:cubicBezTo>
                    <a:pt x="240952" y="181385"/>
                    <a:pt x="329852" y="31631"/>
                    <a:pt x="342552" y="728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DDC6E1E-892A-48AB-844D-D0C8791FC4DC}"/>
                </a:ext>
              </a:extLst>
            </p:cNvPr>
            <p:cNvSpPr/>
            <p:nvPr/>
          </p:nvSpPr>
          <p:spPr>
            <a:xfrm>
              <a:off x="5448167" y="4156685"/>
              <a:ext cx="1301921" cy="1069754"/>
            </a:xfrm>
            <a:custGeom>
              <a:avLst/>
              <a:gdLst>
                <a:gd name="connsiteX0" fmla="*/ 133 w 1301921"/>
                <a:gd name="connsiteY0" fmla="*/ 34315 h 1069754"/>
                <a:gd name="connsiteX1" fmla="*/ 127133 w 1301921"/>
                <a:gd name="connsiteY1" fmla="*/ 154965 h 1069754"/>
                <a:gd name="connsiteX2" fmla="*/ 457333 w 1301921"/>
                <a:gd name="connsiteY2" fmla="*/ 310540 h 1069754"/>
                <a:gd name="connsiteX3" fmla="*/ 765308 w 1301921"/>
                <a:gd name="connsiteY3" fmla="*/ 281965 h 1069754"/>
                <a:gd name="connsiteX4" fmla="*/ 1105033 w 1301921"/>
                <a:gd name="connsiteY4" fmla="*/ 116865 h 1069754"/>
                <a:gd name="connsiteX5" fmla="*/ 1301883 w 1301921"/>
                <a:gd name="connsiteY5" fmla="*/ 2565 h 1069754"/>
                <a:gd name="connsiteX6" fmla="*/ 1120908 w 1301921"/>
                <a:gd name="connsiteY6" fmla="*/ 227990 h 1069754"/>
                <a:gd name="connsiteX7" fmla="*/ 997083 w 1301921"/>
                <a:gd name="connsiteY7" fmla="*/ 450240 h 1069754"/>
                <a:gd name="connsiteX8" fmla="*/ 1028833 w 1301921"/>
                <a:gd name="connsiteY8" fmla="*/ 726465 h 1069754"/>
                <a:gd name="connsiteX9" fmla="*/ 1241558 w 1301921"/>
                <a:gd name="connsiteY9" fmla="*/ 1069365 h 1069754"/>
                <a:gd name="connsiteX10" fmla="*/ 708158 w 1301921"/>
                <a:gd name="connsiteY10" fmla="*/ 786790 h 1069754"/>
                <a:gd name="connsiteX11" fmla="*/ 349383 w 1301921"/>
                <a:gd name="connsiteY11" fmla="*/ 434365 h 1069754"/>
                <a:gd name="connsiteX12" fmla="*/ 146183 w 1301921"/>
                <a:gd name="connsiteY12" fmla="*/ 281965 h 1069754"/>
                <a:gd name="connsiteX13" fmla="*/ 133 w 1301921"/>
                <a:gd name="connsiteY13" fmla="*/ 34315 h 10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1921" h="1069754">
                  <a:moveTo>
                    <a:pt x="133" y="34315"/>
                  </a:moveTo>
                  <a:cubicBezTo>
                    <a:pt x="-3042" y="13148"/>
                    <a:pt x="50933" y="108928"/>
                    <a:pt x="127133" y="154965"/>
                  </a:cubicBezTo>
                  <a:cubicBezTo>
                    <a:pt x="203333" y="201003"/>
                    <a:pt x="350971" y="289373"/>
                    <a:pt x="457333" y="310540"/>
                  </a:cubicBezTo>
                  <a:cubicBezTo>
                    <a:pt x="563695" y="331707"/>
                    <a:pt x="657358" y="314244"/>
                    <a:pt x="765308" y="281965"/>
                  </a:cubicBezTo>
                  <a:cubicBezTo>
                    <a:pt x="873258" y="249686"/>
                    <a:pt x="1015604" y="163432"/>
                    <a:pt x="1105033" y="116865"/>
                  </a:cubicBezTo>
                  <a:cubicBezTo>
                    <a:pt x="1194462" y="70298"/>
                    <a:pt x="1299237" y="-15956"/>
                    <a:pt x="1301883" y="2565"/>
                  </a:cubicBezTo>
                  <a:cubicBezTo>
                    <a:pt x="1304529" y="21086"/>
                    <a:pt x="1171708" y="153378"/>
                    <a:pt x="1120908" y="227990"/>
                  </a:cubicBezTo>
                  <a:cubicBezTo>
                    <a:pt x="1070108" y="302602"/>
                    <a:pt x="1012429" y="367161"/>
                    <a:pt x="997083" y="450240"/>
                  </a:cubicBezTo>
                  <a:cubicBezTo>
                    <a:pt x="981737" y="533319"/>
                    <a:pt x="988087" y="623278"/>
                    <a:pt x="1028833" y="726465"/>
                  </a:cubicBezTo>
                  <a:cubicBezTo>
                    <a:pt x="1069579" y="829652"/>
                    <a:pt x="1295004" y="1059311"/>
                    <a:pt x="1241558" y="1069365"/>
                  </a:cubicBezTo>
                  <a:cubicBezTo>
                    <a:pt x="1188112" y="1079419"/>
                    <a:pt x="856854" y="892623"/>
                    <a:pt x="708158" y="786790"/>
                  </a:cubicBezTo>
                  <a:cubicBezTo>
                    <a:pt x="559462" y="680957"/>
                    <a:pt x="443045" y="518502"/>
                    <a:pt x="349383" y="434365"/>
                  </a:cubicBezTo>
                  <a:cubicBezTo>
                    <a:pt x="255721" y="350228"/>
                    <a:pt x="200158" y="345465"/>
                    <a:pt x="146183" y="281965"/>
                  </a:cubicBezTo>
                  <a:cubicBezTo>
                    <a:pt x="92208" y="218465"/>
                    <a:pt x="3308" y="55482"/>
                    <a:pt x="133" y="343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721A35-27A7-4853-8E95-60695D755E8B}"/>
                </a:ext>
              </a:extLst>
            </p:cNvPr>
            <p:cNvSpPr/>
            <p:nvPr/>
          </p:nvSpPr>
          <p:spPr>
            <a:xfrm>
              <a:off x="6497664" y="4030481"/>
              <a:ext cx="414514" cy="464325"/>
            </a:xfrm>
            <a:custGeom>
              <a:avLst/>
              <a:gdLst>
                <a:gd name="connsiteX0" fmla="*/ 364569 w 414514"/>
                <a:gd name="connsiteY0" fmla="*/ 251536 h 464325"/>
                <a:gd name="connsiteX1" fmla="*/ 413253 w 414514"/>
                <a:gd name="connsiteY1" fmla="*/ 25052 h 464325"/>
                <a:gd name="connsiteX2" fmla="*/ 392086 w 414514"/>
                <a:gd name="connsiteY2" fmla="*/ 14469 h 464325"/>
                <a:gd name="connsiteX3" fmla="*/ 307419 w 414514"/>
                <a:gd name="connsiteY3" fmla="*/ 103369 h 464325"/>
                <a:gd name="connsiteX4" fmla="*/ 176186 w 414514"/>
                <a:gd name="connsiteY4" fmla="*/ 232486 h 464325"/>
                <a:gd name="connsiteX5" fmla="*/ 6853 w 414514"/>
                <a:gd name="connsiteY5" fmla="*/ 458969 h 464325"/>
                <a:gd name="connsiteX6" fmla="*/ 49186 w 414514"/>
                <a:gd name="connsiteY6" fmla="*/ 382769 h 464325"/>
                <a:gd name="connsiteX7" fmla="*/ 197353 w 414514"/>
                <a:gd name="connsiteY7" fmla="*/ 266352 h 464325"/>
                <a:gd name="connsiteX8" fmla="*/ 265086 w 414514"/>
                <a:gd name="connsiteY8" fmla="*/ 166869 h 464325"/>
                <a:gd name="connsiteX9" fmla="*/ 284136 w 414514"/>
                <a:gd name="connsiteY9" fmla="*/ 173219 h 464325"/>
                <a:gd name="connsiteX10" fmla="*/ 315886 w 414514"/>
                <a:gd name="connsiteY10" fmla="*/ 149936 h 464325"/>
                <a:gd name="connsiteX11" fmla="*/ 343403 w 414514"/>
                <a:gd name="connsiteY11" fmla="*/ 145702 h 464325"/>
                <a:gd name="connsiteX12" fmla="*/ 364569 w 414514"/>
                <a:gd name="connsiteY12" fmla="*/ 251536 h 4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514" h="464325">
                  <a:moveTo>
                    <a:pt x="364569" y="251536"/>
                  </a:moveTo>
                  <a:cubicBezTo>
                    <a:pt x="376211" y="231428"/>
                    <a:pt x="408667" y="64563"/>
                    <a:pt x="413253" y="25052"/>
                  </a:cubicBezTo>
                  <a:cubicBezTo>
                    <a:pt x="417839" y="-14459"/>
                    <a:pt x="409725" y="1416"/>
                    <a:pt x="392086" y="14469"/>
                  </a:cubicBezTo>
                  <a:cubicBezTo>
                    <a:pt x="374447" y="27522"/>
                    <a:pt x="343402" y="67033"/>
                    <a:pt x="307419" y="103369"/>
                  </a:cubicBezTo>
                  <a:cubicBezTo>
                    <a:pt x="271436" y="139705"/>
                    <a:pt x="226280" y="173219"/>
                    <a:pt x="176186" y="232486"/>
                  </a:cubicBezTo>
                  <a:cubicBezTo>
                    <a:pt x="126092" y="291753"/>
                    <a:pt x="28020" y="433922"/>
                    <a:pt x="6853" y="458969"/>
                  </a:cubicBezTo>
                  <a:cubicBezTo>
                    <a:pt x="-14314" y="484016"/>
                    <a:pt x="17436" y="414872"/>
                    <a:pt x="49186" y="382769"/>
                  </a:cubicBezTo>
                  <a:cubicBezTo>
                    <a:pt x="80936" y="350666"/>
                    <a:pt x="161370" y="302335"/>
                    <a:pt x="197353" y="266352"/>
                  </a:cubicBezTo>
                  <a:cubicBezTo>
                    <a:pt x="233336" y="230369"/>
                    <a:pt x="250622" y="182391"/>
                    <a:pt x="265086" y="166869"/>
                  </a:cubicBezTo>
                  <a:cubicBezTo>
                    <a:pt x="279550" y="151347"/>
                    <a:pt x="275669" y="176041"/>
                    <a:pt x="284136" y="173219"/>
                  </a:cubicBezTo>
                  <a:cubicBezTo>
                    <a:pt x="292603" y="170397"/>
                    <a:pt x="306008" y="154522"/>
                    <a:pt x="315886" y="149936"/>
                  </a:cubicBezTo>
                  <a:cubicBezTo>
                    <a:pt x="325764" y="145350"/>
                    <a:pt x="334584" y="134413"/>
                    <a:pt x="343403" y="145702"/>
                  </a:cubicBezTo>
                  <a:cubicBezTo>
                    <a:pt x="352222" y="156991"/>
                    <a:pt x="352927" y="271644"/>
                    <a:pt x="364569" y="25153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E664D4D-0F11-401D-A544-8E28F0983903}"/>
                </a:ext>
              </a:extLst>
            </p:cNvPr>
            <p:cNvSpPr/>
            <p:nvPr/>
          </p:nvSpPr>
          <p:spPr>
            <a:xfrm>
              <a:off x="6863517" y="4313627"/>
              <a:ext cx="311193" cy="649060"/>
            </a:xfrm>
            <a:custGeom>
              <a:avLst/>
              <a:gdLst>
                <a:gd name="connsiteX0" fmla="*/ 5066 w 311193"/>
                <a:gd name="connsiteY0" fmla="*/ 4373 h 649060"/>
                <a:gd name="connsiteX1" fmla="*/ 5066 w 311193"/>
                <a:gd name="connsiteY1" fmla="*/ 112323 h 649060"/>
                <a:gd name="connsiteX2" fmla="*/ 30466 w 311193"/>
                <a:gd name="connsiteY2" fmla="*/ 254140 h 649060"/>
                <a:gd name="connsiteX3" fmla="*/ 284466 w 311193"/>
                <a:gd name="connsiteY3" fmla="*/ 605506 h 649060"/>
                <a:gd name="connsiteX4" fmla="*/ 299283 w 311193"/>
                <a:gd name="connsiteY4" fmla="*/ 641490 h 649060"/>
                <a:gd name="connsiteX5" fmla="*/ 246366 w 311193"/>
                <a:gd name="connsiteY5" fmla="*/ 586456 h 649060"/>
                <a:gd name="connsiteX6" fmla="*/ 216733 w 311193"/>
                <a:gd name="connsiteY6" fmla="*/ 520840 h 649060"/>
                <a:gd name="connsiteX7" fmla="*/ 19883 w 311193"/>
                <a:gd name="connsiteY7" fmla="*/ 264723 h 649060"/>
                <a:gd name="connsiteX8" fmla="*/ 5066 w 311193"/>
                <a:gd name="connsiteY8" fmla="*/ 4373 h 64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3" h="649060">
                  <a:moveTo>
                    <a:pt x="5066" y="4373"/>
                  </a:moveTo>
                  <a:cubicBezTo>
                    <a:pt x="2597" y="-21027"/>
                    <a:pt x="833" y="70695"/>
                    <a:pt x="5066" y="112323"/>
                  </a:cubicBezTo>
                  <a:cubicBezTo>
                    <a:pt x="9299" y="153951"/>
                    <a:pt x="-16101" y="171943"/>
                    <a:pt x="30466" y="254140"/>
                  </a:cubicBezTo>
                  <a:cubicBezTo>
                    <a:pt x="77033" y="336337"/>
                    <a:pt x="239663" y="540948"/>
                    <a:pt x="284466" y="605506"/>
                  </a:cubicBezTo>
                  <a:cubicBezTo>
                    <a:pt x="329269" y="670064"/>
                    <a:pt x="305633" y="644665"/>
                    <a:pt x="299283" y="641490"/>
                  </a:cubicBezTo>
                  <a:cubicBezTo>
                    <a:pt x="292933" y="638315"/>
                    <a:pt x="260124" y="606564"/>
                    <a:pt x="246366" y="586456"/>
                  </a:cubicBezTo>
                  <a:cubicBezTo>
                    <a:pt x="232608" y="566348"/>
                    <a:pt x="254480" y="574462"/>
                    <a:pt x="216733" y="520840"/>
                  </a:cubicBezTo>
                  <a:cubicBezTo>
                    <a:pt x="178986" y="467218"/>
                    <a:pt x="55161" y="348331"/>
                    <a:pt x="19883" y="264723"/>
                  </a:cubicBezTo>
                  <a:cubicBezTo>
                    <a:pt x="-15395" y="181115"/>
                    <a:pt x="7535" y="29773"/>
                    <a:pt x="5066" y="43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20E36A7-5D5C-4A0C-B438-2B03086F7B75}"/>
                </a:ext>
              </a:extLst>
            </p:cNvPr>
            <p:cNvSpPr/>
            <p:nvPr/>
          </p:nvSpPr>
          <p:spPr>
            <a:xfrm>
              <a:off x="4371207" y="4062956"/>
              <a:ext cx="1075757" cy="1637523"/>
            </a:xfrm>
            <a:custGeom>
              <a:avLst/>
              <a:gdLst>
                <a:gd name="connsiteX0" fmla="*/ 1073918 w 1075757"/>
                <a:gd name="connsiteY0" fmla="*/ 166144 h 1637523"/>
                <a:gd name="connsiteX1" fmla="*/ 997718 w 1075757"/>
                <a:gd name="connsiteY1" fmla="*/ 105819 h 1637523"/>
                <a:gd name="connsiteX2" fmla="*/ 848493 w 1075757"/>
                <a:gd name="connsiteY2" fmla="*/ 1044 h 1637523"/>
                <a:gd name="connsiteX3" fmla="*/ 854843 w 1075757"/>
                <a:gd name="connsiteY3" fmla="*/ 175669 h 1637523"/>
                <a:gd name="connsiteX4" fmla="*/ 797693 w 1075757"/>
                <a:gd name="connsiteY4" fmla="*/ 528094 h 1637523"/>
                <a:gd name="connsiteX5" fmla="*/ 683393 w 1075757"/>
                <a:gd name="connsiteY5" fmla="*/ 861469 h 1637523"/>
                <a:gd name="connsiteX6" fmla="*/ 61093 w 1075757"/>
                <a:gd name="connsiteY6" fmla="*/ 1344069 h 1637523"/>
                <a:gd name="connsiteX7" fmla="*/ 48393 w 1075757"/>
                <a:gd name="connsiteY7" fmla="*/ 1445669 h 1637523"/>
                <a:gd name="connsiteX8" fmla="*/ 283343 w 1075757"/>
                <a:gd name="connsiteY8" fmla="*/ 1626644 h 1637523"/>
                <a:gd name="connsiteX9" fmla="*/ 680218 w 1075757"/>
                <a:gd name="connsiteY9" fmla="*/ 1096419 h 1637523"/>
                <a:gd name="connsiteX10" fmla="*/ 889768 w 1075757"/>
                <a:gd name="connsiteY10" fmla="*/ 578894 h 1637523"/>
                <a:gd name="connsiteX11" fmla="*/ 946918 w 1075757"/>
                <a:gd name="connsiteY11" fmla="*/ 289969 h 1637523"/>
                <a:gd name="connsiteX12" fmla="*/ 924693 w 1075757"/>
                <a:gd name="connsiteY12" fmla="*/ 118519 h 1637523"/>
                <a:gd name="connsiteX13" fmla="*/ 1073918 w 1075757"/>
                <a:gd name="connsiteY13" fmla="*/ 166144 h 16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5757" h="1637523">
                  <a:moveTo>
                    <a:pt x="1073918" y="166144"/>
                  </a:moveTo>
                  <a:cubicBezTo>
                    <a:pt x="1086089" y="164027"/>
                    <a:pt x="1035289" y="133336"/>
                    <a:pt x="997718" y="105819"/>
                  </a:cubicBezTo>
                  <a:cubicBezTo>
                    <a:pt x="960147" y="78302"/>
                    <a:pt x="872306" y="-10598"/>
                    <a:pt x="848493" y="1044"/>
                  </a:cubicBezTo>
                  <a:cubicBezTo>
                    <a:pt x="824680" y="12686"/>
                    <a:pt x="863310" y="87827"/>
                    <a:pt x="854843" y="175669"/>
                  </a:cubicBezTo>
                  <a:cubicBezTo>
                    <a:pt x="846376" y="263511"/>
                    <a:pt x="826268" y="413794"/>
                    <a:pt x="797693" y="528094"/>
                  </a:cubicBezTo>
                  <a:cubicBezTo>
                    <a:pt x="769118" y="642394"/>
                    <a:pt x="806160" y="725473"/>
                    <a:pt x="683393" y="861469"/>
                  </a:cubicBezTo>
                  <a:cubicBezTo>
                    <a:pt x="560626" y="997465"/>
                    <a:pt x="166926" y="1246702"/>
                    <a:pt x="61093" y="1344069"/>
                  </a:cubicBezTo>
                  <a:cubicBezTo>
                    <a:pt x="-44740" y="1441436"/>
                    <a:pt x="11351" y="1398573"/>
                    <a:pt x="48393" y="1445669"/>
                  </a:cubicBezTo>
                  <a:cubicBezTo>
                    <a:pt x="85435" y="1492765"/>
                    <a:pt x="178039" y="1684852"/>
                    <a:pt x="283343" y="1626644"/>
                  </a:cubicBezTo>
                  <a:cubicBezTo>
                    <a:pt x="388647" y="1568436"/>
                    <a:pt x="579147" y="1271044"/>
                    <a:pt x="680218" y="1096419"/>
                  </a:cubicBezTo>
                  <a:cubicBezTo>
                    <a:pt x="781289" y="921794"/>
                    <a:pt x="845318" y="713302"/>
                    <a:pt x="889768" y="578894"/>
                  </a:cubicBezTo>
                  <a:cubicBezTo>
                    <a:pt x="934218" y="444486"/>
                    <a:pt x="941097" y="366698"/>
                    <a:pt x="946918" y="289969"/>
                  </a:cubicBezTo>
                  <a:cubicBezTo>
                    <a:pt x="952739" y="213240"/>
                    <a:pt x="908289" y="143390"/>
                    <a:pt x="924693" y="118519"/>
                  </a:cubicBezTo>
                  <a:cubicBezTo>
                    <a:pt x="941097" y="93648"/>
                    <a:pt x="1061747" y="168261"/>
                    <a:pt x="1073918" y="1661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AD2671E-D166-4CAF-AD49-987ED4CCB39E}"/>
                </a:ext>
              </a:extLst>
            </p:cNvPr>
            <p:cNvSpPr/>
            <p:nvPr/>
          </p:nvSpPr>
          <p:spPr>
            <a:xfrm>
              <a:off x="4761001" y="5609501"/>
              <a:ext cx="1507867" cy="134085"/>
            </a:xfrm>
            <a:custGeom>
              <a:avLst/>
              <a:gdLst>
                <a:gd name="connsiteX0" fmla="*/ 1499 w 1507867"/>
                <a:gd name="connsiteY0" fmla="*/ 35649 h 134085"/>
                <a:gd name="connsiteX1" fmla="*/ 179299 w 1507867"/>
                <a:gd name="connsiteY1" fmla="*/ 76924 h 134085"/>
                <a:gd name="connsiteX2" fmla="*/ 385674 w 1507867"/>
                <a:gd name="connsiteY2" fmla="*/ 35649 h 134085"/>
                <a:gd name="connsiteX3" fmla="*/ 661899 w 1507867"/>
                <a:gd name="connsiteY3" fmla="*/ 7074 h 134085"/>
                <a:gd name="connsiteX4" fmla="*/ 976224 w 1507867"/>
                <a:gd name="connsiteY4" fmla="*/ 724 h 134085"/>
                <a:gd name="connsiteX5" fmla="*/ 1195299 w 1507867"/>
                <a:gd name="connsiteY5" fmla="*/ 19774 h 134085"/>
                <a:gd name="connsiteX6" fmla="*/ 1503274 w 1507867"/>
                <a:gd name="connsiteY6" fmla="*/ 99149 h 134085"/>
                <a:gd name="connsiteX7" fmla="*/ 1369924 w 1507867"/>
                <a:gd name="connsiteY7" fmla="*/ 102324 h 134085"/>
                <a:gd name="connsiteX8" fmla="*/ 1230224 w 1507867"/>
                <a:gd name="connsiteY8" fmla="*/ 86449 h 134085"/>
                <a:gd name="connsiteX9" fmla="*/ 947649 w 1507867"/>
                <a:gd name="connsiteY9" fmla="*/ 57874 h 134085"/>
                <a:gd name="connsiteX10" fmla="*/ 690474 w 1507867"/>
                <a:gd name="connsiteY10" fmla="*/ 73749 h 134085"/>
                <a:gd name="connsiteX11" fmla="*/ 528549 w 1507867"/>
                <a:gd name="connsiteY11" fmla="*/ 108674 h 134085"/>
                <a:gd name="connsiteX12" fmla="*/ 512674 w 1507867"/>
                <a:gd name="connsiteY12" fmla="*/ 134074 h 134085"/>
                <a:gd name="connsiteX13" fmla="*/ 385674 w 1507867"/>
                <a:gd name="connsiteY13" fmla="*/ 111849 h 134085"/>
                <a:gd name="connsiteX14" fmla="*/ 280899 w 1507867"/>
                <a:gd name="connsiteY14" fmla="*/ 102324 h 134085"/>
                <a:gd name="connsiteX15" fmla="*/ 1499 w 1507867"/>
                <a:gd name="connsiteY15" fmla="*/ 35649 h 13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7867" h="134085">
                  <a:moveTo>
                    <a:pt x="1499" y="35649"/>
                  </a:moveTo>
                  <a:cubicBezTo>
                    <a:pt x="-15434" y="31416"/>
                    <a:pt x="115270" y="76924"/>
                    <a:pt x="179299" y="76924"/>
                  </a:cubicBezTo>
                  <a:cubicBezTo>
                    <a:pt x="243328" y="76924"/>
                    <a:pt x="305241" y="47291"/>
                    <a:pt x="385674" y="35649"/>
                  </a:cubicBezTo>
                  <a:cubicBezTo>
                    <a:pt x="466107" y="24007"/>
                    <a:pt x="563474" y="12895"/>
                    <a:pt x="661899" y="7074"/>
                  </a:cubicBezTo>
                  <a:cubicBezTo>
                    <a:pt x="760324" y="1253"/>
                    <a:pt x="887324" y="-1393"/>
                    <a:pt x="976224" y="724"/>
                  </a:cubicBezTo>
                  <a:cubicBezTo>
                    <a:pt x="1065124" y="2841"/>
                    <a:pt x="1107457" y="3370"/>
                    <a:pt x="1195299" y="19774"/>
                  </a:cubicBezTo>
                  <a:cubicBezTo>
                    <a:pt x="1283141" y="36178"/>
                    <a:pt x="1474170" y="85391"/>
                    <a:pt x="1503274" y="99149"/>
                  </a:cubicBezTo>
                  <a:cubicBezTo>
                    <a:pt x="1532378" y="112907"/>
                    <a:pt x="1415432" y="104441"/>
                    <a:pt x="1369924" y="102324"/>
                  </a:cubicBezTo>
                  <a:cubicBezTo>
                    <a:pt x="1324416" y="100207"/>
                    <a:pt x="1230224" y="86449"/>
                    <a:pt x="1230224" y="86449"/>
                  </a:cubicBezTo>
                  <a:cubicBezTo>
                    <a:pt x="1159845" y="79041"/>
                    <a:pt x="1037607" y="59991"/>
                    <a:pt x="947649" y="57874"/>
                  </a:cubicBezTo>
                  <a:cubicBezTo>
                    <a:pt x="857691" y="55757"/>
                    <a:pt x="760324" y="65282"/>
                    <a:pt x="690474" y="73749"/>
                  </a:cubicBezTo>
                  <a:cubicBezTo>
                    <a:pt x="620624" y="82216"/>
                    <a:pt x="558182" y="98620"/>
                    <a:pt x="528549" y="108674"/>
                  </a:cubicBezTo>
                  <a:cubicBezTo>
                    <a:pt x="498916" y="118728"/>
                    <a:pt x="536486" y="133545"/>
                    <a:pt x="512674" y="134074"/>
                  </a:cubicBezTo>
                  <a:cubicBezTo>
                    <a:pt x="488862" y="134603"/>
                    <a:pt x="424303" y="117141"/>
                    <a:pt x="385674" y="111849"/>
                  </a:cubicBezTo>
                  <a:cubicBezTo>
                    <a:pt x="347045" y="106557"/>
                    <a:pt x="341753" y="112907"/>
                    <a:pt x="280899" y="102324"/>
                  </a:cubicBezTo>
                  <a:cubicBezTo>
                    <a:pt x="220045" y="91741"/>
                    <a:pt x="18432" y="39882"/>
                    <a:pt x="1499" y="3564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605CC1D-6D1F-4E2A-8BB2-1E0BBE082DAB}"/>
                </a:ext>
              </a:extLst>
            </p:cNvPr>
            <p:cNvSpPr/>
            <p:nvPr/>
          </p:nvSpPr>
          <p:spPr>
            <a:xfrm>
              <a:off x="6662716" y="5287238"/>
              <a:ext cx="870584" cy="339067"/>
            </a:xfrm>
            <a:custGeom>
              <a:avLst/>
              <a:gdLst>
                <a:gd name="connsiteX0" fmla="*/ 7959 w 870584"/>
                <a:gd name="connsiteY0" fmla="*/ 332512 h 339067"/>
                <a:gd name="connsiteX1" fmla="*/ 112734 w 870584"/>
                <a:gd name="connsiteY1" fmla="*/ 281712 h 339067"/>
                <a:gd name="connsiteX2" fmla="*/ 309584 w 870584"/>
                <a:gd name="connsiteY2" fmla="*/ 183287 h 339067"/>
                <a:gd name="connsiteX3" fmla="*/ 512784 w 870584"/>
                <a:gd name="connsiteY3" fmla="*/ 132487 h 339067"/>
                <a:gd name="connsiteX4" fmla="*/ 868384 w 870584"/>
                <a:gd name="connsiteY4" fmla="*/ 2312 h 339067"/>
                <a:gd name="connsiteX5" fmla="*/ 649309 w 870584"/>
                <a:gd name="connsiteY5" fmla="*/ 53112 h 339067"/>
                <a:gd name="connsiteX6" fmla="*/ 373084 w 870584"/>
                <a:gd name="connsiteY6" fmla="*/ 103912 h 339067"/>
                <a:gd name="connsiteX7" fmla="*/ 7959 w 870584"/>
                <a:gd name="connsiteY7" fmla="*/ 332512 h 33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584" h="339067">
                  <a:moveTo>
                    <a:pt x="7959" y="332512"/>
                  </a:moveTo>
                  <a:cubicBezTo>
                    <a:pt x="-35433" y="362145"/>
                    <a:pt x="112734" y="281712"/>
                    <a:pt x="112734" y="281712"/>
                  </a:cubicBezTo>
                  <a:cubicBezTo>
                    <a:pt x="163005" y="256841"/>
                    <a:pt x="242909" y="208158"/>
                    <a:pt x="309584" y="183287"/>
                  </a:cubicBezTo>
                  <a:cubicBezTo>
                    <a:pt x="376259" y="158416"/>
                    <a:pt x="419651" y="162649"/>
                    <a:pt x="512784" y="132487"/>
                  </a:cubicBezTo>
                  <a:cubicBezTo>
                    <a:pt x="605917" y="102325"/>
                    <a:pt x="845630" y="15541"/>
                    <a:pt x="868384" y="2312"/>
                  </a:cubicBezTo>
                  <a:cubicBezTo>
                    <a:pt x="891138" y="-10917"/>
                    <a:pt x="731859" y="36179"/>
                    <a:pt x="649309" y="53112"/>
                  </a:cubicBezTo>
                  <a:cubicBezTo>
                    <a:pt x="566759" y="70045"/>
                    <a:pt x="474684" y="57875"/>
                    <a:pt x="373084" y="103912"/>
                  </a:cubicBezTo>
                  <a:cubicBezTo>
                    <a:pt x="271484" y="149949"/>
                    <a:pt x="51351" y="302879"/>
                    <a:pt x="7959" y="33251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96B0FFA-5E7D-4911-ACF1-B5D3F9D3EB7E}"/>
                </a:ext>
              </a:extLst>
            </p:cNvPr>
            <p:cNvSpPr/>
            <p:nvPr/>
          </p:nvSpPr>
          <p:spPr>
            <a:xfrm>
              <a:off x="6313826" y="5390980"/>
              <a:ext cx="405308" cy="245994"/>
            </a:xfrm>
            <a:custGeom>
              <a:avLst/>
              <a:gdLst>
                <a:gd name="connsiteX0" fmla="*/ 83799 w 405308"/>
                <a:gd name="connsiteY0" fmla="*/ 170 h 245994"/>
                <a:gd name="connsiteX1" fmla="*/ 182224 w 405308"/>
                <a:gd name="connsiteY1" fmla="*/ 133520 h 245994"/>
                <a:gd name="connsiteX2" fmla="*/ 404474 w 405308"/>
                <a:gd name="connsiteY2" fmla="*/ 114470 h 245994"/>
                <a:gd name="connsiteX3" fmla="*/ 255249 w 405308"/>
                <a:gd name="connsiteY3" fmla="*/ 158920 h 245994"/>
                <a:gd name="connsiteX4" fmla="*/ 182224 w 405308"/>
                <a:gd name="connsiteY4" fmla="*/ 228770 h 245994"/>
                <a:gd name="connsiteX5" fmla="*/ 1249 w 405308"/>
                <a:gd name="connsiteY5" fmla="*/ 241470 h 245994"/>
                <a:gd name="connsiteX6" fmla="*/ 102849 w 405308"/>
                <a:gd name="connsiteY6" fmla="*/ 165270 h 245994"/>
                <a:gd name="connsiteX7" fmla="*/ 83799 w 405308"/>
                <a:gd name="connsiteY7" fmla="*/ 170 h 2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308" h="245994">
                  <a:moveTo>
                    <a:pt x="83799" y="170"/>
                  </a:moveTo>
                  <a:cubicBezTo>
                    <a:pt x="97028" y="-5122"/>
                    <a:pt x="128778" y="114470"/>
                    <a:pt x="182224" y="133520"/>
                  </a:cubicBezTo>
                  <a:cubicBezTo>
                    <a:pt x="235670" y="152570"/>
                    <a:pt x="392303" y="110237"/>
                    <a:pt x="404474" y="114470"/>
                  </a:cubicBezTo>
                  <a:cubicBezTo>
                    <a:pt x="416645" y="118703"/>
                    <a:pt x="292291" y="139870"/>
                    <a:pt x="255249" y="158920"/>
                  </a:cubicBezTo>
                  <a:cubicBezTo>
                    <a:pt x="218207" y="177970"/>
                    <a:pt x="224557" y="215012"/>
                    <a:pt x="182224" y="228770"/>
                  </a:cubicBezTo>
                  <a:cubicBezTo>
                    <a:pt x="139891" y="242528"/>
                    <a:pt x="14478" y="252053"/>
                    <a:pt x="1249" y="241470"/>
                  </a:cubicBezTo>
                  <a:cubicBezTo>
                    <a:pt x="-11980" y="230887"/>
                    <a:pt x="83799" y="199666"/>
                    <a:pt x="102849" y="165270"/>
                  </a:cubicBezTo>
                  <a:cubicBezTo>
                    <a:pt x="121899" y="130874"/>
                    <a:pt x="70570" y="5462"/>
                    <a:pt x="83799" y="17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8FDA1CD-C9A7-427D-A774-62A3F87F1033}"/>
                </a:ext>
              </a:extLst>
            </p:cNvPr>
            <p:cNvSpPr/>
            <p:nvPr/>
          </p:nvSpPr>
          <p:spPr>
            <a:xfrm>
              <a:off x="6780965" y="4253953"/>
              <a:ext cx="397777" cy="968929"/>
            </a:xfrm>
            <a:custGeom>
              <a:avLst/>
              <a:gdLst>
                <a:gd name="connsiteX0" fmla="*/ 19885 w 397777"/>
                <a:gd name="connsiteY0" fmla="*/ 3722 h 968929"/>
                <a:gd name="connsiteX1" fmla="*/ 835 w 397777"/>
                <a:gd name="connsiteY1" fmla="*/ 397422 h 968929"/>
                <a:gd name="connsiteX2" fmla="*/ 45285 w 397777"/>
                <a:gd name="connsiteY2" fmla="*/ 597447 h 968929"/>
                <a:gd name="connsiteX3" fmla="*/ 89735 w 397777"/>
                <a:gd name="connsiteY3" fmla="*/ 787947 h 968929"/>
                <a:gd name="connsiteX4" fmla="*/ 286585 w 397777"/>
                <a:gd name="connsiteY4" fmla="*/ 905422 h 968929"/>
                <a:gd name="connsiteX5" fmla="*/ 397710 w 397777"/>
                <a:gd name="connsiteY5" fmla="*/ 968922 h 968929"/>
                <a:gd name="connsiteX6" fmla="*/ 302460 w 397777"/>
                <a:gd name="connsiteY6" fmla="*/ 908597 h 968929"/>
                <a:gd name="connsiteX7" fmla="*/ 264360 w 397777"/>
                <a:gd name="connsiteY7" fmla="*/ 772072 h 968929"/>
                <a:gd name="connsiteX8" fmla="*/ 226260 w 397777"/>
                <a:gd name="connsiteY8" fmla="*/ 565697 h 968929"/>
                <a:gd name="connsiteX9" fmla="*/ 127835 w 397777"/>
                <a:gd name="connsiteY9" fmla="*/ 413297 h 968929"/>
                <a:gd name="connsiteX10" fmla="*/ 64335 w 397777"/>
                <a:gd name="connsiteY10" fmla="*/ 210097 h 968929"/>
                <a:gd name="connsiteX11" fmla="*/ 19885 w 397777"/>
                <a:gd name="connsiteY11" fmla="*/ 3722 h 9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777" h="968929">
                  <a:moveTo>
                    <a:pt x="19885" y="3722"/>
                  </a:moveTo>
                  <a:cubicBezTo>
                    <a:pt x="9302" y="34943"/>
                    <a:pt x="-3398" y="298468"/>
                    <a:pt x="835" y="397422"/>
                  </a:cubicBezTo>
                  <a:cubicBezTo>
                    <a:pt x="5068" y="496376"/>
                    <a:pt x="30468" y="532360"/>
                    <a:pt x="45285" y="597447"/>
                  </a:cubicBezTo>
                  <a:cubicBezTo>
                    <a:pt x="60102" y="662534"/>
                    <a:pt x="49518" y="736618"/>
                    <a:pt x="89735" y="787947"/>
                  </a:cubicBezTo>
                  <a:cubicBezTo>
                    <a:pt x="129952" y="839276"/>
                    <a:pt x="235256" y="875260"/>
                    <a:pt x="286585" y="905422"/>
                  </a:cubicBezTo>
                  <a:cubicBezTo>
                    <a:pt x="337914" y="935584"/>
                    <a:pt x="395064" y="968393"/>
                    <a:pt x="397710" y="968922"/>
                  </a:cubicBezTo>
                  <a:cubicBezTo>
                    <a:pt x="400356" y="969451"/>
                    <a:pt x="324685" y="941405"/>
                    <a:pt x="302460" y="908597"/>
                  </a:cubicBezTo>
                  <a:cubicBezTo>
                    <a:pt x="280235" y="875789"/>
                    <a:pt x="277060" y="829222"/>
                    <a:pt x="264360" y="772072"/>
                  </a:cubicBezTo>
                  <a:cubicBezTo>
                    <a:pt x="251660" y="714922"/>
                    <a:pt x="249014" y="625493"/>
                    <a:pt x="226260" y="565697"/>
                  </a:cubicBezTo>
                  <a:cubicBezTo>
                    <a:pt x="203506" y="505901"/>
                    <a:pt x="154822" y="472564"/>
                    <a:pt x="127835" y="413297"/>
                  </a:cubicBezTo>
                  <a:cubicBezTo>
                    <a:pt x="100848" y="354030"/>
                    <a:pt x="80210" y="274126"/>
                    <a:pt x="64335" y="210097"/>
                  </a:cubicBezTo>
                  <a:cubicBezTo>
                    <a:pt x="48460" y="146068"/>
                    <a:pt x="30468" y="-27499"/>
                    <a:pt x="19885" y="372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FB89CAC-9C4A-450A-9780-20E0F5F84343}"/>
                </a:ext>
              </a:extLst>
            </p:cNvPr>
            <p:cNvSpPr/>
            <p:nvPr/>
          </p:nvSpPr>
          <p:spPr>
            <a:xfrm>
              <a:off x="6516824" y="5231978"/>
              <a:ext cx="482012" cy="223729"/>
            </a:xfrm>
            <a:custGeom>
              <a:avLst/>
              <a:gdLst>
                <a:gd name="connsiteX0" fmla="*/ 4626 w 482012"/>
                <a:gd name="connsiteY0" fmla="*/ 6772 h 223729"/>
                <a:gd name="connsiteX1" fmla="*/ 211001 w 482012"/>
                <a:gd name="connsiteY1" fmla="*/ 92497 h 223729"/>
                <a:gd name="connsiteX2" fmla="*/ 322126 w 482012"/>
                <a:gd name="connsiteY2" fmla="*/ 222672 h 223729"/>
                <a:gd name="connsiteX3" fmla="*/ 480876 w 482012"/>
                <a:gd name="connsiteY3" fmla="*/ 152822 h 223729"/>
                <a:gd name="connsiteX4" fmla="*/ 395151 w 482012"/>
                <a:gd name="connsiteY4" fmla="*/ 130597 h 223729"/>
                <a:gd name="connsiteX5" fmla="*/ 430076 w 482012"/>
                <a:gd name="connsiteY5" fmla="*/ 19472 h 223729"/>
                <a:gd name="connsiteX6" fmla="*/ 4626 w 482012"/>
                <a:gd name="connsiteY6" fmla="*/ 6772 h 2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12" h="223729">
                  <a:moveTo>
                    <a:pt x="4626" y="6772"/>
                  </a:moveTo>
                  <a:cubicBezTo>
                    <a:pt x="-31886" y="18943"/>
                    <a:pt x="158084" y="56514"/>
                    <a:pt x="211001" y="92497"/>
                  </a:cubicBezTo>
                  <a:cubicBezTo>
                    <a:pt x="263918" y="128480"/>
                    <a:pt x="277147" y="212618"/>
                    <a:pt x="322126" y="222672"/>
                  </a:cubicBezTo>
                  <a:cubicBezTo>
                    <a:pt x="367105" y="232726"/>
                    <a:pt x="468705" y="168168"/>
                    <a:pt x="480876" y="152822"/>
                  </a:cubicBezTo>
                  <a:cubicBezTo>
                    <a:pt x="493047" y="137476"/>
                    <a:pt x="403618" y="152822"/>
                    <a:pt x="395151" y="130597"/>
                  </a:cubicBezTo>
                  <a:cubicBezTo>
                    <a:pt x="386684" y="108372"/>
                    <a:pt x="490401" y="40109"/>
                    <a:pt x="430076" y="19472"/>
                  </a:cubicBezTo>
                  <a:cubicBezTo>
                    <a:pt x="369751" y="-1165"/>
                    <a:pt x="41138" y="-5399"/>
                    <a:pt x="4626" y="677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65A6A93-06DD-45E1-8FDF-5D83D2E195ED}"/>
                </a:ext>
              </a:extLst>
            </p:cNvPr>
            <p:cNvSpPr/>
            <p:nvPr/>
          </p:nvSpPr>
          <p:spPr>
            <a:xfrm>
              <a:off x="7081617" y="4936809"/>
              <a:ext cx="541864" cy="298056"/>
            </a:xfrm>
            <a:custGeom>
              <a:avLst/>
              <a:gdLst>
                <a:gd name="connsiteX0" fmla="*/ 1808 w 541864"/>
                <a:gd name="connsiteY0" fmla="*/ 316 h 298056"/>
                <a:gd name="connsiteX1" fmla="*/ 233583 w 541864"/>
                <a:gd name="connsiteY1" fmla="*/ 82866 h 298056"/>
                <a:gd name="connsiteX2" fmla="*/ 347883 w 541864"/>
                <a:gd name="connsiteY2" fmla="*/ 152716 h 298056"/>
                <a:gd name="connsiteX3" fmla="*/ 535208 w 541864"/>
                <a:gd name="connsiteY3" fmla="*/ 203516 h 298056"/>
                <a:gd name="connsiteX4" fmla="*/ 484408 w 541864"/>
                <a:gd name="connsiteY4" fmla="*/ 289241 h 298056"/>
                <a:gd name="connsiteX5" fmla="*/ 335183 w 541864"/>
                <a:gd name="connsiteY5" fmla="*/ 292416 h 298056"/>
                <a:gd name="connsiteX6" fmla="*/ 214533 w 541864"/>
                <a:gd name="connsiteY6" fmla="*/ 263841 h 298056"/>
                <a:gd name="connsiteX7" fmla="*/ 128808 w 541864"/>
                <a:gd name="connsiteY7" fmla="*/ 222566 h 298056"/>
                <a:gd name="connsiteX8" fmla="*/ 125633 w 541864"/>
                <a:gd name="connsiteY8" fmla="*/ 114616 h 298056"/>
                <a:gd name="connsiteX9" fmla="*/ 1808 w 541864"/>
                <a:gd name="connsiteY9" fmla="*/ 31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864" h="298056">
                  <a:moveTo>
                    <a:pt x="1808" y="316"/>
                  </a:moveTo>
                  <a:cubicBezTo>
                    <a:pt x="19800" y="-4976"/>
                    <a:pt x="175904" y="57466"/>
                    <a:pt x="233583" y="82866"/>
                  </a:cubicBezTo>
                  <a:cubicBezTo>
                    <a:pt x="291262" y="108266"/>
                    <a:pt x="297612" y="132608"/>
                    <a:pt x="347883" y="152716"/>
                  </a:cubicBezTo>
                  <a:cubicBezTo>
                    <a:pt x="398154" y="172824"/>
                    <a:pt x="512454" y="180762"/>
                    <a:pt x="535208" y="203516"/>
                  </a:cubicBezTo>
                  <a:cubicBezTo>
                    <a:pt x="557962" y="226270"/>
                    <a:pt x="517746" y="274424"/>
                    <a:pt x="484408" y="289241"/>
                  </a:cubicBezTo>
                  <a:cubicBezTo>
                    <a:pt x="451071" y="304058"/>
                    <a:pt x="380162" y="296649"/>
                    <a:pt x="335183" y="292416"/>
                  </a:cubicBezTo>
                  <a:cubicBezTo>
                    <a:pt x="290204" y="288183"/>
                    <a:pt x="248929" y="275483"/>
                    <a:pt x="214533" y="263841"/>
                  </a:cubicBezTo>
                  <a:cubicBezTo>
                    <a:pt x="180137" y="252199"/>
                    <a:pt x="143625" y="247437"/>
                    <a:pt x="128808" y="222566"/>
                  </a:cubicBezTo>
                  <a:cubicBezTo>
                    <a:pt x="113991" y="197695"/>
                    <a:pt x="145741" y="149012"/>
                    <a:pt x="125633" y="114616"/>
                  </a:cubicBezTo>
                  <a:cubicBezTo>
                    <a:pt x="105525" y="80220"/>
                    <a:pt x="-16184" y="5608"/>
                    <a:pt x="1808" y="31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FF3BBBC-C8C0-4AA0-B55E-CD4B27312340}"/>
                </a:ext>
              </a:extLst>
            </p:cNvPr>
            <p:cNvSpPr/>
            <p:nvPr/>
          </p:nvSpPr>
          <p:spPr>
            <a:xfrm>
              <a:off x="3205163" y="5338763"/>
              <a:ext cx="1182687" cy="411162"/>
            </a:xfrm>
            <a:custGeom>
              <a:avLst/>
              <a:gdLst>
                <a:gd name="connsiteX0" fmla="*/ 0 w 1182687"/>
                <a:gd name="connsiteY0" fmla="*/ 411162 h 411162"/>
                <a:gd name="connsiteX1" fmla="*/ 146050 w 1182687"/>
                <a:gd name="connsiteY1" fmla="*/ 341312 h 411162"/>
                <a:gd name="connsiteX2" fmla="*/ 252412 w 1182687"/>
                <a:gd name="connsiteY2" fmla="*/ 328612 h 411162"/>
                <a:gd name="connsiteX3" fmla="*/ 366712 w 1182687"/>
                <a:gd name="connsiteY3" fmla="*/ 269875 h 411162"/>
                <a:gd name="connsiteX4" fmla="*/ 527050 w 1182687"/>
                <a:gd name="connsiteY4" fmla="*/ 292100 h 411162"/>
                <a:gd name="connsiteX5" fmla="*/ 708025 w 1182687"/>
                <a:gd name="connsiteY5" fmla="*/ 231775 h 411162"/>
                <a:gd name="connsiteX6" fmla="*/ 993775 w 1182687"/>
                <a:gd name="connsiteY6" fmla="*/ 68262 h 411162"/>
                <a:gd name="connsiteX7" fmla="*/ 1073150 w 1182687"/>
                <a:gd name="connsiteY7" fmla="*/ 20637 h 411162"/>
                <a:gd name="connsiteX8" fmla="*/ 1182687 w 1182687"/>
                <a:gd name="connsiteY8" fmla="*/ 0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687" h="411162">
                  <a:moveTo>
                    <a:pt x="0" y="411162"/>
                  </a:moveTo>
                  <a:cubicBezTo>
                    <a:pt x="51990" y="383116"/>
                    <a:pt x="103981" y="355070"/>
                    <a:pt x="146050" y="341312"/>
                  </a:cubicBezTo>
                  <a:cubicBezTo>
                    <a:pt x="188119" y="327554"/>
                    <a:pt x="215635" y="340518"/>
                    <a:pt x="252412" y="328612"/>
                  </a:cubicBezTo>
                  <a:cubicBezTo>
                    <a:pt x="289189" y="316706"/>
                    <a:pt x="320939" y="275960"/>
                    <a:pt x="366712" y="269875"/>
                  </a:cubicBezTo>
                  <a:cubicBezTo>
                    <a:pt x="412485" y="263790"/>
                    <a:pt x="470165" y="298450"/>
                    <a:pt x="527050" y="292100"/>
                  </a:cubicBezTo>
                  <a:cubicBezTo>
                    <a:pt x="583936" y="285750"/>
                    <a:pt x="630238" y="269081"/>
                    <a:pt x="708025" y="231775"/>
                  </a:cubicBezTo>
                  <a:cubicBezTo>
                    <a:pt x="785812" y="194469"/>
                    <a:pt x="932921" y="103452"/>
                    <a:pt x="993775" y="68262"/>
                  </a:cubicBezTo>
                  <a:cubicBezTo>
                    <a:pt x="1054629" y="33072"/>
                    <a:pt x="1041665" y="32014"/>
                    <a:pt x="1073150" y="20637"/>
                  </a:cubicBezTo>
                  <a:cubicBezTo>
                    <a:pt x="1104635" y="9260"/>
                    <a:pt x="1143661" y="4630"/>
                    <a:pt x="11826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95D8912-DF48-4B34-840D-07A7C292913B}"/>
                </a:ext>
              </a:extLst>
            </p:cNvPr>
            <p:cNvSpPr/>
            <p:nvPr/>
          </p:nvSpPr>
          <p:spPr>
            <a:xfrm>
              <a:off x="3242733" y="5708400"/>
              <a:ext cx="571720" cy="895600"/>
            </a:xfrm>
            <a:custGeom>
              <a:avLst/>
              <a:gdLst>
                <a:gd name="connsiteX0" fmla="*/ 0 w 571720"/>
                <a:gd name="connsiteY0" fmla="*/ 21417 h 895600"/>
                <a:gd name="connsiteX1" fmla="*/ 88900 w 571720"/>
                <a:gd name="connsiteY1" fmla="*/ 250 h 895600"/>
                <a:gd name="connsiteX2" fmla="*/ 169334 w 571720"/>
                <a:gd name="connsiteY2" fmla="*/ 34117 h 895600"/>
                <a:gd name="connsiteX3" fmla="*/ 355600 w 571720"/>
                <a:gd name="connsiteY3" fmla="*/ 175933 h 895600"/>
                <a:gd name="connsiteX4" fmla="*/ 501650 w 571720"/>
                <a:gd name="connsiteY4" fmla="*/ 563283 h 895600"/>
                <a:gd name="connsiteX5" fmla="*/ 560917 w 571720"/>
                <a:gd name="connsiteY5" fmla="*/ 821517 h 895600"/>
                <a:gd name="connsiteX6" fmla="*/ 571500 w 571720"/>
                <a:gd name="connsiteY6" fmla="*/ 895600 h 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720" h="895600">
                  <a:moveTo>
                    <a:pt x="0" y="21417"/>
                  </a:moveTo>
                  <a:cubicBezTo>
                    <a:pt x="30339" y="9775"/>
                    <a:pt x="60678" y="-1867"/>
                    <a:pt x="88900" y="250"/>
                  </a:cubicBezTo>
                  <a:cubicBezTo>
                    <a:pt x="117122" y="2367"/>
                    <a:pt x="124884" y="4836"/>
                    <a:pt x="169334" y="34117"/>
                  </a:cubicBezTo>
                  <a:cubicBezTo>
                    <a:pt x="213784" y="63398"/>
                    <a:pt x="300214" y="87739"/>
                    <a:pt x="355600" y="175933"/>
                  </a:cubicBezTo>
                  <a:cubicBezTo>
                    <a:pt x="410986" y="264127"/>
                    <a:pt x="467431" y="455686"/>
                    <a:pt x="501650" y="563283"/>
                  </a:cubicBezTo>
                  <a:cubicBezTo>
                    <a:pt x="535869" y="670880"/>
                    <a:pt x="549275" y="766131"/>
                    <a:pt x="560917" y="821517"/>
                  </a:cubicBezTo>
                  <a:cubicBezTo>
                    <a:pt x="572559" y="876903"/>
                    <a:pt x="572029" y="886251"/>
                    <a:pt x="571500" y="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F54A6AE-BD7D-426F-B334-DFD425E30B97}"/>
                </a:ext>
              </a:extLst>
            </p:cNvPr>
            <p:cNvSpPr/>
            <p:nvPr/>
          </p:nvSpPr>
          <p:spPr>
            <a:xfrm>
              <a:off x="3814233" y="6604000"/>
              <a:ext cx="38149" cy="275167"/>
            </a:xfrm>
            <a:custGeom>
              <a:avLst/>
              <a:gdLst>
                <a:gd name="connsiteX0" fmla="*/ 0 w 38149"/>
                <a:gd name="connsiteY0" fmla="*/ 0 h 275167"/>
                <a:gd name="connsiteX1" fmla="*/ 23284 w 38149"/>
                <a:gd name="connsiteY1" fmla="*/ 67733 h 275167"/>
                <a:gd name="connsiteX2" fmla="*/ 38100 w 38149"/>
                <a:gd name="connsiteY2" fmla="*/ 177800 h 275167"/>
                <a:gd name="connsiteX3" fmla="*/ 27517 w 38149"/>
                <a:gd name="connsiteY3" fmla="*/ 275167 h 2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49" h="275167">
                  <a:moveTo>
                    <a:pt x="0" y="0"/>
                  </a:moveTo>
                  <a:cubicBezTo>
                    <a:pt x="8467" y="19050"/>
                    <a:pt x="16934" y="38100"/>
                    <a:pt x="23284" y="67733"/>
                  </a:cubicBezTo>
                  <a:cubicBezTo>
                    <a:pt x="29634" y="97366"/>
                    <a:pt x="37395" y="143228"/>
                    <a:pt x="38100" y="177800"/>
                  </a:cubicBezTo>
                  <a:cubicBezTo>
                    <a:pt x="38805" y="212372"/>
                    <a:pt x="31750" y="258939"/>
                    <a:pt x="27517" y="2751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61B43AD8-B3F6-495D-83D3-3E9566C13714}"/>
                </a:ext>
              </a:extLst>
            </p:cNvPr>
            <p:cNvSpPr/>
            <p:nvPr/>
          </p:nvSpPr>
          <p:spPr>
            <a:xfrm>
              <a:off x="7654925" y="5093489"/>
              <a:ext cx="1138238" cy="230986"/>
            </a:xfrm>
            <a:custGeom>
              <a:avLst/>
              <a:gdLst>
                <a:gd name="connsiteX0" fmla="*/ 0 w 1138238"/>
                <a:gd name="connsiteY0" fmla="*/ 19849 h 230986"/>
                <a:gd name="connsiteX1" fmla="*/ 60325 w 1138238"/>
                <a:gd name="connsiteY1" fmla="*/ 799 h 230986"/>
                <a:gd name="connsiteX2" fmla="*/ 130175 w 1138238"/>
                <a:gd name="connsiteY2" fmla="*/ 43661 h 230986"/>
                <a:gd name="connsiteX3" fmla="*/ 338138 w 1138238"/>
                <a:gd name="connsiteY3" fmla="*/ 154786 h 230986"/>
                <a:gd name="connsiteX4" fmla="*/ 431800 w 1138238"/>
                <a:gd name="connsiteY4" fmla="*/ 172249 h 230986"/>
                <a:gd name="connsiteX5" fmla="*/ 617538 w 1138238"/>
                <a:gd name="connsiteY5" fmla="*/ 199236 h 230986"/>
                <a:gd name="connsiteX6" fmla="*/ 768350 w 1138238"/>
                <a:gd name="connsiteY6" fmla="*/ 194474 h 230986"/>
                <a:gd name="connsiteX7" fmla="*/ 965200 w 1138238"/>
                <a:gd name="connsiteY7" fmla="*/ 200824 h 230986"/>
                <a:gd name="connsiteX8" fmla="*/ 1138238 w 1138238"/>
                <a:gd name="connsiteY8" fmla="*/ 230986 h 23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238" h="230986">
                  <a:moveTo>
                    <a:pt x="0" y="19849"/>
                  </a:moveTo>
                  <a:cubicBezTo>
                    <a:pt x="19314" y="8339"/>
                    <a:pt x="38629" y="-3170"/>
                    <a:pt x="60325" y="799"/>
                  </a:cubicBezTo>
                  <a:cubicBezTo>
                    <a:pt x="82021" y="4768"/>
                    <a:pt x="83873" y="17997"/>
                    <a:pt x="130175" y="43661"/>
                  </a:cubicBezTo>
                  <a:cubicBezTo>
                    <a:pt x="176477" y="69325"/>
                    <a:pt x="287867" y="133355"/>
                    <a:pt x="338138" y="154786"/>
                  </a:cubicBezTo>
                  <a:cubicBezTo>
                    <a:pt x="388409" y="176217"/>
                    <a:pt x="385233" y="164841"/>
                    <a:pt x="431800" y="172249"/>
                  </a:cubicBezTo>
                  <a:cubicBezTo>
                    <a:pt x="478367" y="179657"/>
                    <a:pt x="561446" y="195532"/>
                    <a:pt x="617538" y="199236"/>
                  </a:cubicBezTo>
                  <a:cubicBezTo>
                    <a:pt x="673630" y="202940"/>
                    <a:pt x="710406" y="194209"/>
                    <a:pt x="768350" y="194474"/>
                  </a:cubicBezTo>
                  <a:cubicBezTo>
                    <a:pt x="826294" y="194739"/>
                    <a:pt x="903552" y="194739"/>
                    <a:pt x="965200" y="200824"/>
                  </a:cubicBezTo>
                  <a:cubicBezTo>
                    <a:pt x="1026848" y="206909"/>
                    <a:pt x="1082543" y="218947"/>
                    <a:pt x="1138238" y="23098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A60618A-7A11-42F2-B6C1-3E2D14F03161}"/>
                </a:ext>
              </a:extLst>
            </p:cNvPr>
            <p:cNvSpPr/>
            <p:nvPr/>
          </p:nvSpPr>
          <p:spPr>
            <a:xfrm>
              <a:off x="8695803" y="5330825"/>
              <a:ext cx="114822" cy="879475"/>
            </a:xfrm>
            <a:custGeom>
              <a:avLst/>
              <a:gdLst>
                <a:gd name="connsiteX0" fmla="*/ 92597 w 114822"/>
                <a:gd name="connsiteY0" fmla="*/ 0 h 879475"/>
                <a:gd name="connsiteX1" fmla="*/ 48147 w 114822"/>
                <a:gd name="connsiteY1" fmla="*/ 33338 h 879475"/>
                <a:gd name="connsiteX2" fmla="*/ 522 w 114822"/>
                <a:gd name="connsiteY2" fmla="*/ 109538 h 879475"/>
                <a:gd name="connsiteX3" fmla="*/ 22747 w 114822"/>
                <a:gd name="connsiteY3" fmla="*/ 266700 h 879475"/>
                <a:gd name="connsiteX4" fmla="*/ 22747 w 114822"/>
                <a:gd name="connsiteY4" fmla="*/ 366713 h 879475"/>
                <a:gd name="connsiteX5" fmla="*/ 44972 w 114822"/>
                <a:gd name="connsiteY5" fmla="*/ 484188 h 879475"/>
                <a:gd name="connsiteX6" fmla="*/ 62435 w 114822"/>
                <a:gd name="connsiteY6" fmla="*/ 584200 h 879475"/>
                <a:gd name="connsiteX7" fmla="*/ 89422 w 114822"/>
                <a:gd name="connsiteY7" fmla="*/ 695325 h 879475"/>
                <a:gd name="connsiteX8" fmla="*/ 103710 w 114822"/>
                <a:gd name="connsiteY8" fmla="*/ 776288 h 879475"/>
                <a:gd name="connsiteX9" fmla="*/ 114822 w 114822"/>
                <a:gd name="connsiteY9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2" h="879475">
                  <a:moveTo>
                    <a:pt x="92597" y="0"/>
                  </a:moveTo>
                  <a:cubicBezTo>
                    <a:pt x="78045" y="7541"/>
                    <a:pt x="63493" y="15082"/>
                    <a:pt x="48147" y="33338"/>
                  </a:cubicBezTo>
                  <a:cubicBezTo>
                    <a:pt x="32801" y="51594"/>
                    <a:pt x="4755" y="70644"/>
                    <a:pt x="522" y="109538"/>
                  </a:cubicBezTo>
                  <a:cubicBezTo>
                    <a:pt x="-3711" y="148432"/>
                    <a:pt x="19043" y="223837"/>
                    <a:pt x="22747" y="266700"/>
                  </a:cubicBezTo>
                  <a:cubicBezTo>
                    <a:pt x="26451" y="309563"/>
                    <a:pt x="19043" y="330465"/>
                    <a:pt x="22747" y="366713"/>
                  </a:cubicBezTo>
                  <a:cubicBezTo>
                    <a:pt x="26451" y="402961"/>
                    <a:pt x="38357" y="447940"/>
                    <a:pt x="44972" y="484188"/>
                  </a:cubicBezTo>
                  <a:cubicBezTo>
                    <a:pt x="51587" y="520436"/>
                    <a:pt x="55027" y="549011"/>
                    <a:pt x="62435" y="584200"/>
                  </a:cubicBezTo>
                  <a:cubicBezTo>
                    <a:pt x="69843" y="619389"/>
                    <a:pt x="82543" y="663310"/>
                    <a:pt x="89422" y="695325"/>
                  </a:cubicBezTo>
                  <a:cubicBezTo>
                    <a:pt x="96301" y="727340"/>
                    <a:pt x="99477" y="745596"/>
                    <a:pt x="103710" y="776288"/>
                  </a:cubicBezTo>
                  <a:cubicBezTo>
                    <a:pt x="107943" y="806980"/>
                    <a:pt x="111382" y="843227"/>
                    <a:pt x="114822" y="879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5A07068-6CD0-475D-8835-7C2DB82E605B}"/>
                </a:ext>
              </a:extLst>
            </p:cNvPr>
            <p:cNvSpPr/>
            <p:nvPr/>
          </p:nvSpPr>
          <p:spPr>
            <a:xfrm>
              <a:off x="8809038" y="6200775"/>
              <a:ext cx="203200" cy="663575"/>
            </a:xfrm>
            <a:custGeom>
              <a:avLst/>
              <a:gdLst>
                <a:gd name="connsiteX0" fmla="*/ 0 w 203200"/>
                <a:gd name="connsiteY0" fmla="*/ 0 h 663575"/>
                <a:gd name="connsiteX1" fmla="*/ 26987 w 203200"/>
                <a:gd name="connsiteY1" fmla="*/ 80963 h 663575"/>
                <a:gd name="connsiteX2" fmla="*/ 103187 w 203200"/>
                <a:gd name="connsiteY2" fmla="*/ 271463 h 663575"/>
                <a:gd name="connsiteX3" fmla="*/ 90487 w 203200"/>
                <a:gd name="connsiteY3" fmla="*/ 300038 h 663575"/>
                <a:gd name="connsiteX4" fmla="*/ 88900 w 203200"/>
                <a:gd name="connsiteY4" fmla="*/ 344488 h 663575"/>
                <a:gd name="connsiteX5" fmla="*/ 158750 w 203200"/>
                <a:gd name="connsiteY5" fmla="*/ 569913 h 663575"/>
                <a:gd name="connsiteX6" fmla="*/ 203200 w 203200"/>
                <a:gd name="connsiteY6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663575">
                  <a:moveTo>
                    <a:pt x="0" y="0"/>
                  </a:moveTo>
                  <a:cubicBezTo>
                    <a:pt x="4894" y="17859"/>
                    <a:pt x="9789" y="35719"/>
                    <a:pt x="26987" y="80963"/>
                  </a:cubicBezTo>
                  <a:cubicBezTo>
                    <a:pt x="44185" y="126207"/>
                    <a:pt x="92604" y="234951"/>
                    <a:pt x="103187" y="271463"/>
                  </a:cubicBezTo>
                  <a:cubicBezTo>
                    <a:pt x="113770" y="307975"/>
                    <a:pt x="92868" y="287867"/>
                    <a:pt x="90487" y="300038"/>
                  </a:cubicBezTo>
                  <a:cubicBezTo>
                    <a:pt x="88106" y="312209"/>
                    <a:pt x="77523" y="299509"/>
                    <a:pt x="88900" y="344488"/>
                  </a:cubicBezTo>
                  <a:cubicBezTo>
                    <a:pt x="100277" y="389467"/>
                    <a:pt x="139700" y="516732"/>
                    <a:pt x="158750" y="569913"/>
                  </a:cubicBezTo>
                  <a:cubicBezTo>
                    <a:pt x="177800" y="623094"/>
                    <a:pt x="190500" y="643334"/>
                    <a:pt x="203200" y="663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6190CE1-FD98-4906-871A-D2BCF94F2EB3}"/>
                </a:ext>
              </a:extLst>
            </p:cNvPr>
            <p:cNvSpPr/>
            <p:nvPr/>
          </p:nvSpPr>
          <p:spPr>
            <a:xfrm>
              <a:off x="2639483" y="5746750"/>
              <a:ext cx="584200" cy="571500"/>
            </a:xfrm>
            <a:custGeom>
              <a:avLst/>
              <a:gdLst>
                <a:gd name="connsiteX0" fmla="*/ 584200 w 584200"/>
                <a:gd name="connsiteY0" fmla="*/ 0 h 571500"/>
                <a:gd name="connsiteX1" fmla="*/ 463550 w 584200"/>
                <a:gd name="connsiteY1" fmla="*/ 74083 h 571500"/>
                <a:gd name="connsiteX2" fmla="*/ 203200 w 584200"/>
                <a:gd name="connsiteY2" fmla="*/ 260350 h 571500"/>
                <a:gd name="connsiteX3" fmla="*/ 116417 w 584200"/>
                <a:gd name="connsiteY3" fmla="*/ 345017 h 571500"/>
                <a:gd name="connsiteX4" fmla="*/ 0 w 5842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200" h="571500">
                  <a:moveTo>
                    <a:pt x="584200" y="0"/>
                  </a:moveTo>
                  <a:cubicBezTo>
                    <a:pt x="555625" y="15345"/>
                    <a:pt x="527050" y="30691"/>
                    <a:pt x="463550" y="74083"/>
                  </a:cubicBezTo>
                  <a:cubicBezTo>
                    <a:pt x="400050" y="117475"/>
                    <a:pt x="261056" y="215194"/>
                    <a:pt x="203200" y="260350"/>
                  </a:cubicBezTo>
                  <a:cubicBezTo>
                    <a:pt x="145344" y="305506"/>
                    <a:pt x="150284" y="293159"/>
                    <a:pt x="116417" y="345017"/>
                  </a:cubicBezTo>
                  <a:cubicBezTo>
                    <a:pt x="82550" y="396875"/>
                    <a:pt x="41275" y="484187"/>
                    <a:pt x="0" y="571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C906852-B214-4A73-8204-C4BEFA9B8C62}"/>
                </a:ext>
              </a:extLst>
            </p:cNvPr>
            <p:cNvSpPr/>
            <p:nvPr/>
          </p:nvSpPr>
          <p:spPr>
            <a:xfrm>
              <a:off x="8794750" y="5331883"/>
              <a:ext cx="719666" cy="459316"/>
            </a:xfrm>
            <a:custGeom>
              <a:avLst/>
              <a:gdLst>
                <a:gd name="connsiteX0" fmla="*/ 0 w 753533"/>
                <a:gd name="connsiteY0" fmla="*/ 0 h 476250"/>
                <a:gd name="connsiteX1" fmla="*/ 205317 w 753533"/>
                <a:gd name="connsiteY1" fmla="*/ 52917 h 476250"/>
                <a:gd name="connsiteX2" fmla="*/ 503767 w 753533"/>
                <a:gd name="connsiteY2" fmla="*/ 222250 h 476250"/>
                <a:gd name="connsiteX3" fmla="*/ 753533 w 753533"/>
                <a:gd name="connsiteY3" fmla="*/ 476250 h 476250"/>
                <a:gd name="connsiteX0" fmla="*/ 0 w 719666"/>
                <a:gd name="connsiteY0" fmla="*/ 0 h 459316"/>
                <a:gd name="connsiteX1" fmla="*/ 205317 w 719666"/>
                <a:gd name="connsiteY1" fmla="*/ 52917 h 459316"/>
                <a:gd name="connsiteX2" fmla="*/ 503767 w 719666"/>
                <a:gd name="connsiteY2" fmla="*/ 222250 h 459316"/>
                <a:gd name="connsiteX3" fmla="*/ 719666 w 719666"/>
                <a:gd name="connsiteY3" fmla="*/ 459316 h 4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66" h="459316">
                  <a:moveTo>
                    <a:pt x="0" y="0"/>
                  </a:moveTo>
                  <a:cubicBezTo>
                    <a:pt x="60678" y="7937"/>
                    <a:pt x="121356" y="15875"/>
                    <a:pt x="205317" y="52917"/>
                  </a:cubicBezTo>
                  <a:cubicBezTo>
                    <a:pt x="289278" y="89959"/>
                    <a:pt x="412398" y="151695"/>
                    <a:pt x="503767" y="222250"/>
                  </a:cubicBezTo>
                  <a:cubicBezTo>
                    <a:pt x="595136" y="292805"/>
                    <a:pt x="640467" y="367593"/>
                    <a:pt x="719666" y="45931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90A1AB12-DE67-459E-A249-5AB8FB38A365}"/>
                </a:ext>
              </a:extLst>
            </p:cNvPr>
            <p:cNvSpPr/>
            <p:nvPr/>
          </p:nvSpPr>
          <p:spPr>
            <a:xfrm>
              <a:off x="3081777" y="5903221"/>
              <a:ext cx="301572" cy="340162"/>
            </a:xfrm>
            <a:custGeom>
              <a:avLst/>
              <a:gdLst>
                <a:gd name="connsiteX0" fmla="*/ 277373 w 301572"/>
                <a:gd name="connsiteY0" fmla="*/ 162 h 340162"/>
                <a:gd name="connsiteX1" fmla="*/ 247740 w 301572"/>
                <a:gd name="connsiteY1" fmla="*/ 93296 h 340162"/>
                <a:gd name="connsiteX2" fmla="*/ 298540 w 301572"/>
                <a:gd name="connsiteY2" fmla="*/ 273212 h 340162"/>
                <a:gd name="connsiteX3" fmla="*/ 141906 w 301572"/>
                <a:gd name="connsiteY3" fmla="*/ 336712 h 340162"/>
                <a:gd name="connsiteX4" fmla="*/ 97456 w 301572"/>
                <a:gd name="connsiteY4" fmla="*/ 321896 h 340162"/>
                <a:gd name="connsiteX5" fmla="*/ 38190 w 301572"/>
                <a:gd name="connsiteY5" fmla="*/ 239346 h 340162"/>
                <a:gd name="connsiteX6" fmla="*/ 90 w 301572"/>
                <a:gd name="connsiteY6" fmla="*/ 122929 h 340162"/>
                <a:gd name="connsiteX7" fmla="*/ 31840 w 301572"/>
                <a:gd name="connsiteY7" fmla="*/ 53079 h 340162"/>
                <a:gd name="connsiteX8" fmla="*/ 148256 w 301572"/>
                <a:gd name="connsiteY8" fmla="*/ 70012 h 340162"/>
                <a:gd name="connsiteX9" fmla="*/ 277373 w 301572"/>
                <a:gd name="connsiteY9" fmla="*/ 162 h 3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572" h="340162">
                  <a:moveTo>
                    <a:pt x="277373" y="162"/>
                  </a:moveTo>
                  <a:cubicBezTo>
                    <a:pt x="293954" y="4043"/>
                    <a:pt x="244212" y="47788"/>
                    <a:pt x="247740" y="93296"/>
                  </a:cubicBezTo>
                  <a:cubicBezTo>
                    <a:pt x="251268" y="138804"/>
                    <a:pt x="316179" y="232643"/>
                    <a:pt x="298540" y="273212"/>
                  </a:cubicBezTo>
                  <a:cubicBezTo>
                    <a:pt x="280901" y="313781"/>
                    <a:pt x="175420" y="328598"/>
                    <a:pt x="141906" y="336712"/>
                  </a:cubicBezTo>
                  <a:cubicBezTo>
                    <a:pt x="108392" y="344826"/>
                    <a:pt x="114742" y="338124"/>
                    <a:pt x="97456" y="321896"/>
                  </a:cubicBezTo>
                  <a:cubicBezTo>
                    <a:pt x="80170" y="305668"/>
                    <a:pt x="54418" y="272507"/>
                    <a:pt x="38190" y="239346"/>
                  </a:cubicBezTo>
                  <a:cubicBezTo>
                    <a:pt x="21962" y="206185"/>
                    <a:pt x="1148" y="153973"/>
                    <a:pt x="90" y="122929"/>
                  </a:cubicBezTo>
                  <a:cubicBezTo>
                    <a:pt x="-968" y="91885"/>
                    <a:pt x="7146" y="61898"/>
                    <a:pt x="31840" y="53079"/>
                  </a:cubicBezTo>
                  <a:cubicBezTo>
                    <a:pt x="56534" y="44260"/>
                    <a:pt x="106275" y="77068"/>
                    <a:pt x="148256" y="70012"/>
                  </a:cubicBezTo>
                  <a:cubicBezTo>
                    <a:pt x="190236" y="62957"/>
                    <a:pt x="260792" y="-3719"/>
                    <a:pt x="277373" y="16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0F30BF12-F8D5-4B76-9ECD-A89D6CC7EBA0}"/>
                </a:ext>
              </a:extLst>
            </p:cNvPr>
            <p:cNvSpPr/>
            <p:nvPr/>
          </p:nvSpPr>
          <p:spPr>
            <a:xfrm>
              <a:off x="3411614" y="5842864"/>
              <a:ext cx="174174" cy="773837"/>
            </a:xfrm>
            <a:custGeom>
              <a:avLst/>
              <a:gdLst>
                <a:gd name="connsiteX0" fmla="*/ 99936 w 174174"/>
                <a:gd name="connsiteY0" fmla="*/ 3369 h 773837"/>
                <a:gd name="connsiteX1" fmla="*/ 53369 w 174174"/>
                <a:gd name="connsiteY1" fmla="*/ 22419 h 773837"/>
                <a:gd name="connsiteX2" fmla="*/ 36436 w 174174"/>
                <a:gd name="connsiteY2" fmla="*/ 49936 h 773837"/>
                <a:gd name="connsiteX3" fmla="*/ 76653 w 174174"/>
                <a:gd name="connsiteY3" fmla="*/ 124019 h 773837"/>
                <a:gd name="connsiteX4" fmla="*/ 135919 w 174174"/>
                <a:gd name="connsiteY4" fmla="*/ 219269 h 773837"/>
                <a:gd name="connsiteX5" fmla="*/ 167669 w 174174"/>
                <a:gd name="connsiteY5" fmla="*/ 299703 h 773837"/>
                <a:gd name="connsiteX6" fmla="*/ 169786 w 174174"/>
                <a:gd name="connsiteY6" fmla="*/ 384369 h 773837"/>
                <a:gd name="connsiteX7" fmla="*/ 118986 w 174174"/>
                <a:gd name="connsiteY7" fmla="*/ 636253 h 773837"/>
                <a:gd name="connsiteX8" fmla="*/ 453 w 174174"/>
                <a:gd name="connsiteY8" fmla="*/ 773836 h 773837"/>
                <a:gd name="connsiteX9" fmla="*/ 80886 w 174174"/>
                <a:gd name="connsiteY9" fmla="*/ 634136 h 773837"/>
                <a:gd name="connsiteX10" fmla="*/ 148619 w 174174"/>
                <a:gd name="connsiteY10" fmla="*/ 399186 h 773837"/>
                <a:gd name="connsiteX11" fmla="*/ 104169 w 174174"/>
                <a:gd name="connsiteY11" fmla="*/ 234086 h 773837"/>
                <a:gd name="connsiteX12" fmla="*/ 30086 w 174174"/>
                <a:gd name="connsiteY12" fmla="*/ 94386 h 773837"/>
                <a:gd name="connsiteX13" fmla="*/ 99936 w 174174"/>
                <a:gd name="connsiteY13" fmla="*/ 3369 h 77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174" h="773837">
                  <a:moveTo>
                    <a:pt x="99936" y="3369"/>
                  </a:moveTo>
                  <a:cubicBezTo>
                    <a:pt x="103816" y="-8625"/>
                    <a:pt x="63952" y="14658"/>
                    <a:pt x="53369" y="22419"/>
                  </a:cubicBezTo>
                  <a:cubicBezTo>
                    <a:pt x="42786" y="30180"/>
                    <a:pt x="32555" y="33003"/>
                    <a:pt x="36436" y="49936"/>
                  </a:cubicBezTo>
                  <a:cubicBezTo>
                    <a:pt x="40317" y="66869"/>
                    <a:pt x="60073" y="95797"/>
                    <a:pt x="76653" y="124019"/>
                  </a:cubicBezTo>
                  <a:cubicBezTo>
                    <a:pt x="93233" y="152241"/>
                    <a:pt x="120750" y="189988"/>
                    <a:pt x="135919" y="219269"/>
                  </a:cubicBezTo>
                  <a:cubicBezTo>
                    <a:pt x="151088" y="248550"/>
                    <a:pt x="162025" y="272186"/>
                    <a:pt x="167669" y="299703"/>
                  </a:cubicBezTo>
                  <a:cubicBezTo>
                    <a:pt x="173313" y="327220"/>
                    <a:pt x="177900" y="328278"/>
                    <a:pt x="169786" y="384369"/>
                  </a:cubicBezTo>
                  <a:cubicBezTo>
                    <a:pt x="161672" y="440460"/>
                    <a:pt x="147208" y="571342"/>
                    <a:pt x="118986" y="636253"/>
                  </a:cubicBezTo>
                  <a:cubicBezTo>
                    <a:pt x="90764" y="701164"/>
                    <a:pt x="6803" y="774189"/>
                    <a:pt x="453" y="773836"/>
                  </a:cubicBezTo>
                  <a:cubicBezTo>
                    <a:pt x="-5897" y="773483"/>
                    <a:pt x="56192" y="696578"/>
                    <a:pt x="80886" y="634136"/>
                  </a:cubicBezTo>
                  <a:cubicBezTo>
                    <a:pt x="105580" y="571694"/>
                    <a:pt x="144739" y="465861"/>
                    <a:pt x="148619" y="399186"/>
                  </a:cubicBezTo>
                  <a:cubicBezTo>
                    <a:pt x="152499" y="332511"/>
                    <a:pt x="123924" y="284886"/>
                    <a:pt x="104169" y="234086"/>
                  </a:cubicBezTo>
                  <a:cubicBezTo>
                    <a:pt x="84414" y="183286"/>
                    <a:pt x="31144" y="134250"/>
                    <a:pt x="30086" y="94386"/>
                  </a:cubicBezTo>
                  <a:cubicBezTo>
                    <a:pt x="29028" y="54522"/>
                    <a:pt x="96056" y="15363"/>
                    <a:pt x="99936" y="336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C37F3EF-4267-4204-924D-AA4952EC4DA0}"/>
                </a:ext>
              </a:extLst>
            </p:cNvPr>
            <p:cNvSpPr/>
            <p:nvPr/>
          </p:nvSpPr>
          <p:spPr>
            <a:xfrm>
              <a:off x="2661971" y="6071915"/>
              <a:ext cx="473904" cy="809460"/>
            </a:xfrm>
            <a:custGeom>
              <a:avLst/>
              <a:gdLst>
                <a:gd name="connsiteX0" fmla="*/ 8204 w 473904"/>
                <a:gd name="connsiteY0" fmla="*/ 255860 h 809460"/>
                <a:gd name="connsiteX1" fmla="*/ 176479 w 473904"/>
                <a:gd name="connsiteY1" fmla="*/ 33610 h 809460"/>
                <a:gd name="connsiteX2" fmla="*/ 243154 w 473904"/>
                <a:gd name="connsiteY2" fmla="*/ 8210 h 809460"/>
                <a:gd name="connsiteX3" fmla="*/ 328879 w 473904"/>
                <a:gd name="connsiteY3" fmla="*/ 106635 h 809460"/>
                <a:gd name="connsiteX4" fmla="*/ 243154 w 473904"/>
                <a:gd name="connsiteY4" fmla="*/ 268560 h 809460"/>
                <a:gd name="connsiteX5" fmla="*/ 262204 w 473904"/>
                <a:gd name="connsiteY5" fmla="*/ 513035 h 809460"/>
                <a:gd name="connsiteX6" fmla="*/ 468579 w 473904"/>
                <a:gd name="connsiteY6" fmla="*/ 786085 h 809460"/>
                <a:gd name="connsiteX7" fmla="*/ 382854 w 473904"/>
                <a:gd name="connsiteY7" fmla="*/ 782910 h 809460"/>
                <a:gd name="connsiteX8" fmla="*/ 65354 w 473904"/>
                <a:gd name="connsiteY8" fmla="*/ 681310 h 809460"/>
                <a:gd name="connsiteX9" fmla="*/ 27254 w 473904"/>
                <a:gd name="connsiteY9" fmla="*/ 322535 h 809460"/>
                <a:gd name="connsiteX10" fmla="*/ 8204 w 473904"/>
                <a:gd name="connsiteY10" fmla="*/ 255860 h 8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04" h="809460">
                  <a:moveTo>
                    <a:pt x="8204" y="255860"/>
                  </a:moveTo>
                  <a:cubicBezTo>
                    <a:pt x="33075" y="207706"/>
                    <a:pt x="137321" y="74885"/>
                    <a:pt x="176479" y="33610"/>
                  </a:cubicBezTo>
                  <a:cubicBezTo>
                    <a:pt x="215637" y="-7665"/>
                    <a:pt x="217754" y="-3961"/>
                    <a:pt x="243154" y="8210"/>
                  </a:cubicBezTo>
                  <a:cubicBezTo>
                    <a:pt x="268554" y="20381"/>
                    <a:pt x="328879" y="63243"/>
                    <a:pt x="328879" y="106635"/>
                  </a:cubicBezTo>
                  <a:cubicBezTo>
                    <a:pt x="328879" y="150027"/>
                    <a:pt x="254267" y="200827"/>
                    <a:pt x="243154" y="268560"/>
                  </a:cubicBezTo>
                  <a:cubicBezTo>
                    <a:pt x="232041" y="336293"/>
                    <a:pt x="224633" y="426781"/>
                    <a:pt x="262204" y="513035"/>
                  </a:cubicBezTo>
                  <a:cubicBezTo>
                    <a:pt x="299775" y="599289"/>
                    <a:pt x="448471" y="741106"/>
                    <a:pt x="468579" y="786085"/>
                  </a:cubicBezTo>
                  <a:cubicBezTo>
                    <a:pt x="488687" y="831064"/>
                    <a:pt x="450058" y="800373"/>
                    <a:pt x="382854" y="782910"/>
                  </a:cubicBezTo>
                  <a:cubicBezTo>
                    <a:pt x="315650" y="765448"/>
                    <a:pt x="124621" y="758039"/>
                    <a:pt x="65354" y="681310"/>
                  </a:cubicBezTo>
                  <a:cubicBezTo>
                    <a:pt x="6087" y="604581"/>
                    <a:pt x="32016" y="393443"/>
                    <a:pt x="27254" y="322535"/>
                  </a:cubicBezTo>
                  <a:cubicBezTo>
                    <a:pt x="22492" y="251627"/>
                    <a:pt x="-16667" y="304014"/>
                    <a:pt x="8204" y="25586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FE2B88C2-5FEC-4589-938A-E026C58ABFC1}"/>
                </a:ext>
              </a:extLst>
            </p:cNvPr>
            <p:cNvSpPr/>
            <p:nvPr/>
          </p:nvSpPr>
          <p:spPr>
            <a:xfrm>
              <a:off x="4926869" y="3763005"/>
              <a:ext cx="145377" cy="515062"/>
            </a:xfrm>
            <a:custGeom>
              <a:avLst/>
              <a:gdLst>
                <a:gd name="connsiteX0" fmla="*/ 144664 w 145377"/>
                <a:gd name="connsiteY0" fmla="*/ 428 h 515062"/>
                <a:gd name="connsiteX1" fmla="*/ 93864 w 145377"/>
                <a:gd name="connsiteY1" fmla="*/ 40645 h 515062"/>
                <a:gd name="connsiteX2" fmla="*/ 53648 w 145377"/>
                <a:gd name="connsiteY2" fmla="*/ 150712 h 515062"/>
                <a:gd name="connsiteX3" fmla="*/ 28248 w 145377"/>
                <a:gd name="connsiteY3" fmla="*/ 224795 h 515062"/>
                <a:gd name="connsiteX4" fmla="*/ 17664 w 145377"/>
                <a:gd name="connsiteY4" fmla="*/ 311578 h 515062"/>
                <a:gd name="connsiteX5" fmla="*/ 72698 w 145377"/>
                <a:gd name="connsiteY5" fmla="*/ 489378 h 515062"/>
                <a:gd name="connsiteX6" fmla="*/ 102331 w 145377"/>
                <a:gd name="connsiteY6" fmla="*/ 512662 h 515062"/>
                <a:gd name="connsiteX7" fmla="*/ 72698 w 145377"/>
                <a:gd name="connsiteY7" fmla="*/ 476678 h 515062"/>
                <a:gd name="connsiteX8" fmla="*/ 26131 w 145377"/>
                <a:gd name="connsiteY8" fmla="*/ 381428 h 515062"/>
                <a:gd name="connsiteX9" fmla="*/ 731 w 145377"/>
                <a:gd name="connsiteY9" fmla="*/ 265012 h 515062"/>
                <a:gd name="connsiteX10" fmla="*/ 53648 w 145377"/>
                <a:gd name="connsiteY10" fmla="*/ 61812 h 515062"/>
                <a:gd name="connsiteX11" fmla="*/ 144664 w 145377"/>
                <a:gd name="connsiteY11" fmla="*/ 428 h 5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77" h="515062">
                  <a:moveTo>
                    <a:pt x="144664" y="428"/>
                  </a:moveTo>
                  <a:cubicBezTo>
                    <a:pt x="151367" y="-3100"/>
                    <a:pt x="109033" y="15598"/>
                    <a:pt x="93864" y="40645"/>
                  </a:cubicBezTo>
                  <a:cubicBezTo>
                    <a:pt x="78695" y="65692"/>
                    <a:pt x="64584" y="120020"/>
                    <a:pt x="53648" y="150712"/>
                  </a:cubicBezTo>
                  <a:cubicBezTo>
                    <a:pt x="42712" y="181404"/>
                    <a:pt x="34245" y="197984"/>
                    <a:pt x="28248" y="224795"/>
                  </a:cubicBezTo>
                  <a:cubicBezTo>
                    <a:pt x="22251" y="251606"/>
                    <a:pt x="10256" y="267481"/>
                    <a:pt x="17664" y="311578"/>
                  </a:cubicBezTo>
                  <a:cubicBezTo>
                    <a:pt x="25072" y="355675"/>
                    <a:pt x="58587" y="455864"/>
                    <a:pt x="72698" y="489378"/>
                  </a:cubicBezTo>
                  <a:cubicBezTo>
                    <a:pt x="86809" y="522892"/>
                    <a:pt x="102331" y="514779"/>
                    <a:pt x="102331" y="512662"/>
                  </a:cubicBezTo>
                  <a:cubicBezTo>
                    <a:pt x="102331" y="510545"/>
                    <a:pt x="85398" y="498550"/>
                    <a:pt x="72698" y="476678"/>
                  </a:cubicBezTo>
                  <a:cubicBezTo>
                    <a:pt x="59998" y="454806"/>
                    <a:pt x="38125" y="416706"/>
                    <a:pt x="26131" y="381428"/>
                  </a:cubicBezTo>
                  <a:cubicBezTo>
                    <a:pt x="14136" y="346150"/>
                    <a:pt x="-3855" y="318281"/>
                    <a:pt x="731" y="265012"/>
                  </a:cubicBezTo>
                  <a:cubicBezTo>
                    <a:pt x="5317" y="211743"/>
                    <a:pt x="31776" y="108732"/>
                    <a:pt x="53648" y="61812"/>
                  </a:cubicBezTo>
                  <a:cubicBezTo>
                    <a:pt x="75520" y="14893"/>
                    <a:pt x="137961" y="3956"/>
                    <a:pt x="144664" y="42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74DCB38-9B89-4644-BFB6-BC19DAC997C1}"/>
                </a:ext>
              </a:extLst>
            </p:cNvPr>
            <p:cNvSpPr/>
            <p:nvPr/>
          </p:nvSpPr>
          <p:spPr>
            <a:xfrm>
              <a:off x="6965166" y="3972805"/>
              <a:ext cx="293119" cy="538166"/>
            </a:xfrm>
            <a:custGeom>
              <a:avLst/>
              <a:gdLst>
                <a:gd name="connsiteX0" fmla="*/ 784 w 293119"/>
                <a:gd name="connsiteY0" fmla="*/ 2295 h 538166"/>
                <a:gd name="connsiteX1" fmla="*/ 47351 w 293119"/>
                <a:gd name="connsiteY1" fmla="*/ 53095 h 538166"/>
                <a:gd name="connsiteX2" fmla="*/ 159534 w 293119"/>
                <a:gd name="connsiteY2" fmla="*/ 192795 h 538166"/>
                <a:gd name="connsiteX3" fmla="*/ 248434 w 293119"/>
                <a:gd name="connsiteY3" fmla="*/ 338845 h 538166"/>
                <a:gd name="connsiteX4" fmla="*/ 290767 w 293119"/>
                <a:gd name="connsiteY4" fmla="*/ 533578 h 538166"/>
                <a:gd name="connsiteX5" fmla="*/ 284417 w 293119"/>
                <a:gd name="connsiteY5" fmla="*/ 465845 h 538166"/>
                <a:gd name="connsiteX6" fmla="*/ 256901 w 293119"/>
                <a:gd name="connsiteY6" fmla="*/ 343078 h 538166"/>
                <a:gd name="connsiteX7" fmla="*/ 81217 w 293119"/>
                <a:gd name="connsiteY7" fmla="*/ 118712 h 538166"/>
                <a:gd name="connsiteX8" fmla="*/ 784 w 293119"/>
                <a:gd name="connsiteY8" fmla="*/ 2295 h 53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19" h="538166">
                  <a:moveTo>
                    <a:pt x="784" y="2295"/>
                  </a:moveTo>
                  <a:cubicBezTo>
                    <a:pt x="-4860" y="-8641"/>
                    <a:pt x="20893" y="21345"/>
                    <a:pt x="47351" y="53095"/>
                  </a:cubicBezTo>
                  <a:cubicBezTo>
                    <a:pt x="73809" y="84845"/>
                    <a:pt x="126020" y="145170"/>
                    <a:pt x="159534" y="192795"/>
                  </a:cubicBezTo>
                  <a:cubicBezTo>
                    <a:pt x="193048" y="240420"/>
                    <a:pt x="226562" y="282048"/>
                    <a:pt x="248434" y="338845"/>
                  </a:cubicBezTo>
                  <a:cubicBezTo>
                    <a:pt x="270306" y="395642"/>
                    <a:pt x="284770" y="512411"/>
                    <a:pt x="290767" y="533578"/>
                  </a:cubicBezTo>
                  <a:cubicBezTo>
                    <a:pt x="296764" y="554745"/>
                    <a:pt x="290061" y="497595"/>
                    <a:pt x="284417" y="465845"/>
                  </a:cubicBezTo>
                  <a:cubicBezTo>
                    <a:pt x="278773" y="434095"/>
                    <a:pt x="290768" y="400933"/>
                    <a:pt x="256901" y="343078"/>
                  </a:cubicBezTo>
                  <a:cubicBezTo>
                    <a:pt x="223034" y="285223"/>
                    <a:pt x="122139" y="170217"/>
                    <a:pt x="81217" y="118712"/>
                  </a:cubicBezTo>
                  <a:cubicBezTo>
                    <a:pt x="40295" y="67207"/>
                    <a:pt x="6428" y="13231"/>
                    <a:pt x="784" y="229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7B72F01-FA11-4B20-8FD1-10E9022AB2E1}"/>
                </a:ext>
              </a:extLst>
            </p:cNvPr>
            <p:cNvSpPr/>
            <p:nvPr/>
          </p:nvSpPr>
          <p:spPr>
            <a:xfrm>
              <a:off x="7083967" y="3766382"/>
              <a:ext cx="589312" cy="1229230"/>
            </a:xfrm>
            <a:custGeom>
              <a:avLst/>
              <a:gdLst>
                <a:gd name="connsiteX0" fmla="*/ 8983 w 589312"/>
                <a:gd name="connsiteY0" fmla="*/ 5518 h 1229230"/>
                <a:gd name="connsiteX1" fmla="*/ 53433 w 589312"/>
                <a:gd name="connsiteY1" fmla="*/ 107118 h 1229230"/>
                <a:gd name="connsiteX2" fmla="*/ 279916 w 589312"/>
                <a:gd name="connsiteY2" fmla="*/ 339951 h 1229230"/>
                <a:gd name="connsiteX3" fmla="*/ 470416 w 589312"/>
                <a:gd name="connsiteY3" fmla="*/ 536801 h 1229230"/>
                <a:gd name="connsiteX4" fmla="*/ 584716 w 589312"/>
                <a:gd name="connsiteY4" fmla="*/ 746351 h 1229230"/>
                <a:gd name="connsiteX5" fmla="*/ 542383 w 589312"/>
                <a:gd name="connsiteY5" fmla="*/ 922035 h 1229230"/>
                <a:gd name="connsiteX6" fmla="*/ 322250 w 589312"/>
                <a:gd name="connsiteY6" fmla="*/ 1228951 h 1229230"/>
                <a:gd name="connsiteX7" fmla="*/ 491583 w 589312"/>
                <a:gd name="connsiteY7" fmla="*/ 972835 h 1229230"/>
                <a:gd name="connsiteX8" fmla="*/ 555083 w 589312"/>
                <a:gd name="connsiteY8" fmla="*/ 759051 h 1229230"/>
                <a:gd name="connsiteX9" fmla="*/ 423850 w 589312"/>
                <a:gd name="connsiteY9" fmla="*/ 538918 h 1229230"/>
                <a:gd name="connsiteX10" fmla="*/ 188900 w 589312"/>
                <a:gd name="connsiteY10" fmla="*/ 263751 h 1229230"/>
                <a:gd name="connsiteX11" fmla="*/ 8983 w 589312"/>
                <a:gd name="connsiteY11" fmla="*/ 5518 h 122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312" h="1229230">
                  <a:moveTo>
                    <a:pt x="8983" y="5518"/>
                  </a:moveTo>
                  <a:cubicBezTo>
                    <a:pt x="-13595" y="-20587"/>
                    <a:pt x="8277" y="51379"/>
                    <a:pt x="53433" y="107118"/>
                  </a:cubicBezTo>
                  <a:cubicBezTo>
                    <a:pt x="98589" y="162857"/>
                    <a:pt x="279916" y="339951"/>
                    <a:pt x="279916" y="339951"/>
                  </a:cubicBezTo>
                  <a:cubicBezTo>
                    <a:pt x="349413" y="411565"/>
                    <a:pt x="419616" y="469068"/>
                    <a:pt x="470416" y="536801"/>
                  </a:cubicBezTo>
                  <a:cubicBezTo>
                    <a:pt x="521216" y="604534"/>
                    <a:pt x="572722" y="682145"/>
                    <a:pt x="584716" y="746351"/>
                  </a:cubicBezTo>
                  <a:cubicBezTo>
                    <a:pt x="596710" y="810557"/>
                    <a:pt x="586127" y="841602"/>
                    <a:pt x="542383" y="922035"/>
                  </a:cubicBezTo>
                  <a:cubicBezTo>
                    <a:pt x="498639" y="1002468"/>
                    <a:pt x="330717" y="1220484"/>
                    <a:pt x="322250" y="1228951"/>
                  </a:cubicBezTo>
                  <a:cubicBezTo>
                    <a:pt x="313783" y="1237418"/>
                    <a:pt x="452778" y="1051152"/>
                    <a:pt x="491583" y="972835"/>
                  </a:cubicBezTo>
                  <a:cubicBezTo>
                    <a:pt x="530389" y="894518"/>
                    <a:pt x="566372" y="831371"/>
                    <a:pt x="555083" y="759051"/>
                  </a:cubicBezTo>
                  <a:cubicBezTo>
                    <a:pt x="543794" y="686731"/>
                    <a:pt x="484881" y="621468"/>
                    <a:pt x="423850" y="538918"/>
                  </a:cubicBezTo>
                  <a:cubicBezTo>
                    <a:pt x="362820" y="456368"/>
                    <a:pt x="255928" y="347359"/>
                    <a:pt x="188900" y="263751"/>
                  </a:cubicBezTo>
                  <a:cubicBezTo>
                    <a:pt x="121872" y="180143"/>
                    <a:pt x="31561" y="31623"/>
                    <a:pt x="8983" y="551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2537D7A-11CD-4656-904B-6297012F5118}"/>
                </a:ext>
              </a:extLst>
            </p:cNvPr>
            <p:cNvSpPr/>
            <p:nvPr/>
          </p:nvSpPr>
          <p:spPr>
            <a:xfrm>
              <a:off x="6530685" y="430926"/>
              <a:ext cx="807329" cy="513713"/>
            </a:xfrm>
            <a:custGeom>
              <a:avLst/>
              <a:gdLst>
                <a:gd name="connsiteX0" fmla="*/ 290 w 807329"/>
                <a:gd name="connsiteY0" fmla="*/ 874 h 513713"/>
                <a:gd name="connsiteX1" fmla="*/ 171740 w 807329"/>
                <a:gd name="connsiteY1" fmla="*/ 64374 h 513713"/>
                <a:gd name="connsiteX2" fmla="*/ 368590 w 807329"/>
                <a:gd name="connsiteY2" fmla="*/ 178674 h 513713"/>
                <a:gd name="connsiteX3" fmla="*/ 781340 w 807329"/>
                <a:gd name="connsiteY3" fmla="*/ 496174 h 513713"/>
                <a:gd name="connsiteX4" fmla="*/ 740065 w 807329"/>
                <a:gd name="connsiteY4" fmla="*/ 454899 h 513713"/>
                <a:gd name="connsiteX5" fmla="*/ 540040 w 807329"/>
                <a:gd name="connsiteY5" fmla="*/ 305674 h 513713"/>
                <a:gd name="connsiteX6" fmla="*/ 213015 w 807329"/>
                <a:gd name="connsiteY6" fmla="*/ 108824 h 513713"/>
                <a:gd name="connsiteX7" fmla="*/ 290 w 807329"/>
                <a:gd name="connsiteY7" fmla="*/ 874 h 5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29" h="513713">
                  <a:moveTo>
                    <a:pt x="290" y="874"/>
                  </a:moveTo>
                  <a:cubicBezTo>
                    <a:pt x="-6589" y="-6534"/>
                    <a:pt x="110357" y="34741"/>
                    <a:pt x="171740" y="64374"/>
                  </a:cubicBezTo>
                  <a:cubicBezTo>
                    <a:pt x="233123" y="94007"/>
                    <a:pt x="266990" y="106707"/>
                    <a:pt x="368590" y="178674"/>
                  </a:cubicBezTo>
                  <a:cubicBezTo>
                    <a:pt x="470190" y="250641"/>
                    <a:pt x="719428" y="450137"/>
                    <a:pt x="781340" y="496174"/>
                  </a:cubicBezTo>
                  <a:cubicBezTo>
                    <a:pt x="843252" y="542211"/>
                    <a:pt x="780282" y="486649"/>
                    <a:pt x="740065" y="454899"/>
                  </a:cubicBezTo>
                  <a:cubicBezTo>
                    <a:pt x="699848" y="423149"/>
                    <a:pt x="627881" y="363353"/>
                    <a:pt x="540040" y="305674"/>
                  </a:cubicBezTo>
                  <a:cubicBezTo>
                    <a:pt x="452199" y="247995"/>
                    <a:pt x="298211" y="157507"/>
                    <a:pt x="213015" y="108824"/>
                  </a:cubicBezTo>
                  <a:cubicBezTo>
                    <a:pt x="127819" y="60141"/>
                    <a:pt x="7169" y="8282"/>
                    <a:pt x="290" y="87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9354883-33EE-4A38-A473-24F8001B2768}"/>
                </a:ext>
              </a:extLst>
            </p:cNvPr>
            <p:cNvSpPr/>
            <p:nvPr/>
          </p:nvSpPr>
          <p:spPr>
            <a:xfrm>
              <a:off x="6527404" y="449873"/>
              <a:ext cx="779753" cy="514241"/>
            </a:xfrm>
            <a:custGeom>
              <a:avLst/>
              <a:gdLst>
                <a:gd name="connsiteX0" fmla="*/ 396 w 779753"/>
                <a:gd name="connsiteY0" fmla="*/ 977 h 514241"/>
                <a:gd name="connsiteX1" fmla="*/ 175021 w 779753"/>
                <a:gd name="connsiteY1" fmla="*/ 77177 h 514241"/>
                <a:gd name="connsiteX2" fmla="*/ 390921 w 779753"/>
                <a:gd name="connsiteY2" fmla="*/ 172427 h 514241"/>
                <a:gd name="connsiteX3" fmla="*/ 768746 w 779753"/>
                <a:gd name="connsiteY3" fmla="*/ 502627 h 514241"/>
                <a:gd name="connsiteX4" fmla="*/ 660796 w 779753"/>
                <a:gd name="connsiteY4" fmla="*/ 423252 h 514241"/>
                <a:gd name="connsiteX5" fmla="*/ 476646 w 779753"/>
                <a:gd name="connsiteY5" fmla="*/ 264502 h 514241"/>
                <a:gd name="connsiteX6" fmla="*/ 375046 w 779753"/>
                <a:gd name="connsiteY6" fmla="*/ 223227 h 514241"/>
                <a:gd name="connsiteX7" fmla="*/ 235346 w 779753"/>
                <a:gd name="connsiteY7" fmla="*/ 143852 h 514241"/>
                <a:gd name="connsiteX8" fmla="*/ 396 w 779753"/>
                <a:gd name="connsiteY8" fmla="*/ 977 h 5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3" h="514241">
                  <a:moveTo>
                    <a:pt x="396" y="977"/>
                  </a:moveTo>
                  <a:cubicBezTo>
                    <a:pt x="-9658" y="-10135"/>
                    <a:pt x="175021" y="77177"/>
                    <a:pt x="175021" y="77177"/>
                  </a:cubicBezTo>
                  <a:cubicBezTo>
                    <a:pt x="240108" y="105752"/>
                    <a:pt x="291967" y="101519"/>
                    <a:pt x="390921" y="172427"/>
                  </a:cubicBezTo>
                  <a:cubicBezTo>
                    <a:pt x="489875" y="243335"/>
                    <a:pt x="723767" y="460823"/>
                    <a:pt x="768746" y="502627"/>
                  </a:cubicBezTo>
                  <a:cubicBezTo>
                    <a:pt x="813725" y="544431"/>
                    <a:pt x="709479" y="462939"/>
                    <a:pt x="660796" y="423252"/>
                  </a:cubicBezTo>
                  <a:cubicBezTo>
                    <a:pt x="612113" y="383565"/>
                    <a:pt x="524271" y="297840"/>
                    <a:pt x="476646" y="264502"/>
                  </a:cubicBezTo>
                  <a:cubicBezTo>
                    <a:pt x="429021" y="231165"/>
                    <a:pt x="415263" y="243335"/>
                    <a:pt x="375046" y="223227"/>
                  </a:cubicBezTo>
                  <a:cubicBezTo>
                    <a:pt x="334829" y="203119"/>
                    <a:pt x="291438" y="181952"/>
                    <a:pt x="235346" y="143852"/>
                  </a:cubicBezTo>
                  <a:cubicBezTo>
                    <a:pt x="179254" y="105752"/>
                    <a:pt x="10450" y="12089"/>
                    <a:pt x="396" y="97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17C13195-CB7E-4191-BF42-BD9D6FFC94C3}"/>
                </a:ext>
              </a:extLst>
            </p:cNvPr>
            <p:cNvSpPr/>
            <p:nvPr/>
          </p:nvSpPr>
          <p:spPr>
            <a:xfrm>
              <a:off x="6595972" y="584192"/>
              <a:ext cx="668598" cy="587414"/>
            </a:xfrm>
            <a:custGeom>
              <a:avLst/>
              <a:gdLst>
                <a:gd name="connsiteX0" fmla="*/ 1678 w 668598"/>
                <a:gd name="connsiteY0" fmla="*/ 3183 h 587414"/>
                <a:gd name="connsiteX1" fmla="*/ 138203 w 668598"/>
                <a:gd name="connsiteY1" fmla="*/ 41283 h 587414"/>
                <a:gd name="connsiteX2" fmla="*/ 227103 w 668598"/>
                <a:gd name="connsiteY2" fmla="*/ 92083 h 587414"/>
                <a:gd name="connsiteX3" fmla="*/ 509678 w 668598"/>
                <a:gd name="connsiteY3" fmla="*/ 273058 h 587414"/>
                <a:gd name="connsiteX4" fmla="*/ 566828 w 668598"/>
                <a:gd name="connsiteY4" fmla="*/ 523883 h 587414"/>
                <a:gd name="connsiteX5" fmla="*/ 668428 w 668598"/>
                <a:gd name="connsiteY5" fmla="*/ 587383 h 587414"/>
                <a:gd name="connsiteX6" fmla="*/ 589053 w 668598"/>
                <a:gd name="connsiteY6" fmla="*/ 530233 h 587414"/>
                <a:gd name="connsiteX7" fmla="*/ 516028 w 668598"/>
                <a:gd name="connsiteY7" fmla="*/ 390533 h 587414"/>
                <a:gd name="connsiteX8" fmla="*/ 462053 w 668598"/>
                <a:gd name="connsiteY8" fmla="*/ 244483 h 587414"/>
                <a:gd name="connsiteX9" fmla="*/ 239803 w 668598"/>
                <a:gd name="connsiteY9" fmla="*/ 127008 h 587414"/>
                <a:gd name="connsiteX10" fmla="*/ 1678 w 668598"/>
                <a:gd name="connsiteY10" fmla="*/ 3183 h 5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598" h="587414">
                  <a:moveTo>
                    <a:pt x="1678" y="3183"/>
                  </a:moveTo>
                  <a:cubicBezTo>
                    <a:pt x="-15255" y="-11104"/>
                    <a:pt x="100632" y="26466"/>
                    <a:pt x="138203" y="41283"/>
                  </a:cubicBezTo>
                  <a:cubicBezTo>
                    <a:pt x="175774" y="56100"/>
                    <a:pt x="165191" y="53454"/>
                    <a:pt x="227103" y="92083"/>
                  </a:cubicBezTo>
                  <a:cubicBezTo>
                    <a:pt x="289015" y="130712"/>
                    <a:pt x="453057" y="201091"/>
                    <a:pt x="509678" y="273058"/>
                  </a:cubicBezTo>
                  <a:cubicBezTo>
                    <a:pt x="566299" y="345025"/>
                    <a:pt x="540370" y="471496"/>
                    <a:pt x="566828" y="523883"/>
                  </a:cubicBezTo>
                  <a:cubicBezTo>
                    <a:pt x="593286" y="576271"/>
                    <a:pt x="664724" y="586325"/>
                    <a:pt x="668428" y="587383"/>
                  </a:cubicBezTo>
                  <a:cubicBezTo>
                    <a:pt x="672132" y="588441"/>
                    <a:pt x="614453" y="563041"/>
                    <a:pt x="589053" y="530233"/>
                  </a:cubicBezTo>
                  <a:cubicBezTo>
                    <a:pt x="563653" y="497425"/>
                    <a:pt x="537195" y="438158"/>
                    <a:pt x="516028" y="390533"/>
                  </a:cubicBezTo>
                  <a:cubicBezTo>
                    <a:pt x="494861" y="342908"/>
                    <a:pt x="508091" y="288404"/>
                    <a:pt x="462053" y="244483"/>
                  </a:cubicBezTo>
                  <a:cubicBezTo>
                    <a:pt x="416016" y="200562"/>
                    <a:pt x="312299" y="167754"/>
                    <a:pt x="239803" y="127008"/>
                  </a:cubicBezTo>
                  <a:cubicBezTo>
                    <a:pt x="167307" y="86262"/>
                    <a:pt x="18611" y="17470"/>
                    <a:pt x="1678" y="318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9ABBC582-D439-447B-AFB3-72F75264EFE4}"/>
                </a:ext>
              </a:extLst>
            </p:cNvPr>
            <p:cNvSpPr/>
            <p:nvPr/>
          </p:nvSpPr>
          <p:spPr>
            <a:xfrm>
              <a:off x="4808675" y="873657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DFF3979-D3E1-4330-8B9C-5527D8FF33A8}"/>
                </a:ext>
              </a:extLst>
            </p:cNvPr>
            <p:cNvSpPr/>
            <p:nvPr/>
          </p:nvSpPr>
          <p:spPr>
            <a:xfrm>
              <a:off x="4990333" y="906078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4088DEB-08D1-41F6-930F-4F26D6D4A24E}"/>
                </a:ext>
              </a:extLst>
            </p:cNvPr>
            <p:cNvSpPr/>
            <p:nvPr/>
          </p:nvSpPr>
          <p:spPr>
            <a:xfrm>
              <a:off x="7427445" y="1527963"/>
              <a:ext cx="181757" cy="768787"/>
            </a:xfrm>
            <a:custGeom>
              <a:avLst/>
              <a:gdLst>
                <a:gd name="connsiteX0" fmla="*/ 2055 w 181757"/>
                <a:gd name="connsiteY0" fmla="*/ 270 h 768787"/>
                <a:gd name="connsiteX1" fmla="*/ 61322 w 181757"/>
                <a:gd name="connsiteY1" fmla="*/ 139970 h 768787"/>
                <a:gd name="connsiteX2" fmla="*/ 35922 w 181757"/>
                <a:gd name="connsiteY2" fmla="*/ 233104 h 768787"/>
                <a:gd name="connsiteX3" fmla="*/ 2055 w 181757"/>
                <a:gd name="connsiteY3" fmla="*/ 338937 h 768787"/>
                <a:gd name="connsiteX4" fmla="*/ 23222 w 181757"/>
                <a:gd name="connsiteY4" fmla="*/ 461704 h 768787"/>
                <a:gd name="connsiteX5" fmla="*/ 179855 w 181757"/>
                <a:gd name="connsiteY5" fmla="*/ 766504 h 768787"/>
                <a:gd name="connsiteX6" fmla="*/ 107888 w 181757"/>
                <a:gd name="connsiteY6" fmla="*/ 588704 h 768787"/>
                <a:gd name="connsiteX7" fmla="*/ 74022 w 181757"/>
                <a:gd name="connsiteY7" fmla="*/ 360104 h 768787"/>
                <a:gd name="connsiteX8" fmla="*/ 129055 w 181757"/>
                <a:gd name="connsiteY8" fmla="*/ 178070 h 768787"/>
                <a:gd name="connsiteX9" fmla="*/ 2055 w 181757"/>
                <a:gd name="connsiteY9" fmla="*/ 270 h 7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57" h="768787">
                  <a:moveTo>
                    <a:pt x="2055" y="270"/>
                  </a:moveTo>
                  <a:cubicBezTo>
                    <a:pt x="-9234" y="-6080"/>
                    <a:pt x="55678" y="101164"/>
                    <a:pt x="61322" y="139970"/>
                  </a:cubicBezTo>
                  <a:cubicBezTo>
                    <a:pt x="66966" y="178776"/>
                    <a:pt x="45800" y="199943"/>
                    <a:pt x="35922" y="233104"/>
                  </a:cubicBezTo>
                  <a:cubicBezTo>
                    <a:pt x="26044" y="266265"/>
                    <a:pt x="4172" y="300837"/>
                    <a:pt x="2055" y="338937"/>
                  </a:cubicBezTo>
                  <a:cubicBezTo>
                    <a:pt x="-62" y="377037"/>
                    <a:pt x="-6411" y="390443"/>
                    <a:pt x="23222" y="461704"/>
                  </a:cubicBezTo>
                  <a:cubicBezTo>
                    <a:pt x="52855" y="532965"/>
                    <a:pt x="165744" y="745337"/>
                    <a:pt x="179855" y="766504"/>
                  </a:cubicBezTo>
                  <a:cubicBezTo>
                    <a:pt x="193966" y="787671"/>
                    <a:pt x="125527" y="656437"/>
                    <a:pt x="107888" y="588704"/>
                  </a:cubicBezTo>
                  <a:cubicBezTo>
                    <a:pt x="90249" y="520971"/>
                    <a:pt x="70494" y="428543"/>
                    <a:pt x="74022" y="360104"/>
                  </a:cubicBezTo>
                  <a:cubicBezTo>
                    <a:pt x="77550" y="291665"/>
                    <a:pt x="143166" y="234514"/>
                    <a:pt x="129055" y="178070"/>
                  </a:cubicBezTo>
                  <a:cubicBezTo>
                    <a:pt x="114944" y="121626"/>
                    <a:pt x="13344" y="6620"/>
                    <a:pt x="2055" y="2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2990F019-54E0-496D-9C34-4B9749D06F21}"/>
                </a:ext>
              </a:extLst>
            </p:cNvPr>
            <p:cNvSpPr/>
            <p:nvPr/>
          </p:nvSpPr>
          <p:spPr>
            <a:xfrm>
              <a:off x="7386493" y="1981127"/>
              <a:ext cx="136435" cy="967787"/>
            </a:xfrm>
            <a:custGeom>
              <a:avLst/>
              <a:gdLst>
                <a:gd name="connsiteX0" fmla="*/ 68407 w 136435"/>
                <a:gd name="connsiteY0" fmla="*/ 73 h 967787"/>
                <a:gd name="connsiteX1" fmla="*/ 114974 w 136435"/>
                <a:gd name="connsiteY1" fmla="*/ 317573 h 967787"/>
                <a:gd name="connsiteX2" fmla="*/ 64174 w 136435"/>
                <a:gd name="connsiteY2" fmla="*/ 723973 h 967787"/>
                <a:gd name="connsiteX3" fmla="*/ 674 w 136435"/>
                <a:gd name="connsiteY3" fmla="*/ 956806 h 967787"/>
                <a:gd name="connsiteX4" fmla="*/ 34540 w 136435"/>
                <a:gd name="connsiteY4" fmla="*/ 910240 h 967787"/>
                <a:gd name="connsiteX5" fmla="*/ 93807 w 136435"/>
                <a:gd name="connsiteY5" fmla="*/ 736673 h 967787"/>
                <a:gd name="connsiteX6" fmla="*/ 136140 w 136435"/>
                <a:gd name="connsiteY6" fmla="*/ 292173 h 967787"/>
                <a:gd name="connsiteX7" fmla="*/ 68407 w 136435"/>
                <a:gd name="connsiteY7" fmla="*/ 73 h 9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5" h="967787">
                  <a:moveTo>
                    <a:pt x="68407" y="73"/>
                  </a:moveTo>
                  <a:cubicBezTo>
                    <a:pt x="64879" y="4306"/>
                    <a:pt x="115680" y="196923"/>
                    <a:pt x="114974" y="317573"/>
                  </a:cubicBezTo>
                  <a:cubicBezTo>
                    <a:pt x="114269" y="438223"/>
                    <a:pt x="83224" y="617434"/>
                    <a:pt x="64174" y="723973"/>
                  </a:cubicBezTo>
                  <a:cubicBezTo>
                    <a:pt x="45124" y="830512"/>
                    <a:pt x="5613" y="925762"/>
                    <a:pt x="674" y="956806"/>
                  </a:cubicBezTo>
                  <a:cubicBezTo>
                    <a:pt x="-4265" y="987851"/>
                    <a:pt x="19018" y="946929"/>
                    <a:pt x="34540" y="910240"/>
                  </a:cubicBezTo>
                  <a:cubicBezTo>
                    <a:pt x="50062" y="873551"/>
                    <a:pt x="76874" y="839684"/>
                    <a:pt x="93807" y="736673"/>
                  </a:cubicBezTo>
                  <a:cubicBezTo>
                    <a:pt x="110740" y="633662"/>
                    <a:pt x="139668" y="409295"/>
                    <a:pt x="136140" y="292173"/>
                  </a:cubicBezTo>
                  <a:cubicBezTo>
                    <a:pt x="132612" y="175051"/>
                    <a:pt x="71935" y="-4160"/>
                    <a:pt x="68407" y="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6D69481-9DBF-4E13-868B-405742A4E57A}"/>
                </a:ext>
              </a:extLst>
            </p:cNvPr>
            <p:cNvSpPr/>
            <p:nvPr/>
          </p:nvSpPr>
          <p:spPr>
            <a:xfrm>
              <a:off x="5017760" y="1512590"/>
              <a:ext cx="99366" cy="134833"/>
            </a:xfrm>
            <a:custGeom>
              <a:avLst/>
              <a:gdLst>
                <a:gd name="connsiteX0" fmla="*/ 857 w 99366"/>
                <a:gd name="connsiteY0" fmla="*/ 5060 h 134833"/>
                <a:gd name="connsiteX1" fmla="*/ 91873 w 99366"/>
                <a:gd name="connsiteY1" fmla="*/ 15643 h 134833"/>
                <a:gd name="connsiteX2" fmla="*/ 93990 w 99366"/>
                <a:gd name="connsiteY2" fmla="*/ 60093 h 134833"/>
                <a:gd name="connsiteX3" fmla="*/ 93990 w 99366"/>
                <a:gd name="connsiteY3" fmla="*/ 60093 h 134833"/>
                <a:gd name="connsiteX4" fmla="*/ 30490 w 99366"/>
                <a:gd name="connsiteY4" fmla="*/ 134177 h 134833"/>
                <a:gd name="connsiteX5" fmla="*/ 43190 w 99366"/>
                <a:gd name="connsiteY5" fmla="*/ 91843 h 134833"/>
                <a:gd name="connsiteX6" fmla="*/ 857 w 99366"/>
                <a:gd name="connsiteY6" fmla="*/ 5060 h 1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66" h="134833">
                  <a:moveTo>
                    <a:pt x="857" y="5060"/>
                  </a:moveTo>
                  <a:cubicBezTo>
                    <a:pt x="8971" y="-7640"/>
                    <a:pt x="76351" y="6471"/>
                    <a:pt x="91873" y="15643"/>
                  </a:cubicBezTo>
                  <a:cubicBezTo>
                    <a:pt x="107395" y="24815"/>
                    <a:pt x="93990" y="60093"/>
                    <a:pt x="93990" y="60093"/>
                  </a:cubicBezTo>
                  <a:lnTo>
                    <a:pt x="93990" y="60093"/>
                  </a:lnTo>
                  <a:cubicBezTo>
                    <a:pt x="83407" y="72440"/>
                    <a:pt x="38957" y="128885"/>
                    <a:pt x="30490" y="134177"/>
                  </a:cubicBezTo>
                  <a:cubicBezTo>
                    <a:pt x="22023" y="139469"/>
                    <a:pt x="41426" y="111599"/>
                    <a:pt x="43190" y="91843"/>
                  </a:cubicBezTo>
                  <a:cubicBezTo>
                    <a:pt x="44954" y="72087"/>
                    <a:pt x="-7257" y="17760"/>
                    <a:pt x="857" y="50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D32D2C6B-8C9A-4B4C-B6D3-7D166247BE33}"/>
                </a:ext>
              </a:extLst>
            </p:cNvPr>
            <p:cNvSpPr/>
            <p:nvPr/>
          </p:nvSpPr>
          <p:spPr>
            <a:xfrm>
              <a:off x="5404710" y="419771"/>
              <a:ext cx="898764" cy="390263"/>
            </a:xfrm>
            <a:custGeom>
              <a:avLst/>
              <a:gdLst>
                <a:gd name="connsiteX0" fmla="*/ 898276 w 898764"/>
                <a:gd name="connsiteY0" fmla="*/ 9669 h 390263"/>
                <a:gd name="connsiteX1" fmla="*/ 609351 w 898764"/>
                <a:gd name="connsiteY1" fmla="*/ 6494 h 390263"/>
                <a:gd name="connsiteX2" fmla="*/ 295026 w 898764"/>
                <a:gd name="connsiteY2" fmla="*/ 89044 h 390263"/>
                <a:gd name="connsiteX3" fmla="*/ 231526 w 898764"/>
                <a:gd name="connsiteY3" fmla="*/ 127144 h 390263"/>
                <a:gd name="connsiteX4" fmla="*/ 12451 w 898764"/>
                <a:gd name="connsiteY4" fmla="*/ 381144 h 390263"/>
                <a:gd name="connsiteX5" fmla="*/ 44201 w 898764"/>
                <a:gd name="connsiteY5" fmla="*/ 320819 h 390263"/>
                <a:gd name="connsiteX6" fmla="*/ 187076 w 898764"/>
                <a:gd name="connsiteY6" fmla="*/ 193819 h 390263"/>
                <a:gd name="connsiteX7" fmla="*/ 444251 w 898764"/>
                <a:gd name="connsiteY7" fmla="*/ 60469 h 390263"/>
                <a:gd name="connsiteX8" fmla="*/ 672851 w 898764"/>
                <a:gd name="connsiteY8" fmla="*/ 44594 h 390263"/>
                <a:gd name="connsiteX9" fmla="*/ 898276 w 898764"/>
                <a:gd name="connsiteY9" fmla="*/ 9669 h 39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764" h="390263">
                  <a:moveTo>
                    <a:pt x="898276" y="9669"/>
                  </a:moveTo>
                  <a:cubicBezTo>
                    <a:pt x="887693" y="3319"/>
                    <a:pt x="709893" y="-6735"/>
                    <a:pt x="609351" y="6494"/>
                  </a:cubicBezTo>
                  <a:cubicBezTo>
                    <a:pt x="508809" y="19723"/>
                    <a:pt x="357997" y="68936"/>
                    <a:pt x="295026" y="89044"/>
                  </a:cubicBezTo>
                  <a:cubicBezTo>
                    <a:pt x="232055" y="109152"/>
                    <a:pt x="278622" y="78461"/>
                    <a:pt x="231526" y="127144"/>
                  </a:cubicBezTo>
                  <a:cubicBezTo>
                    <a:pt x="184430" y="175827"/>
                    <a:pt x="43672" y="348865"/>
                    <a:pt x="12451" y="381144"/>
                  </a:cubicBezTo>
                  <a:cubicBezTo>
                    <a:pt x="-18770" y="413423"/>
                    <a:pt x="15097" y="352040"/>
                    <a:pt x="44201" y="320819"/>
                  </a:cubicBezTo>
                  <a:cubicBezTo>
                    <a:pt x="73305" y="289598"/>
                    <a:pt x="120401" y="237211"/>
                    <a:pt x="187076" y="193819"/>
                  </a:cubicBezTo>
                  <a:cubicBezTo>
                    <a:pt x="253751" y="150427"/>
                    <a:pt x="363289" y="85340"/>
                    <a:pt x="444251" y="60469"/>
                  </a:cubicBezTo>
                  <a:cubicBezTo>
                    <a:pt x="525213" y="35598"/>
                    <a:pt x="600884" y="56765"/>
                    <a:pt x="672851" y="44594"/>
                  </a:cubicBezTo>
                  <a:cubicBezTo>
                    <a:pt x="744818" y="32423"/>
                    <a:pt x="908859" y="16019"/>
                    <a:pt x="898276" y="966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56B8547-6042-4C1B-AB81-68F542E5AD11}"/>
                </a:ext>
              </a:extLst>
            </p:cNvPr>
            <p:cNvSpPr/>
            <p:nvPr/>
          </p:nvSpPr>
          <p:spPr>
            <a:xfrm>
              <a:off x="4300535" y="3889895"/>
              <a:ext cx="887600" cy="1537427"/>
            </a:xfrm>
            <a:custGeom>
              <a:avLst/>
              <a:gdLst>
                <a:gd name="connsiteX0" fmla="*/ 877890 w 887600"/>
                <a:gd name="connsiteY0" fmla="*/ 9005 h 1537427"/>
                <a:gd name="connsiteX1" fmla="*/ 858840 w 887600"/>
                <a:gd name="connsiteY1" fmla="*/ 78855 h 1537427"/>
                <a:gd name="connsiteX2" fmla="*/ 858840 w 887600"/>
                <a:gd name="connsiteY2" fmla="*/ 237605 h 1537427"/>
                <a:gd name="connsiteX3" fmla="*/ 887415 w 887600"/>
                <a:gd name="connsiteY3" fmla="*/ 478905 h 1537427"/>
                <a:gd name="connsiteX4" fmla="*/ 842965 w 887600"/>
                <a:gd name="connsiteY4" fmla="*/ 720205 h 1537427"/>
                <a:gd name="connsiteX5" fmla="*/ 588965 w 887600"/>
                <a:gd name="connsiteY5" fmla="*/ 1129780 h 1537427"/>
                <a:gd name="connsiteX6" fmla="*/ 23815 w 887600"/>
                <a:gd name="connsiteY6" fmla="*/ 1513955 h 1537427"/>
                <a:gd name="connsiteX7" fmla="*/ 131765 w 887600"/>
                <a:gd name="connsiteY7" fmla="*/ 1469505 h 1537427"/>
                <a:gd name="connsiteX8" fmla="*/ 373065 w 887600"/>
                <a:gd name="connsiteY8" fmla="*/ 1256780 h 1537427"/>
                <a:gd name="connsiteX9" fmla="*/ 744540 w 887600"/>
                <a:gd name="connsiteY9" fmla="*/ 926580 h 1537427"/>
                <a:gd name="connsiteX10" fmla="*/ 836615 w 887600"/>
                <a:gd name="connsiteY10" fmla="*/ 621780 h 1537427"/>
                <a:gd name="connsiteX11" fmla="*/ 862015 w 887600"/>
                <a:gd name="connsiteY11" fmla="*/ 275705 h 1537427"/>
                <a:gd name="connsiteX12" fmla="*/ 877890 w 887600"/>
                <a:gd name="connsiteY12" fmla="*/ 9005 h 153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600" h="1537427">
                  <a:moveTo>
                    <a:pt x="877890" y="9005"/>
                  </a:moveTo>
                  <a:cubicBezTo>
                    <a:pt x="877361" y="-23803"/>
                    <a:pt x="862015" y="40755"/>
                    <a:pt x="858840" y="78855"/>
                  </a:cubicBezTo>
                  <a:cubicBezTo>
                    <a:pt x="855665" y="116955"/>
                    <a:pt x="854077" y="170930"/>
                    <a:pt x="858840" y="237605"/>
                  </a:cubicBezTo>
                  <a:cubicBezTo>
                    <a:pt x="863602" y="304280"/>
                    <a:pt x="890061" y="398472"/>
                    <a:pt x="887415" y="478905"/>
                  </a:cubicBezTo>
                  <a:cubicBezTo>
                    <a:pt x="884769" y="559338"/>
                    <a:pt x="892707" y="611726"/>
                    <a:pt x="842965" y="720205"/>
                  </a:cubicBezTo>
                  <a:cubicBezTo>
                    <a:pt x="793223" y="828684"/>
                    <a:pt x="725490" y="997488"/>
                    <a:pt x="588965" y="1129780"/>
                  </a:cubicBezTo>
                  <a:cubicBezTo>
                    <a:pt x="452440" y="1262072"/>
                    <a:pt x="100015" y="1457334"/>
                    <a:pt x="23815" y="1513955"/>
                  </a:cubicBezTo>
                  <a:cubicBezTo>
                    <a:pt x="-52385" y="1570576"/>
                    <a:pt x="73557" y="1512367"/>
                    <a:pt x="131765" y="1469505"/>
                  </a:cubicBezTo>
                  <a:cubicBezTo>
                    <a:pt x="189973" y="1426643"/>
                    <a:pt x="373065" y="1256780"/>
                    <a:pt x="373065" y="1256780"/>
                  </a:cubicBezTo>
                  <a:cubicBezTo>
                    <a:pt x="475194" y="1166293"/>
                    <a:pt x="667282" y="1032413"/>
                    <a:pt x="744540" y="926580"/>
                  </a:cubicBezTo>
                  <a:cubicBezTo>
                    <a:pt x="821798" y="820747"/>
                    <a:pt x="817036" y="730259"/>
                    <a:pt x="836615" y="621780"/>
                  </a:cubicBezTo>
                  <a:cubicBezTo>
                    <a:pt x="856194" y="513301"/>
                    <a:pt x="857252" y="379422"/>
                    <a:pt x="862015" y="275705"/>
                  </a:cubicBezTo>
                  <a:cubicBezTo>
                    <a:pt x="866777" y="171988"/>
                    <a:pt x="878419" y="41813"/>
                    <a:pt x="877890" y="900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0AC6D25-89C8-49DC-A6DD-A72EA64391B3}"/>
                </a:ext>
              </a:extLst>
            </p:cNvPr>
            <p:cNvSpPr/>
            <p:nvPr/>
          </p:nvSpPr>
          <p:spPr>
            <a:xfrm>
              <a:off x="4542765" y="2060875"/>
              <a:ext cx="156478" cy="746342"/>
            </a:xfrm>
            <a:custGeom>
              <a:avLst/>
              <a:gdLst>
                <a:gd name="connsiteX0" fmla="*/ 156235 w 156478"/>
                <a:gd name="connsiteY0" fmla="*/ 1288 h 746342"/>
                <a:gd name="connsiteX1" fmla="*/ 48285 w 156478"/>
                <a:gd name="connsiteY1" fmla="*/ 131463 h 746342"/>
                <a:gd name="connsiteX2" fmla="*/ 22885 w 156478"/>
                <a:gd name="connsiteY2" fmla="*/ 264813 h 746342"/>
                <a:gd name="connsiteX3" fmla="*/ 49873 w 156478"/>
                <a:gd name="connsiteY3" fmla="*/ 521988 h 746342"/>
                <a:gd name="connsiteX4" fmla="*/ 76860 w 156478"/>
                <a:gd name="connsiteY4" fmla="*/ 734713 h 746342"/>
                <a:gd name="connsiteX5" fmla="*/ 83210 w 156478"/>
                <a:gd name="connsiteY5" fmla="*/ 698200 h 746342"/>
                <a:gd name="connsiteX6" fmla="*/ 56223 w 156478"/>
                <a:gd name="connsiteY6" fmla="*/ 528338 h 746342"/>
                <a:gd name="connsiteX7" fmla="*/ 8598 w 156478"/>
                <a:gd name="connsiteY7" fmla="*/ 353713 h 746342"/>
                <a:gd name="connsiteX8" fmla="*/ 14948 w 156478"/>
                <a:gd name="connsiteY8" fmla="*/ 214013 h 746342"/>
                <a:gd name="connsiteX9" fmla="*/ 156235 w 156478"/>
                <a:gd name="connsiteY9" fmla="*/ 1288 h 7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478" h="746342">
                  <a:moveTo>
                    <a:pt x="156235" y="1288"/>
                  </a:moveTo>
                  <a:cubicBezTo>
                    <a:pt x="161791" y="-12470"/>
                    <a:pt x="70510" y="87542"/>
                    <a:pt x="48285" y="131463"/>
                  </a:cubicBezTo>
                  <a:cubicBezTo>
                    <a:pt x="26060" y="175384"/>
                    <a:pt x="22620" y="199726"/>
                    <a:pt x="22885" y="264813"/>
                  </a:cubicBezTo>
                  <a:cubicBezTo>
                    <a:pt x="23150" y="329900"/>
                    <a:pt x="40877" y="443671"/>
                    <a:pt x="49873" y="521988"/>
                  </a:cubicBezTo>
                  <a:cubicBezTo>
                    <a:pt x="58869" y="600305"/>
                    <a:pt x="71304" y="705344"/>
                    <a:pt x="76860" y="734713"/>
                  </a:cubicBezTo>
                  <a:cubicBezTo>
                    <a:pt x="82416" y="764082"/>
                    <a:pt x="86649" y="732596"/>
                    <a:pt x="83210" y="698200"/>
                  </a:cubicBezTo>
                  <a:cubicBezTo>
                    <a:pt x="79771" y="663804"/>
                    <a:pt x="68658" y="585752"/>
                    <a:pt x="56223" y="528338"/>
                  </a:cubicBezTo>
                  <a:cubicBezTo>
                    <a:pt x="43788" y="470924"/>
                    <a:pt x="15477" y="406101"/>
                    <a:pt x="8598" y="353713"/>
                  </a:cubicBezTo>
                  <a:cubicBezTo>
                    <a:pt x="1719" y="301326"/>
                    <a:pt x="-9394" y="272221"/>
                    <a:pt x="14948" y="214013"/>
                  </a:cubicBezTo>
                  <a:cubicBezTo>
                    <a:pt x="39290" y="155805"/>
                    <a:pt x="150679" y="15046"/>
                    <a:pt x="156235" y="128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D3BCBD24-F1CC-4D3F-BAD8-1F191F4B3855}"/>
                </a:ext>
              </a:extLst>
            </p:cNvPr>
            <p:cNvSpPr/>
            <p:nvPr/>
          </p:nvSpPr>
          <p:spPr>
            <a:xfrm>
              <a:off x="4603578" y="2793363"/>
              <a:ext cx="399035" cy="672545"/>
            </a:xfrm>
            <a:custGeom>
              <a:avLst/>
              <a:gdLst>
                <a:gd name="connsiteX0" fmla="*/ 20810 w 399035"/>
                <a:gd name="connsiteY0" fmla="*/ 637 h 672545"/>
                <a:gd name="connsiteX1" fmla="*/ 6522 w 399035"/>
                <a:gd name="connsiteY1" fmla="*/ 73662 h 672545"/>
                <a:gd name="connsiteX2" fmla="*/ 38272 w 399035"/>
                <a:gd name="connsiteY2" fmla="*/ 153037 h 672545"/>
                <a:gd name="connsiteX3" fmla="*/ 66847 w 399035"/>
                <a:gd name="connsiteY3" fmla="*/ 251462 h 672545"/>
                <a:gd name="connsiteX4" fmla="*/ 111297 w 399035"/>
                <a:gd name="connsiteY4" fmla="*/ 335600 h 672545"/>
                <a:gd name="connsiteX5" fmla="*/ 155747 w 399035"/>
                <a:gd name="connsiteY5" fmla="*/ 405450 h 672545"/>
                <a:gd name="connsiteX6" fmla="*/ 182735 w 399035"/>
                <a:gd name="connsiteY6" fmla="*/ 488000 h 672545"/>
                <a:gd name="connsiteX7" fmla="*/ 203372 w 399035"/>
                <a:gd name="connsiteY7" fmla="*/ 546737 h 672545"/>
                <a:gd name="connsiteX8" fmla="*/ 274810 w 399035"/>
                <a:gd name="connsiteY8" fmla="*/ 613412 h 672545"/>
                <a:gd name="connsiteX9" fmla="*/ 398635 w 399035"/>
                <a:gd name="connsiteY9" fmla="*/ 670562 h 672545"/>
                <a:gd name="connsiteX10" fmla="*/ 309735 w 399035"/>
                <a:gd name="connsiteY10" fmla="*/ 646750 h 672545"/>
                <a:gd name="connsiteX11" fmla="*/ 184322 w 399035"/>
                <a:gd name="connsiteY11" fmla="*/ 527687 h 672545"/>
                <a:gd name="connsiteX12" fmla="*/ 154160 w 399035"/>
                <a:gd name="connsiteY12" fmla="*/ 395925 h 672545"/>
                <a:gd name="connsiteX13" fmla="*/ 9697 w 399035"/>
                <a:gd name="connsiteY13" fmla="*/ 116525 h 672545"/>
                <a:gd name="connsiteX14" fmla="*/ 20810 w 399035"/>
                <a:gd name="connsiteY14" fmla="*/ 637 h 6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35" h="672545">
                  <a:moveTo>
                    <a:pt x="20810" y="637"/>
                  </a:moveTo>
                  <a:cubicBezTo>
                    <a:pt x="20281" y="-6507"/>
                    <a:pt x="3612" y="48262"/>
                    <a:pt x="6522" y="73662"/>
                  </a:cubicBezTo>
                  <a:cubicBezTo>
                    <a:pt x="9432" y="99062"/>
                    <a:pt x="28218" y="123404"/>
                    <a:pt x="38272" y="153037"/>
                  </a:cubicBezTo>
                  <a:cubicBezTo>
                    <a:pt x="48326" y="182670"/>
                    <a:pt x="54676" y="221035"/>
                    <a:pt x="66847" y="251462"/>
                  </a:cubicBezTo>
                  <a:cubicBezTo>
                    <a:pt x="79018" y="281889"/>
                    <a:pt x="96480" y="309935"/>
                    <a:pt x="111297" y="335600"/>
                  </a:cubicBezTo>
                  <a:cubicBezTo>
                    <a:pt x="126114" y="361265"/>
                    <a:pt x="143841" y="380050"/>
                    <a:pt x="155747" y="405450"/>
                  </a:cubicBezTo>
                  <a:cubicBezTo>
                    <a:pt x="167653" y="430850"/>
                    <a:pt x="174798" y="464452"/>
                    <a:pt x="182735" y="488000"/>
                  </a:cubicBezTo>
                  <a:cubicBezTo>
                    <a:pt x="190672" y="511548"/>
                    <a:pt x="188026" y="525835"/>
                    <a:pt x="203372" y="546737"/>
                  </a:cubicBezTo>
                  <a:cubicBezTo>
                    <a:pt x="218718" y="567639"/>
                    <a:pt x="242266" y="592775"/>
                    <a:pt x="274810" y="613412"/>
                  </a:cubicBezTo>
                  <a:cubicBezTo>
                    <a:pt x="307354" y="634049"/>
                    <a:pt x="392814" y="665006"/>
                    <a:pt x="398635" y="670562"/>
                  </a:cubicBezTo>
                  <a:cubicBezTo>
                    <a:pt x="404456" y="676118"/>
                    <a:pt x="345454" y="670563"/>
                    <a:pt x="309735" y="646750"/>
                  </a:cubicBezTo>
                  <a:cubicBezTo>
                    <a:pt x="274016" y="622938"/>
                    <a:pt x="210251" y="569491"/>
                    <a:pt x="184322" y="527687"/>
                  </a:cubicBezTo>
                  <a:cubicBezTo>
                    <a:pt x="158393" y="485883"/>
                    <a:pt x="183264" y="464452"/>
                    <a:pt x="154160" y="395925"/>
                  </a:cubicBezTo>
                  <a:cubicBezTo>
                    <a:pt x="125056" y="327398"/>
                    <a:pt x="36949" y="179231"/>
                    <a:pt x="9697" y="116525"/>
                  </a:cubicBezTo>
                  <a:cubicBezTo>
                    <a:pt x="-17555" y="53819"/>
                    <a:pt x="21339" y="7781"/>
                    <a:pt x="20810" y="63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1E1680D-68F7-4A9C-B22E-01B26BB5BD36}"/>
                </a:ext>
              </a:extLst>
            </p:cNvPr>
            <p:cNvSpPr/>
            <p:nvPr/>
          </p:nvSpPr>
          <p:spPr>
            <a:xfrm>
              <a:off x="4864099" y="2549531"/>
              <a:ext cx="54008" cy="516141"/>
            </a:xfrm>
            <a:custGeom>
              <a:avLst/>
              <a:gdLst>
                <a:gd name="connsiteX0" fmla="*/ 1 w 54008"/>
                <a:gd name="connsiteY0" fmla="*/ 1582 h 516141"/>
                <a:gd name="connsiteX1" fmla="*/ 42864 w 54008"/>
                <a:gd name="connsiteY1" fmla="*/ 85719 h 516141"/>
                <a:gd name="connsiteX2" fmla="*/ 53976 w 54008"/>
                <a:gd name="connsiteY2" fmla="*/ 230182 h 516141"/>
                <a:gd name="connsiteX3" fmla="*/ 46039 w 54008"/>
                <a:gd name="connsiteY3" fmla="*/ 493707 h 516141"/>
                <a:gd name="connsiteX4" fmla="*/ 39689 w 54008"/>
                <a:gd name="connsiteY4" fmla="*/ 495294 h 516141"/>
                <a:gd name="connsiteX5" fmla="*/ 42864 w 54008"/>
                <a:gd name="connsiteY5" fmla="*/ 436557 h 516141"/>
                <a:gd name="connsiteX6" fmla="*/ 41276 w 54008"/>
                <a:gd name="connsiteY6" fmla="*/ 157157 h 516141"/>
                <a:gd name="connsiteX7" fmla="*/ 1 w 54008"/>
                <a:gd name="connsiteY7" fmla="*/ 1582 h 5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8" h="516141">
                  <a:moveTo>
                    <a:pt x="1" y="1582"/>
                  </a:moveTo>
                  <a:cubicBezTo>
                    <a:pt x="266" y="-10324"/>
                    <a:pt x="33868" y="47619"/>
                    <a:pt x="42864" y="85719"/>
                  </a:cubicBezTo>
                  <a:cubicBezTo>
                    <a:pt x="51860" y="123819"/>
                    <a:pt x="53447" y="162184"/>
                    <a:pt x="53976" y="230182"/>
                  </a:cubicBezTo>
                  <a:cubicBezTo>
                    <a:pt x="54505" y="298180"/>
                    <a:pt x="48420" y="449522"/>
                    <a:pt x="46039" y="493707"/>
                  </a:cubicBezTo>
                  <a:cubicBezTo>
                    <a:pt x="43658" y="537892"/>
                    <a:pt x="40218" y="504819"/>
                    <a:pt x="39689" y="495294"/>
                  </a:cubicBezTo>
                  <a:cubicBezTo>
                    <a:pt x="39160" y="485769"/>
                    <a:pt x="42600" y="492913"/>
                    <a:pt x="42864" y="436557"/>
                  </a:cubicBezTo>
                  <a:cubicBezTo>
                    <a:pt x="43128" y="380201"/>
                    <a:pt x="48420" y="228594"/>
                    <a:pt x="41276" y="157157"/>
                  </a:cubicBezTo>
                  <a:cubicBezTo>
                    <a:pt x="34132" y="85720"/>
                    <a:pt x="-264" y="13488"/>
                    <a:pt x="1" y="158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3E5ADC2-BA25-4768-AF52-34A9BD52A2B2}"/>
                </a:ext>
              </a:extLst>
            </p:cNvPr>
            <p:cNvSpPr/>
            <p:nvPr/>
          </p:nvSpPr>
          <p:spPr>
            <a:xfrm>
              <a:off x="4811078" y="2567171"/>
              <a:ext cx="83553" cy="494721"/>
            </a:xfrm>
            <a:custGeom>
              <a:avLst/>
              <a:gdLst>
                <a:gd name="connsiteX0" fmla="*/ 11747 w 83553"/>
                <a:gd name="connsiteY0" fmla="*/ 1404 h 494721"/>
                <a:gd name="connsiteX1" fmla="*/ 27622 w 83553"/>
                <a:gd name="connsiteY1" fmla="*/ 141104 h 494721"/>
                <a:gd name="connsiteX2" fmla="*/ 19685 w 83553"/>
                <a:gd name="connsiteY2" fmla="*/ 268104 h 494721"/>
                <a:gd name="connsiteX3" fmla="*/ 81597 w 83553"/>
                <a:gd name="connsiteY3" fmla="*/ 484004 h 494721"/>
                <a:gd name="connsiteX4" fmla="*/ 64135 w 83553"/>
                <a:gd name="connsiteY4" fmla="*/ 455429 h 494721"/>
                <a:gd name="connsiteX5" fmla="*/ 24447 w 83553"/>
                <a:gd name="connsiteY5" fmla="*/ 398279 h 494721"/>
                <a:gd name="connsiteX6" fmla="*/ 3810 w 83553"/>
                <a:gd name="connsiteY6" fmla="*/ 352242 h 494721"/>
                <a:gd name="connsiteX7" fmla="*/ 2222 w 83553"/>
                <a:gd name="connsiteY7" fmla="*/ 231592 h 494721"/>
                <a:gd name="connsiteX8" fmla="*/ 11747 w 83553"/>
                <a:gd name="connsiteY8" fmla="*/ 1404 h 49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3" h="494721">
                  <a:moveTo>
                    <a:pt x="11747" y="1404"/>
                  </a:moveTo>
                  <a:cubicBezTo>
                    <a:pt x="15980" y="-13677"/>
                    <a:pt x="26299" y="96654"/>
                    <a:pt x="27622" y="141104"/>
                  </a:cubicBezTo>
                  <a:cubicBezTo>
                    <a:pt x="28945" y="185554"/>
                    <a:pt x="10689" y="210954"/>
                    <a:pt x="19685" y="268104"/>
                  </a:cubicBezTo>
                  <a:cubicBezTo>
                    <a:pt x="28681" y="325254"/>
                    <a:pt x="74189" y="452783"/>
                    <a:pt x="81597" y="484004"/>
                  </a:cubicBezTo>
                  <a:cubicBezTo>
                    <a:pt x="89005" y="515225"/>
                    <a:pt x="73660" y="469716"/>
                    <a:pt x="64135" y="455429"/>
                  </a:cubicBezTo>
                  <a:cubicBezTo>
                    <a:pt x="54610" y="441142"/>
                    <a:pt x="34501" y="415477"/>
                    <a:pt x="24447" y="398279"/>
                  </a:cubicBezTo>
                  <a:cubicBezTo>
                    <a:pt x="14393" y="381081"/>
                    <a:pt x="7514" y="380023"/>
                    <a:pt x="3810" y="352242"/>
                  </a:cubicBezTo>
                  <a:cubicBezTo>
                    <a:pt x="106" y="324461"/>
                    <a:pt x="-1747" y="287948"/>
                    <a:pt x="2222" y="231592"/>
                  </a:cubicBezTo>
                  <a:cubicBezTo>
                    <a:pt x="6191" y="175236"/>
                    <a:pt x="7514" y="16485"/>
                    <a:pt x="11747" y="140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732613B-DCB9-44E5-8BFC-9F02FAC39F02}"/>
                </a:ext>
              </a:extLst>
            </p:cNvPr>
            <p:cNvSpPr/>
            <p:nvPr/>
          </p:nvSpPr>
          <p:spPr>
            <a:xfrm>
              <a:off x="7471425" y="2423238"/>
              <a:ext cx="137998" cy="363082"/>
            </a:xfrm>
            <a:custGeom>
              <a:avLst/>
              <a:gdLst>
                <a:gd name="connsiteX0" fmla="*/ 131642 w 137998"/>
                <a:gd name="connsiteY0" fmla="*/ 345 h 363082"/>
                <a:gd name="connsiteX1" fmla="*/ 123175 w 137998"/>
                <a:gd name="connsiteY1" fmla="*/ 201429 h 363082"/>
                <a:gd name="connsiteX2" fmla="*/ 408 w 137998"/>
                <a:gd name="connsiteY2" fmla="*/ 362295 h 363082"/>
                <a:gd name="connsiteX3" fmla="*/ 85075 w 137998"/>
                <a:gd name="connsiteY3" fmla="*/ 252229 h 363082"/>
                <a:gd name="connsiteX4" fmla="*/ 131642 w 137998"/>
                <a:gd name="connsiteY4" fmla="*/ 345 h 3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98" h="363082">
                  <a:moveTo>
                    <a:pt x="131642" y="345"/>
                  </a:moveTo>
                  <a:cubicBezTo>
                    <a:pt x="137992" y="-8122"/>
                    <a:pt x="145047" y="141104"/>
                    <a:pt x="123175" y="201429"/>
                  </a:cubicBezTo>
                  <a:cubicBezTo>
                    <a:pt x="101303" y="261754"/>
                    <a:pt x="6758" y="353828"/>
                    <a:pt x="408" y="362295"/>
                  </a:cubicBezTo>
                  <a:cubicBezTo>
                    <a:pt x="-5942" y="370762"/>
                    <a:pt x="63556" y="309379"/>
                    <a:pt x="85075" y="252229"/>
                  </a:cubicBezTo>
                  <a:cubicBezTo>
                    <a:pt x="106594" y="195079"/>
                    <a:pt x="125292" y="8812"/>
                    <a:pt x="131642" y="3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8F87A683-D555-42D8-A8D1-60DBBA6477E7}"/>
                </a:ext>
              </a:extLst>
            </p:cNvPr>
            <p:cNvSpPr/>
            <p:nvPr/>
          </p:nvSpPr>
          <p:spPr>
            <a:xfrm>
              <a:off x="7581635" y="2404883"/>
              <a:ext cx="121153" cy="155421"/>
            </a:xfrm>
            <a:custGeom>
              <a:avLst/>
              <a:gdLst>
                <a:gd name="connsiteX0" fmla="*/ 265 w 121153"/>
                <a:gd name="connsiteY0" fmla="*/ 3884 h 155421"/>
                <a:gd name="connsiteX1" fmla="*/ 67998 w 121153"/>
                <a:gd name="connsiteY1" fmla="*/ 16584 h 155421"/>
                <a:gd name="connsiteX2" fmla="*/ 97632 w 121153"/>
                <a:gd name="connsiteY2" fmla="*/ 69500 h 155421"/>
                <a:gd name="connsiteX3" fmla="*/ 120915 w 121153"/>
                <a:gd name="connsiteY3" fmla="*/ 154167 h 155421"/>
                <a:gd name="connsiteX4" fmla="*/ 110332 w 121153"/>
                <a:gd name="connsiteY4" fmla="*/ 122417 h 155421"/>
                <a:gd name="connsiteX5" fmla="*/ 95515 w 121153"/>
                <a:gd name="connsiteY5" fmla="*/ 77967 h 155421"/>
                <a:gd name="connsiteX6" fmla="*/ 265 w 121153"/>
                <a:gd name="connsiteY6" fmla="*/ 3884 h 15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3" h="155421">
                  <a:moveTo>
                    <a:pt x="265" y="3884"/>
                  </a:moveTo>
                  <a:cubicBezTo>
                    <a:pt x="-4321" y="-6346"/>
                    <a:pt x="51770" y="5648"/>
                    <a:pt x="67998" y="16584"/>
                  </a:cubicBezTo>
                  <a:cubicBezTo>
                    <a:pt x="84226" y="27520"/>
                    <a:pt x="88813" y="46570"/>
                    <a:pt x="97632" y="69500"/>
                  </a:cubicBezTo>
                  <a:cubicBezTo>
                    <a:pt x="106451" y="92430"/>
                    <a:pt x="118798" y="145348"/>
                    <a:pt x="120915" y="154167"/>
                  </a:cubicBezTo>
                  <a:cubicBezTo>
                    <a:pt x="123032" y="162987"/>
                    <a:pt x="110332" y="122417"/>
                    <a:pt x="110332" y="122417"/>
                  </a:cubicBezTo>
                  <a:cubicBezTo>
                    <a:pt x="106099" y="109717"/>
                    <a:pt x="109273" y="95606"/>
                    <a:pt x="95515" y="77967"/>
                  </a:cubicBezTo>
                  <a:cubicBezTo>
                    <a:pt x="81757" y="60328"/>
                    <a:pt x="4851" y="14114"/>
                    <a:pt x="265" y="38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6BC8186-DBC6-4B14-919F-2C2DECA036D5}"/>
                </a:ext>
              </a:extLst>
            </p:cNvPr>
            <p:cNvSpPr/>
            <p:nvPr/>
          </p:nvSpPr>
          <p:spPr>
            <a:xfrm>
              <a:off x="7577667" y="2490229"/>
              <a:ext cx="135484" cy="608811"/>
            </a:xfrm>
            <a:custGeom>
              <a:avLst/>
              <a:gdLst>
                <a:gd name="connsiteX0" fmla="*/ 127000 w 135484"/>
                <a:gd name="connsiteY0" fmla="*/ 5321 h 608811"/>
                <a:gd name="connsiteX1" fmla="*/ 131233 w 135484"/>
                <a:gd name="connsiteY1" fmla="*/ 83638 h 608811"/>
                <a:gd name="connsiteX2" fmla="*/ 82550 w 135484"/>
                <a:gd name="connsiteY2" fmla="*/ 255088 h 608811"/>
                <a:gd name="connsiteX3" fmla="*/ 69850 w 135484"/>
                <a:gd name="connsiteY3" fmla="*/ 308004 h 608811"/>
                <a:gd name="connsiteX4" fmla="*/ 25400 w 135484"/>
                <a:gd name="connsiteY4" fmla="*/ 352454 h 608811"/>
                <a:gd name="connsiteX5" fmla="*/ 0 w 135484"/>
                <a:gd name="connsiteY5" fmla="*/ 435004 h 608811"/>
                <a:gd name="connsiteX6" fmla="*/ 25400 w 135484"/>
                <a:gd name="connsiteY6" fmla="*/ 608571 h 608811"/>
                <a:gd name="connsiteX7" fmla="*/ 2116 w 135484"/>
                <a:gd name="connsiteY7" fmla="*/ 466754 h 608811"/>
                <a:gd name="connsiteX8" fmla="*/ 78316 w 135484"/>
                <a:gd name="connsiteY8" fmla="*/ 225454 h 608811"/>
                <a:gd name="connsiteX9" fmla="*/ 127000 w 135484"/>
                <a:gd name="connsiteY9" fmla="*/ 5321 h 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4" h="608811">
                  <a:moveTo>
                    <a:pt x="127000" y="5321"/>
                  </a:moveTo>
                  <a:cubicBezTo>
                    <a:pt x="135820" y="-18315"/>
                    <a:pt x="138641" y="42010"/>
                    <a:pt x="131233" y="83638"/>
                  </a:cubicBezTo>
                  <a:cubicBezTo>
                    <a:pt x="123825" y="125266"/>
                    <a:pt x="92781" y="217694"/>
                    <a:pt x="82550" y="255088"/>
                  </a:cubicBezTo>
                  <a:cubicBezTo>
                    <a:pt x="72319" y="292482"/>
                    <a:pt x="79375" y="291776"/>
                    <a:pt x="69850" y="308004"/>
                  </a:cubicBezTo>
                  <a:cubicBezTo>
                    <a:pt x="60325" y="324232"/>
                    <a:pt x="37042" y="331287"/>
                    <a:pt x="25400" y="352454"/>
                  </a:cubicBezTo>
                  <a:cubicBezTo>
                    <a:pt x="13758" y="373621"/>
                    <a:pt x="0" y="392318"/>
                    <a:pt x="0" y="435004"/>
                  </a:cubicBezTo>
                  <a:cubicBezTo>
                    <a:pt x="0" y="477690"/>
                    <a:pt x="25047" y="603279"/>
                    <a:pt x="25400" y="608571"/>
                  </a:cubicBezTo>
                  <a:cubicBezTo>
                    <a:pt x="25753" y="613863"/>
                    <a:pt x="-6703" y="530607"/>
                    <a:pt x="2116" y="466754"/>
                  </a:cubicBezTo>
                  <a:cubicBezTo>
                    <a:pt x="10935" y="402901"/>
                    <a:pt x="58208" y="298126"/>
                    <a:pt x="78316" y="225454"/>
                  </a:cubicBezTo>
                  <a:cubicBezTo>
                    <a:pt x="98424" y="152782"/>
                    <a:pt x="118180" y="28957"/>
                    <a:pt x="127000" y="53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33BD0871-1AC6-470E-8241-5EC51891D98A}"/>
                </a:ext>
              </a:extLst>
            </p:cNvPr>
            <p:cNvSpPr/>
            <p:nvPr/>
          </p:nvSpPr>
          <p:spPr>
            <a:xfrm>
              <a:off x="7313379" y="3017992"/>
              <a:ext cx="276988" cy="557399"/>
            </a:xfrm>
            <a:custGeom>
              <a:avLst/>
              <a:gdLst>
                <a:gd name="connsiteX0" fmla="*/ 264288 w 276988"/>
                <a:gd name="connsiteY0" fmla="*/ 375 h 557399"/>
                <a:gd name="connsiteX1" fmla="*/ 270638 w 276988"/>
                <a:gd name="connsiteY1" fmla="*/ 70225 h 557399"/>
                <a:gd name="connsiteX2" fmla="*/ 274871 w 276988"/>
                <a:gd name="connsiteY2" fmla="*/ 116791 h 557399"/>
                <a:gd name="connsiteX3" fmla="*/ 234654 w 276988"/>
                <a:gd name="connsiteY3" fmla="*/ 212041 h 557399"/>
                <a:gd name="connsiteX4" fmla="*/ 156338 w 276988"/>
                <a:gd name="connsiteY4" fmla="*/ 332691 h 557399"/>
                <a:gd name="connsiteX5" fmla="*/ 1821 w 276988"/>
                <a:gd name="connsiteY5" fmla="*/ 554941 h 557399"/>
                <a:gd name="connsiteX6" fmla="*/ 67438 w 276988"/>
                <a:gd name="connsiteY6" fmla="*/ 457575 h 557399"/>
                <a:gd name="connsiteX7" fmla="*/ 190204 w 276988"/>
                <a:gd name="connsiteY7" fmla="*/ 275541 h 557399"/>
                <a:gd name="connsiteX8" fmla="*/ 257938 w 276988"/>
                <a:gd name="connsiteY8" fmla="*/ 108325 h 557399"/>
                <a:gd name="connsiteX9" fmla="*/ 264288 w 276988"/>
                <a:gd name="connsiteY9" fmla="*/ 375 h 5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8" h="557399">
                  <a:moveTo>
                    <a:pt x="264288" y="375"/>
                  </a:moveTo>
                  <a:cubicBezTo>
                    <a:pt x="266405" y="-5975"/>
                    <a:pt x="270638" y="70225"/>
                    <a:pt x="270638" y="70225"/>
                  </a:cubicBezTo>
                  <a:cubicBezTo>
                    <a:pt x="272402" y="89628"/>
                    <a:pt x="280868" y="93155"/>
                    <a:pt x="274871" y="116791"/>
                  </a:cubicBezTo>
                  <a:cubicBezTo>
                    <a:pt x="268874" y="140427"/>
                    <a:pt x="254410" y="176058"/>
                    <a:pt x="234654" y="212041"/>
                  </a:cubicBezTo>
                  <a:cubicBezTo>
                    <a:pt x="214898" y="248024"/>
                    <a:pt x="195143" y="275541"/>
                    <a:pt x="156338" y="332691"/>
                  </a:cubicBezTo>
                  <a:cubicBezTo>
                    <a:pt x="117533" y="389841"/>
                    <a:pt x="16638" y="534127"/>
                    <a:pt x="1821" y="554941"/>
                  </a:cubicBezTo>
                  <a:cubicBezTo>
                    <a:pt x="-12996" y="575755"/>
                    <a:pt x="67438" y="457575"/>
                    <a:pt x="67438" y="457575"/>
                  </a:cubicBezTo>
                  <a:cubicBezTo>
                    <a:pt x="98835" y="411008"/>
                    <a:pt x="158454" y="333749"/>
                    <a:pt x="190204" y="275541"/>
                  </a:cubicBezTo>
                  <a:cubicBezTo>
                    <a:pt x="221954" y="217333"/>
                    <a:pt x="244885" y="149247"/>
                    <a:pt x="257938" y="108325"/>
                  </a:cubicBezTo>
                  <a:cubicBezTo>
                    <a:pt x="270991" y="67403"/>
                    <a:pt x="262171" y="6725"/>
                    <a:pt x="264288" y="37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73313C4-BC0E-49D5-880C-515A5854C1A6}"/>
                </a:ext>
              </a:extLst>
            </p:cNvPr>
            <p:cNvSpPr/>
            <p:nvPr/>
          </p:nvSpPr>
          <p:spPr>
            <a:xfrm>
              <a:off x="7190281" y="3409372"/>
              <a:ext cx="241638" cy="155249"/>
            </a:xfrm>
            <a:custGeom>
              <a:avLst/>
              <a:gdLst>
                <a:gd name="connsiteX0" fmla="*/ 241336 w 241638"/>
                <a:gd name="connsiteY0" fmla="*/ 578 h 155249"/>
                <a:gd name="connsiteX1" fmla="*/ 184186 w 241638"/>
                <a:gd name="connsiteY1" fmla="*/ 70428 h 155249"/>
                <a:gd name="connsiteX2" fmla="*/ 120686 w 241638"/>
                <a:gd name="connsiteY2" fmla="*/ 140278 h 155249"/>
                <a:gd name="connsiteX3" fmla="*/ 52952 w 241638"/>
                <a:gd name="connsiteY3" fmla="*/ 155095 h 155249"/>
                <a:gd name="connsiteX4" fmla="*/ 10619 w 241638"/>
                <a:gd name="connsiteY4" fmla="*/ 144511 h 155249"/>
                <a:gd name="connsiteX5" fmla="*/ 36 w 241638"/>
                <a:gd name="connsiteY5" fmla="*/ 95828 h 155249"/>
                <a:gd name="connsiteX6" fmla="*/ 12736 w 241638"/>
                <a:gd name="connsiteY6" fmla="*/ 97945 h 155249"/>
                <a:gd name="connsiteX7" fmla="*/ 27552 w 241638"/>
                <a:gd name="connsiteY7" fmla="*/ 125461 h 155249"/>
                <a:gd name="connsiteX8" fmla="*/ 97402 w 241638"/>
                <a:gd name="connsiteY8" fmla="*/ 150861 h 155249"/>
                <a:gd name="connsiteX9" fmla="*/ 158786 w 241638"/>
                <a:gd name="connsiteY9" fmla="*/ 110645 h 155249"/>
                <a:gd name="connsiteX10" fmla="*/ 241336 w 241638"/>
                <a:gd name="connsiteY10" fmla="*/ 578 h 15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38" h="155249">
                  <a:moveTo>
                    <a:pt x="241336" y="578"/>
                  </a:moveTo>
                  <a:cubicBezTo>
                    <a:pt x="245569" y="-6125"/>
                    <a:pt x="204294" y="47145"/>
                    <a:pt x="184186" y="70428"/>
                  </a:cubicBezTo>
                  <a:cubicBezTo>
                    <a:pt x="164078" y="93711"/>
                    <a:pt x="142558" y="126167"/>
                    <a:pt x="120686" y="140278"/>
                  </a:cubicBezTo>
                  <a:cubicBezTo>
                    <a:pt x="98814" y="154389"/>
                    <a:pt x="71296" y="154390"/>
                    <a:pt x="52952" y="155095"/>
                  </a:cubicBezTo>
                  <a:cubicBezTo>
                    <a:pt x="34608" y="155800"/>
                    <a:pt x="19438" y="154389"/>
                    <a:pt x="10619" y="144511"/>
                  </a:cubicBezTo>
                  <a:cubicBezTo>
                    <a:pt x="1800" y="134633"/>
                    <a:pt x="-317" y="103589"/>
                    <a:pt x="36" y="95828"/>
                  </a:cubicBezTo>
                  <a:cubicBezTo>
                    <a:pt x="389" y="88067"/>
                    <a:pt x="8150" y="93006"/>
                    <a:pt x="12736" y="97945"/>
                  </a:cubicBezTo>
                  <a:cubicBezTo>
                    <a:pt x="17322" y="102884"/>
                    <a:pt x="13441" y="116642"/>
                    <a:pt x="27552" y="125461"/>
                  </a:cubicBezTo>
                  <a:cubicBezTo>
                    <a:pt x="41663" y="134280"/>
                    <a:pt x="75530" y="153330"/>
                    <a:pt x="97402" y="150861"/>
                  </a:cubicBezTo>
                  <a:cubicBezTo>
                    <a:pt x="119274" y="148392"/>
                    <a:pt x="131975" y="138867"/>
                    <a:pt x="158786" y="110645"/>
                  </a:cubicBezTo>
                  <a:cubicBezTo>
                    <a:pt x="185597" y="82423"/>
                    <a:pt x="237103" y="7281"/>
                    <a:pt x="241336" y="57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1A61BF99-5634-4D24-9ED9-EC5E4B76F9F1}"/>
                </a:ext>
              </a:extLst>
            </p:cNvPr>
            <p:cNvSpPr/>
            <p:nvPr/>
          </p:nvSpPr>
          <p:spPr>
            <a:xfrm>
              <a:off x="6877634" y="3509050"/>
              <a:ext cx="344483" cy="518454"/>
            </a:xfrm>
            <a:custGeom>
              <a:avLst/>
              <a:gdLst>
                <a:gd name="connsiteX0" fmla="*/ 342316 w 344483"/>
                <a:gd name="connsiteY0" fmla="*/ 383 h 518454"/>
                <a:gd name="connsiteX1" fmla="*/ 325383 w 344483"/>
                <a:gd name="connsiteY1" fmla="*/ 76583 h 518454"/>
                <a:gd name="connsiteX2" fmla="*/ 244949 w 344483"/>
                <a:gd name="connsiteY2" fmla="*/ 224750 h 518454"/>
                <a:gd name="connsiteX3" fmla="*/ 77733 w 344483"/>
                <a:gd name="connsiteY3" fmla="*/ 457583 h 518454"/>
                <a:gd name="connsiteX4" fmla="*/ 1533 w 344483"/>
                <a:gd name="connsiteY4" fmla="*/ 516850 h 518454"/>
                <a:gd name="connsiteX5" fmla="*/ 141233 w 344483"/>
                <a:gd name="connsiteY5" fmla="*/ 413133 h 518454"/>
                <a:gd name="connsiteX6" fmla="*/ 270349 w 344483"/>
                <a:gd name="connsiteY6" fmla="*/ 195117 h 518454"/>
                <a:gd name="connsiteX7" fmla="*/ 289399 w 344483"/>
                <a:gd name="connsiteY7" fmla="*/ 106217 h 518454"/>
                <a:gd name="connsiteX8" fmla="*/ 342316 w 344483"/>
                <a:gd name="connsiteY8" fmla="*/ 383 h 5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83" h="518454">
                  <a:moveTo>
                    <a:pt x="342316" y="383"/>
                  </a:moveTo>
                  <a:cubicBezTo>
                    <a:pt x="348313" y="-4556"/>
                    <a:pt x="341611" y="39189"/>
                    <a:pt x="325383" y="76583"/>
                  </a:cubicBezTo>
                  <a:cubicBezTo>
                    <a:pt x="309155" y="113978"/>
                    <a:pt x="286224" y="161250"/>
                    <a:pt x="244949" y="224750"/>
                  </a:cubicBezTo>
                  <a:cubicBezTo>
                    <a:pt x="203674" y="288250"/>
                    <a:pt x="118302" y="408900"/>
                    <a:pt x="77733" y="457583"/>
                  </a:cubicBezTo>
                  <a:cubicBezTo>
                    <a:pt x="37164" y="506266"/>
                    <a:pt x="-9050" y="524258"/>
                    <a:pt x="1533" y="516850"/>
                  </a:cubicBezTo>
                  <a:cubicBezTo>
                    <a:pt x="12116" y="509442"/>
                    <a:pt x="96430" y="466755"/>
                    <a:pt x="141233" y="413133"/>
                  </a:cubicBezTo>
                  <a:cubicBezTo>
                    <a:pt x="186036" y="359511"/>
                    <a:pt x="245655" y="246270"/>
                    <a:pt x="270349" y="195117"/>
                  </a:cubicBezTo>
                  <a:cubicBezTo>
                    <a:pt x="295043" y="143964"/>
                    <a:pt x="282343" y="134439"/>
                    <a:pt x="289399" y="106217"/>
                  </a:cubicBezTo>
                  <a:cubicBezTo>
                    <a:pt x="296455" y="77995"/>
                    <a:pt x="336319" y="5322"/>
                    <a:pt x="342316" y="3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40B2E59-00C7-405A-83D4-B52F2564106F}"/>
                </a:ext>
              </a:extLst>
            </p:cNvPr>
            <p:cNvSpPr/>
            <p:nvPr/>
          </p:nvSpPr>
          <p:spPr>
            <a:xfrm>
              <a:off x="5947381" y="3983521"/>
              <a:ext cx="993369" cy="493231"/>
            </a:xfrm>
            <a:custGeom>
              <a:avLst/>
              <a:gdLst>
                <a:gd name="connsiteX0" fmla="*/ 988936 w 993369"/>
                <a:gd name="connsiteY0" fmla="*/ 2162 h 493231"/>
                <a:gd name="connsiteX1" fmla="*/ 936019 w 993369"/>
                <a:gd name="connsiteY1" fmla="*/ 78362 h 493231"/>
                <a:gd name="connsiteX2" fmla="*/ 777269 w 993369"/>
                <a:gd name="connsiteY2" fmla="*/ 156679 h 493231"/>
                <a:gd name="connsiteX3" fmla="*/ 525386 w 993369"/>
                <a:gd name="connsiteY3" fmla="*/ 300612 h 493231"/>
                <a:gd name="connsiteX4" fmla="*/ 260802 w 993369"/>
                <a:gd name="connsiteY4" fmla="*/ 421262 h 493231"/>
                <a:gd name="connsiteX5" fmla="*/ 452 w 993369"/>
                <a:gd name="connsiteY5" fmla="*/ 493229 h 493231"/>
                <a:gd name="connsiteX6" fmla="*/ 193069 w 993369"/>
                <a:gd name="connsiteY6" fmla="*/ 419146 h 493231"/>
                <a:gd name="connsiteX7" fmla="*/ 834419 w 993369"/>
                <a:gd name="connsiteY7" fmla="*/ 167262 h 493231"/>
                <a:gd name="connsiteX8" fmla="*/ 988936 w 993369"/>
                <a:gd name="connsiteY8" fmla="*/ 2162 h 49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369" h="493231">
                  <a:moveTo>
                    <a:pt x="988936" y="2162"/>
                  </a:moveTo>
                  <a:cubicBezTo>
                    <a:pt x="1005869" y="-12655"/>
                    <a:pt x="971297" y="52609"/>
                    <a:pt x="936019" y="78362"/>
                  </a:cubicBezTo>
                  <a:cubicBezTo>
                    <a:pt x="900741" y="104115"/>
                    <a:pt x="845708" y="119637"/>
                    <a:pt x="777269" y="156679"/>
                  </a:cubicBezTo>
                  <a:cubicBezTo>
                    <a:pt x="708830" y="193721"/>
                    <a:pt x="611464" y="256515"/>
                    <a:pt x="525386" y="300612"/>
                  </a:cubicBezTo>
                  <a:cubicBezTo>
                    <a:pt x="439308" y="344709"/>
                    <a:pt x="348291" y="389159"/>
                    <a:pt x="260802" y="421262"/>
                  </a:cubicBezTo>
                  <a:cubicBezTo>
                    <a:pt x="173313" y="453365"/>
                    <a:pt x="11741" y="493582"/>
                    <a:pt x="452" y="493229"/>
                  </a:cubicBezTo>
                  <a:cubicBezTo>
                    <a:pt x="-10837" y="492876"/>
                    <a:pt x="193069" y="419146"/>
                    <a:pt x="193069" y="419146"/>
                  </a:cubicBezTo>
                  <a:cubicBezTo>
                    <a:pt x="332063" y="364818"/>
                    <a:pt x="706714" y="233584"/>
                    <a:pt x="834419" y="167262"/>
                  </a:cubicBezTo>
                  <a:cubicBezTo>
                    <a:pt x="962124" y="100940"/>
                    <a:pt x="972003" y="16979"/>
                    <a:pt x="988936" y="2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143B188-5A07-49F0-91C2-A08A3E92F4EA}"/>
                </a:ext>
              </a:extLst>
            </p:cNvPr>
            <p:cNvSpPr/>
            <p:nvPr/>
          </p:nvSpPr>
          <p:spPr>
            <a:xfrm>
              <a:off x="4974470" y="3450929"/>
              <a:ext cx="1020234" cy="1037038"/>
            </a:xfrm>
            <a:custGeom>
              <a:avLst/>
              <a:gdLst>
                <a:gd name="connsiteX0" fmla="*/ 3930 w 1020234"/>
                <a:gd name="connsiteY0" fmla="*/ 7704 h 1037038"/>
                <a:gd name="connsiteX1" fmla="*/ 29330 w 1020234"/>
                <a:gd name="connsiteY1" fmla="*/ 107188 h 1037038"/>
                <a:gd name="connsiteX2" fmla="*/ 75897 w 1020234"/>
                <a:gd name="connsiteY2" fmla="*/ 280754 h 1037038"/>
                <a:gd name="connsiteX3" fmla="*/ 217713 w 1020234"/>
                <a:gd name="connsiteY3" fmla="*/ 435271 h 1037038"/>
                <a:gd name="connsiteX4" fmla="*/ 226180 w 1020234"/>
                <a:gd name="connsiteY4" fmla="*/ 486071 h 1037038"/>
                <a:gd name="connsiteX5" fmla="*/ 353180 w 1020234"/>
                <a:gd name="connsiteY5" fmla="*/ 644821 h 1037038"/>
                <a:gd name="connsiteX6" fmla="*/ 552147 w 1020234"/>
                <a:gd name="connsiteY6" fmla="*/ 733721 h 1037038"/>
                <a:gd name="connsiteX7" fmla="*/ 679147 w 1020234"/>
                <a:gd name="connsiteY7" fmla="*/ 856488 h 1037038"/>
                <a:gd name="connsiteX8" fmla="*/ 1015697 w 1020234"/>
                <a:gd name="connsiteY8" fmla="*/ 1034288 h 1037038"/>
                <a:gd name="connsiteX9" fmla="*/ 840013 w 1020234"/>
                <a:gd name="connsiteY9" fmla="*/ 939038 h 1037038"/>
                <a:gd name="connsiteX10" fmla="*/ 378580 w 1020234"/>
                <a:gd name="connsiteY10" fmla="*/ 613071 h 1037038"/>
                <a:gd name="connsiteX11" fmla="*/ 113997 w 1020234"/>
                <a:gd name="connsiteY11" fmla="*/ 312504 h 1037038"/>
                <a:gd name="connsiteX12" fmla="*/ 3930 w 1020234"/>
                <a:gd name="connsiteY12" fmla="*/ 7704 h 10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234" h="1037038">
                  <a:moveTo>
                    <a:pt x="3930" y="7704"/>
                  </a:moveTo>
                  <a:cubicBezTo>
                    <a:pt x="-10181" y="-26515"/>
                    <a:pt x="17336" y="61680"/>
                    <a:pt x="29330" y="107188"/>
                  </a:cubicBezTo>
                  <a:cubicBezTo>
                    <a:pt x="41324" y="152696"/>
                    <a:pt x="44500" y="226074"/>
                    <a:pt x="75897" y="280754"/>
                  </a:cubicBezTo>
                  <a:cubicBezTo>
                    <a:pt x="107294" y="335435"/>
                    <a:pt x="192666" y="401051"/>
                    <a:pt x="217713" y="435271"/>
                  </a:cubicBezTo>
                  <a:cubicBezTo>
                    <a:pt x="242760" y="469491"/>
                    <a:pt x="203602" y="451146"/>
                    <a:pt x="226180" y="486071"/>
                  </a:cubicBezTo>
                  <a:cubicBezTo>
                    <a:pt x="248758" y="520996"/>
                    <a:pt x="298852" y="603546"/>
                    <a:pt x="353180" y="644821"/>
                  </a:cubicBezTo>
                  <a:cubicBezTo>
                    <a:pt x="407508" y="686096"/>
                    <a:pt x="497819" y="698443"/>
                    <a:pt x="552147" y="733721"/>
                  </a:cubicBezTo>
                  <a:cubicBezTo>
                    <a:pt x="606475" y="768999"/>
                    <a:pt x="601889" y="806394"/>
                    <a:pt x="679147" y="856488"/>
                  </a:cubicBezTo>
                  <a:cubicBezTo>
                    <a:pt x="756405" y="906583"/>
                    <a:pt x="988886" y="1020530"/>
                    <a:pt x="1015697" y="1034288"/>
                  </a:cubicBezTo>
                  <a:cubicBezTo>
                    <a:pt x="1042508" y="1048046"/>
                    <a:pt x="946199" y="1009241"/>
                    <a:pt x="840013" y="939038"/>
                  </a:cubicBezTo>
                  <a:cubicBezTo>
                    <a:pt x="733827" y="868835"/>
                    <a:pt x="499583" y="717493"/>
                    <a:pt x="378580" y="613071"/>
                  </a:cubicBezTo>
                  <a:cubicBezTo>
                    <a:pt x="257577" y="508649"/>
                    <a:pt x="176791" y="413398"/>
                    <a:pt x="113997" y="312504"/>
                  </a:cubicBezTo>
                  <a:cubicBezTo>
                    <a:pt x="51203" y="211610"/>
                    <a:pt x="18041" y="41923"/>
                    <a:pt x="3930" y="770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FB86751A-34C7-4970-A4B1-90645A5458E2}"/>
                </a:ext>
              </a:extLst>
            </p:cNvPr>
            <p:cNvSpPr/>
            <p:nvPr/>
          </p:nvSpPr>
          <p:spPr>
            <a:xfrm>
              <a:off x="7121523" y="4867048"/>
              <a:ext cx="568327" cy="285624"/>
            </a:xfrm>
            <a:custGeom>
              <a:avLst/>
              <a:gdLst>
                <a:gd name="connsiteX0" fmla="*/ 2 w 568327"/>
                <a:gd name="connsiteY0" fmla="*/ 227 h 285624"/>
                <a:gd name="connsiteX1" fmla="*/ 149227 w 568327"/>
                <a:gd name="connsiteY1" fmla="*/ 92302 h 285624"/>
                <a:gd name="connsiteX2" fmla="*/ 250827 w 568327"/>
                <a:gd name="connsiteY2" fmla="*/ 152627 h 285624"/>
                <a:gd name="connsiteX3" fmla="*/ 415927 w 568327"/>
                <a:gd name="connsiteY3" fmla="*/ 276452 h 285624"/>
                <a:gd name="connsiteX4" fmla="*/ 568327 w 568327"/>
                <a:gd name="connsiteY4" fmla="*/ 276452 h 285624"/>
                <a:gd name="connsiteX5" fmla="*/ 568327 w 568327"/>
                <a:gd name="connsiteY5" fmla="*/ 276452 h 285624"/>
                <a:gd name="connsiteX6" fmla="*/ 485777 w 568327"/>
                <a:gd name="connsiteY6" fmla="*/ 251052 h 285624"/>
                <a:gd name="connsiteX7" fmla="*/ 393702 w 568327"/>
                <a:gd name="connsiteY7" fmla="*/ 184377 h 285624"/>
                <a:gd name="connsiteX8" fmla="*/ 146052 w 568327"/>
                <a:gd name="connsiteY8" fmla="*/ 120877 h 285624"/>
                <a:gd name="connsiteX9" fmla="*/ 2 w 568327"/>
                <a:gd name="connsiteY9" fmla="*/ 227 h 2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327" h="285624">
                  <a:moveTo>
                    <a:pt x="2" y="227"/>
                  </a:moveTo>
                  <a:cubicBezTo>
                    <a:pt x="531" y="-4536"/>
                    <a:pt x="107423" y="66902"/>
                    <a:pt x="149227" y="92302"/>
                  </a:cubicBezTo>
                  <a:cubicBezTo>
                    <a:pt x="191031" y="117702"/>
                    <a:pt x="206377" y="121935"/>
                    <a:pt x="250827" y="152627"/>
                  </a:cubicBezTo>
                  <a:cubicBezTo>
                    <a:pt x="295277" y="183319"/>
                    <a:pt x="363010" y="255815"/>
                    <a:pt x="415927" y="276452"/>
                  </a:cubicBezTo>
                  <a:cubicBezTo>
                    <a:pt x="468844" y="297090"/>
                    <a:pt x="568327" y="276452"/>
                    <a:pt x="568327" y="276452"/>
                  </a:cubicBezTo>
                  <a:lnTo>
                    <a:pt x="568327" y="276452"/>
                  </a:lnTo>
                  <a:cubicBezTo>
                    <a:pt x="554569" y="272219"/>
                    <a:pt x="514881" y="266398"/>
                    <a:pt x="485777" y="251052"/>
                  </a:cubicBezTo>
                  <a:cubicBezTo>
                    <a:pt x="456673" y="235706"/>
                    <a:pt x="450323" y="206073"/>
                    <a:pt x="393702" y="184377"/>
                  </a:cubicBezTo>
                  <a:cubicBezTo>
                    <a:pt x="337081" y="162681"/>
                    <a:pt x="210081" y="144689"/>
                    <a:pt x="146052" y="120877"/>
                  </a:cubicBezTo>
                  <a:cubicBezTo>
                    <a:pt x="82023" y="97065"/>
                    <a:pt x="-527" y="4990"/>
                    <a:pt x="2" y="22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F11BA740-2E32-4050-8BBB-A9546E281D7B}"/>
                </a:ext>
              </a:extLst>
            </p:cNvPr>
            <p:cNvSpPr/>
            <p:nvPr/>
          </p:nvSpPr>
          <p:spPr>
            <a:xfrm>
              <a:off x="7192973" y="5123109"/>
              <a:ext cx="748429" cy="825545"/>
            </a:xfrm>
            <a:custGeom>
              <a:avLst/>
              <a:gdLst>
                <a:gd name="connsiteX0" fmla="*/ 487352 w 748429"/>
                <a:gd name="connsiteY0" fmla="*/ 10866 h 825545"/>
                <a:gd name="connsiteX1" fmla="*/ 598477 w 748429"/>
                <a:gd name="connsiteY1" fmla="*/ 87066 h 825545"/>
                <a:gd name="connsiteX2" fmla="*/ 655627 w 748429"/>
                <a:gd name="connsiteY2" fmla="*/ 182316 h 825545"/>
                <a:gd name="connsiteX3" fmla="*/ 681027 w 748429"/>
                <a:gd name="connsiteY3" fmla="*/ 312491 h 825545"/>
                <a:gd name="connsiteX4" fmla="*/ 639752 w 748429"/>
                <a:gd name="connsiteY4" fmla="*/ 417266 h 825545"/>
                <a:gd name="connsiteX5" fmla="*/ 442902 w 748429"/>
                <a:gd name="connsiteY5" fmla="*/ 582366 h 825545"/>
                <a:gd name="connsiteX6" fmla="*/ 4752 w 748429"/>
                <a:gd name="connsiteY6" fmla="*/ 823666 h 825545"/>
                <a:gd name="connsiteX7" fmla="*/ 242877 w 748429"/>
                <a:gd name="connsiteY7" fmla="*/ 683966 h 825545"/>
                <a:gd name="connsiteX8" fmla="*/ 741352 w 748429"/>
                <a:gd name="connsiteY8" fmla="*/ 493466 h 825545"/>
                <a:gd name="connsiteX9" fmla="*/ 531802 w 748429"/>
                <a:gd name="connsiteY9" fmla="*/ 55316 h 825545"/>
                <a:gd name="connsiteX10" fmla="*/ 487352 w 748429"/>
                <a:gd name="connsiteY10" fmla="*/ 10866 h 82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429" h="825545">
                  <a:moveTo>
                    <a:pt x="487352" y="10866"/>
                  </a:moveTo>
                  <a:cubicBezTo>
                    <a:pt x="498465" y="16158"/>
                    <a:pt x="570431" y="58491"/>
                    <a:pt x="598477" y="87066"/>
                  </a:cubicBezTo>
                  <a:cubicBezTo>
                    <a:pt x="626523" y="115641"/>
                    <a:pt x="641869" y="144745"/>
                    <a:pt x="655627" y="182316"/>
                  </a:cubicBezTo>
                  <a:cubicBezTo>
                    <a:pt x="669385" y="219887"/>
                    <a:pt x="683673" y="273333"/>
                    <a:pt x="681027" y="312491"/>
                  </a:cubicBezTo>
                  <a:cubicBezTo>
                    <a:pt x="678381" y="351649"/>
                    <a:pt x="679439" y="372287"/>
                    <a:pt x="639752" y="417266"/>
                  </a:cubicBezTo>
                  <a:cubicBezTo>
                    <a:pt x="600065" y="462245"/>
                    <a:pt x="548735" y="514633"/>
                    <a:pt x="442902" y="582366"/>
                  </a:cubicBezTo>
                  <a:cubicBezTo>
                    <a:pt x="337069" y="650099"/>
                    <a:pt x="38089" y="806733"/>
                    <a:pt x="4752" y="823666"/>
                  </a:cubicBezTo>
                  <a:cubicBezTo>
                    <a:pt x="-28585" y="840599"/>
                    <a:pt x="120110" y="738999"/>
                    <a:pt x="242877" y="683966"/>
                  </a:cubicBezTo>
                  <a:cubicBezTo>
                    <a:pt x="365644" y="628933"/>
                    <a:pt x="693198" y="598241"/>
                    <a:pt x="741352" y="493466"/>
                  </a:cubicBezTo>
                  <a:cubicBezTo>
                    <a:pt x="789506" y="388691"/>
                    <a:pt x="577840" y="137866"/>
                    <a:pt x="531802" y="55316"/>
                  </a:cubicBezTo>
                  <a:cubicBezTo>
                    <a:pt x="485764" y="-27234"/>
                    <a:pt x="476239" y="5574"/>
                    <a:pt x="487352" y="108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00E7B475-BFD9-430E-9305-B23099F1BDEA}"/>
                </a:ext>
              </a:extLst>
            </p:cNvPr>
            <p:cNvSpPr/>
            <p:nvPr/>
          </p:nvSpPr>
          <p:spPr>
            <a:xfrm>
              <a:off x="7254586" y="5755485"/>
              <a:ext cx="436338" cy="131582"/>
            </a:xfrm>
            <a:custGeom>
              <a:avLst/>
              <a:gdLst>
                <a:gd name="connsiteX0" fmla="*/ 428914 w 436338"/>
                <a:gd name="connsiteY0" fmla="*/ 790 h 131582"/>
                <a:gd name="connsiteX1" fmla="*/ 355889 w 436338"/>
                <a:gd name="connsiteY1" fmla="*/ 61115 h 131582"/>
                <a:gd name="connsiteX2" fmla="*/ 152689 w 436338"/>
                <a:gd name="connsiteY2" fmla="*/ 127790 h 131582"/>
                <a:gd name="connsiteX3" fmla="*/ 289 w 436338"/>
                <a:gd name="connsiteY3" fmla="*/ 121440 h 131582"/>
                <a:gd name="connsiteX4" fmla="*/ 190789 w 436338"/>
                <a:gd name="connsiteY4" fmla="*/ 105565 h 131582"/>
                <a:gd name="connsiteX5" fmla="*/ 428914 w 436338"/>
                <a:gd name="connsiteY5" fmla="*/ 790 h 1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338" h="131582">
                  <a:moveTo>
                    <a:pt x="428914" y="790"/>
                  </a:moveTo>
                  <a:cubicBezTo>
                    <a:pt x="456431" y="-6618"/>
                    <a:pt x="401926" y="39948"/>
                    <a:pt x="355889" y="61115"/>
                  </a:cubicBezTo>
                  <a:cubicBezTo>
                    <a:pt x="309852" y="82282"/>
                    <a:pt x="211956" y="117736"/>
                    <a:pt x="152689" y="127790"/>
                  </a:cubicBezTo>
                  <a:cubicBezTo>
                    <a:pt x="93422" y="137844"/>
                    <a:pt x="-6061" y="125144"/>
                    <a:pt x="289" y="121440"/>
                  </a:cubicBezTo>
                  <a:cubicBezTo>
                    <a:pt x="6639" y="117736"/>
                    <a:pt x="124114" y="125144"/>
                    <a:pt x="190789" y="105565"/>
                  </a:cubicBezTo>
                  <a:cubicBezTo>
                    <a:pt x="257464" y="85986"/>
                    <a:pt x="401397" y="8198"/>
                    <a:pt x="428914" y="79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EF551C37-2365-4DDC-ABD3-4202B681FF3F}"/>
                </a:ext>
              </a:extLst>
            </p:cNvPr>
            <p:cNvSpPr/>
            <p:nvPr/>
          </p:nvSpPr>
          <p:spPr>
            <a:xfrm>
              <a:off x="4272323" y="5343042"/>
              <a:ext cx="265465" cy="528814"/>
            </a:xfrm>
            <a:custGeom>
              <a:avLst/>
              <a:gdLst>
                <a:gd name="connsiteX0" fmla="*/ 131402 w 265465"/>
                <a:gd name="connsiteY0" fmla="*/ 6833 h 528814"/>
                <a:gd name="connsiteX1" fmla="*/ 74252 w 265465"/>
                <a:gd name="connsiteY1" fmla="*/ 48108 h 528814"/>
                <a:gd name="connsiteX2" fmla="*/ 58377 w 265465"/>
                <a:gd name="connsiteY2" fmla="*/ 117958 h 528814"/>
                <a:gd name="connsiteX3" fmla="*/ 45677 w 265465"/>
                <a:gd name="connsiteY3" fmla="*/ 232258 h 528814"/>
                <a:gd name="connsiteX4" fmla="*/ 258402 w 265465"/>
                <a:gd name="connsiteY4" fmla="*/ 524358 h 528814"/>
                <a:gd name="connsiteX5" fmla="*/ 194902 w 265465"/>
                <a:gd name="connsiteY5" fmla="*/ 394183 h 528814"/>
                <a:gd name="connsiteX6" fmla="*/ 1227 w 265465"/>
                <a:gd name="connsiteY6" fmla="*/ 194158 h 528814"/>
                <a:gd name="connsiteX7" fmla="*/ 131402 w 265465"/>
                <a:gd name="connsiteY7" fmla="*/ 6833 h 5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65" h="528814">
                  <a:moveTo>
                    <a:pt x="131402" y="6833"/>
                  </a:moveTo>
                  <a:cubicBezTo>
                    <a:pt x="143573" y="-17509"/>
                    <a:pt x="86423" y="29587"/>
                    <a:pt x="74252" y="48108"/>
                  </a:cubicBezTo>
                  <a:cubicBezTo>
                    <a:pt x="62081" y="66629"/>
                    <a:pt x="63139" y="87267"/>
                    <a:pt x="58377" y="117958"/>
                  </a:cubicBezTo>
                  <a:cubicBezTo>
                    <a:pt x="53615" y="148649"/>
                    <a:pt x="12340" y="164525"/>
                    <a:pt x="45677" y="232258"/>
                  </a:cubicBezTo>
                  <a:cubicBezTo>
                    <a:pt x="79014" y="299991"/>
                    <a:pt x="233531" y="497371"/>
                    <a:pt x="258402" y="524358"/>
                  </a:cubicBezTo>
                  <a:cubicBezTo>
                    <a:pt x="283273" y="551345"/>
                    <a:pt x="237765" y="449216"/>
                    <a:pt x="194902" y="394183"/>
                  </a:cubicBezTo>
                  <a:cubicBezTo>
                    <a:pt x="152040" y="339150"/>
                    <a:pt x="16573" y="259775"/>
                    <a:pt x="1227" y="194158"/>
                  </a:cubicBezTo>
                  <a:cubicBezTo>
                    <a:pt x="-14119" y="128541"/>
                    <a:pt x="119231" y="31175"/>
                    <a:pt x="131402" y="683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8173D3C-F761-4F47-9AEF-A9618F506C00}"/>
                </a:ext>
              </a:extLst>
            </p:cNvPr>
            <p:cNvSpPr/>
            <p:nvPr/>
          </p:nvSpPr>
          <p:spPr>
            <a:xfrm>
              <a:off x="4494532" y="5749663"/>
              <a:ext cx="894915" cy="391139"/>
            </a:xfrm>
            <a:custGeom>
              <a:avLst/>
              <a:gdLst>
                <a:gd name="connsiteX0" fmla="*/ 1268 w 894915"/>
                <a:gd name="connsiteY0" fmla="*/ 262 h 391139"/>
                <a:gd name="connsiteX1" fmla="*/ 131443 w 894915"/>
                <a:gd name="connsiteY1" fmla="*/ 108212 h 391139"/>
                <a:gd name="connsiteX2" fmla="*/ 388618 w 894915"/>
                <a:gd name="connsiteY2" fmla="*/ 222512 h 391139"/>
                <a:gd name="connsiteX3" fmla="*/ 893443 w 894915"/>
                <a:gd name="connsiteY3" fmla="*/ 390787 h 391139"/>
                <a:gd name="connsiteX4" fmla="*/ 553718 w 894915"/>
                <a:gd name="connsiteY4" fmla="*/ 270137 h 391139"/>
                <a:gd name="connsiteX5" fmla="*/ 204468 w 894915"/>
                <a:gd name="connsiteY5" fmla="*/ 139962 h 391139"/>
                <a:gd name="connsiteX6" fmla="*/ 1268 w 894915"/>
                <a:gd name="connsiteY6" fmla="*/ 262 h 3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15" h="391139">
                  <a:moveTo>
                    <a:pt x="1268" y="262"/>
                  </a:moveTo>
                  <a:cubicBezTo>
                    <a:pt x="-10903" y="-5030"/>
                    <a:pt x="66885" y="71170"/>
                    <a:pt x="131443" y="108212"/>
                  </a:cubicBezTo>
                  <a:cubicBezTo>
                    <a:pt x="196001" y="145254"/>
                    <a:pt x="261618" y="175416"/>
                    <a:pt x="388618" y="222512"/>
                  </a:cubicBezTo>
                  <a:cubicBezTo>
                    <a:pt x="515618" y="269608"/>
                    <a:pt x="865927" y="382850"/>
                    <a:pt x="893443" y="390787"/>
                  </a:cubicBezTo>
                  <a:cubicBezTo>
                    <a:pt x="920959" y="398724"/>
                    <a:pt x="553718" y="270137"/>
                    <a:pt x="553718" y="270137"/>
                  </a:cubicBezTo>
                  <a:cubicBezTo>
                    <a:pt x="438889" y="228333"/>
                    <a:pt x="293368" y="183354"/>
                    <a:pt x="204468" y="139962"/>
                  </a:cubicBezTo>
                  <a:cubicBezTo>
                    <a:pt x="115568" y="96570"/>
                    <a:pt x="13439" y="5554"/>
                    <a:pt x="1268" y="2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8512A168-BD99-42C2-AD81-DC756FBF8D3D}"/>
                </a:ext>
              </a:extLst>
            </p:cNvPr>
            <p:cNvSpPr/>
            <p:nvPr/>
          </p:nvSpPr>
          <p:spPr>
            <a:xfrm>
              <a:off x="5252443" y="5896332"/>
              <a:ext cx="2004926" cy="228284"/>
            </a:xfrm>
            <a:custGeom>
              <a:avLst/>
              <a:gdLst>
                <a:gd name="connsiteX0" fmla="*/ 24407 w 2004926"/>
                <a:gd name="connsiteY0" fmla="*/ 145693 h 228284"/>
                <a:gd name="connsiteX1" fmla="*/ 310157 w 2004926"/>
                <a:gd name="connsiteY1" fmla="*/ 199668 h 228284"/>
                <a:gd name="connsiteX2" fmla="*/ 767357 w 2004926"/>
                <a:gd name="connsiteY2" fmla="*/ 218718 h 228284"/>
                <a:gd name="connsiteX3" fmla="*/ 1688107 w 2004926"/>
                <a:gd name="connsiteY3" fmla="*/ 161568 h 228284"/>
                <a:gd name="connsiteX4" fmla="*/ 1999257 w 2004926"/>
                <a:gd name="connsiteY4" fmla="*/ 9168 h 228284"/>
                <a:gd name="connsiteX5" fmla="*/ 1878607 w 2004926"/>
                <a:gd name="connsiteY5" fmla="*/ 31393 h 228284"/>
                <a:gd name="connsiteX6" fmla="*/ 1745257 w 2004926"/>
                <a:gd name="connsiteY6" fmla="*/ 148868 h 228284"/>
                <a:gd name="connsiteX7" fmla="*/ 948332 w 2004926"/>
                <a:gd name="connsiteY7" fmla="*/ 228243 h 228284"/>
                <a:gd name="connsiteX8" fmla="*/ 24407 w 2004926"/>
                <a:gd name="connsiteY8" fmla="*/ 145693 h 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926" h="228284">
                  <a:moveTo>
                    <a:pt x="24407" y="145693"/>
                  </a:moveTo>
                  <a:cubicBezTo>
                    <a:pt x="-81956" y="140930"/>
                    <a:pt x="186332" y="187497"/>
                    <a:pt x="310157" y="199668"/>
                  </a:cubicBezTo>
                  <a:cubicBezTo>
                    <a:pt x="433982" y="211839"/>
                    <a:pt x="537699" y="225068"/>
                    <a:pt x="767357" y="218718"/>
                  </a:cubicBezTo>
                  <a:cubicBezTo>
                    <a:pt x="997015" y="212368"/>
                    <a:pt x="1482790" y="196493"/>
                    <a:pt x="1688107" y="161568"/>
                  </a:cubicBezTo>
                  <a:cubicBezTo>
                    <a:pt x="1893424" y="126643"/>
                    <a:pt x="1967507" y="30864"/>
                    <a:pt x="1999257" y="9168"/>
                  </a:cubicBezTo>
                  <a:cubicBezTo>
                    <a:pt x="2031007" y="-12528"/>
                    <a:pt x="1920940" y="8110"/>
                    <a:pt x="1878607" y="31393"/>
                  </a:cubicBezTo>
                  <a:cubicBezTo>
                    <a:pt x="1836274" y="54676"/>
                    <a:pt x="1900303" y="116060"/>
                    <a:pt x="1745257" y="148868"/>
                  </a:cubicBezTo>
                  <a:cubicBezTo>
                    <a:pt x="1590211" y="181676"/>
                    <a:pt x="1230378" y="226126"/>
                    <a:pt x="948332" y="228243"/>
                  </a:cubicBezTo>
                  <a:cubicBezTo>
                    <a:pt x="666286" y="230360"/>
                    <a:pt x="130770" y="150456"/>
                    <a:pt x="24407" y="1456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EE2ADED4-7AC4-4806-800C-6AE1F820DDFD}"/>
                </a:ext>
              </a:extLst>
            </p:cNvPr>
            <p:cNvSpPr/>
            <p:nvPr/>
          </p:nvSpPr>
          <p:spPr>
            <a:xfrm>
              <a:off x="5062647" y="5935482"/>
              <a:ext cx="768543" cy="247540"/>
            </a:xfrm>
            <a:custGeom>
              <a:avLst/>
              <a:gdLst>
                <a:gd name="connsiteX0" fmla="*/ 11003 w 768543"/>
                <a:gd name="connsiteY0" fmla="*/ 1768 h 247540"/>
                <a:gd name="connsiteX1" fmla="*/ 42753 w 768543"/>
                <a:gd name="connsiteY1" fmla="*/ 43043 h 247540"/>
                <a:gd name="connsiteX2" fmla="*/ 325328 w 768543"/>
                <a:gd name="connsiteY2" fmla="*/ 160518 h 247540"/>
                <a:gd name="connsiteX3" fmla="*/ 766653 w 768543"/>
                <a:gd name="connsiteY3" fmla="*/ 246243 h 247540"/>
                <a:gd name="connsiteX4" fmla="*/ 141178 w 768543"/>
                <a:gd name="connsiteY4" fmla="*/ 93843 h 247540"/>
                <a:gd name="connsiteX5" fmla="*/ 11003 w 768543"/>
                <a:gd name="connsiteY5" fmla="*/ 1768 h 2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43" h="247540">
                  <a:moveTo>
                    <a:pt x="11003" y="1768"/>
                  </a:moveTo>
                  <a:cubicBezTo>
                    <a:pt x="-5401" y="-6699"/>
                    <a:pt x="-9635" y="16585"/>
                    <a:pt x="42753" y="43043"/>
                  </a:cubicBezTo>
                  <a:cubicBezTo>
                    <a:pt x="95141" y="69501"/>
                    <a:pt x="204678" y="126651"/>
                    <a:pt x="325328" y="160518"/>
                  </a:cubicBezTo>
                  <a:cubicBezTo>
                    <a:pt x="445978" y="194385"/>
                    <a:pt x="797345" y="257356"/>
                    <a:pt x="766653" y="246243"/>
                  </a:cubicBezTo>
                  <a:cubicBezTo>
                    <a:pt x="735961" y="235131"/>
                    <a:pt x="269765" y="130885"/>
                    <a:pt x="141178" y="93843"/>
                  </a:cubicBezTo>
                  <a:cubicBezTo>
                    <a:pt x="12591" y="56801"/>
                    <a:pt x="27407" y="10235"/>
                    <a:pt x="11003" y="176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03AA96C-9716-43D6-8A3C-ADB5461087AC}"/>
                </a:ext>
              </a:extLst>
            </p:cNvPr>
            <p:cNvSpPr/>
            <p:nvPr/>
          </p:nvSpPr>
          <p:spPr>
            <a:xfrm>
              <a:off x="3259560" y="5291077"/>
              <a:ext cx="1213383" cy="418255"/>
            </a:xfrm>
            <a:custGeom>
              <a:avLst/>
              <a:gdLst>
                <a:gd name="connsiteX0" fmla="*/ 1198140 w 1213383"/>
                <a:gd name="connsiteY0" fmla="*/ 21756 h 418255"/>
                <a:gd name="connsiteX1" fmla="*/ 1138873 w 1213383"/>
                <a:gd name="connsiteY1" fmla="*/ 9056 h 418255"/>
                <a:gd name="connsiteX2" fmla="*/ 1037273 w 1213383"/>
                <a:gd name="connsiteY2" fmla="*/ 13290 h 418255"/>
                <a:gd name="connsiteX3" fmla="*/ 982240 w 1213383"/>
                <a:gd name="connsiteY3" fmla="*/ 72556 h 418255"/>
                <a:gd name="connsiteX4" fmla="*/ 927207 w 1213383"/>
                <a:gd name="connsiteY4" fmla="*/ 161456 h 418255"/>
                <a:gd name="connsiteX5" fmla="*/ 766340 w 1213383"/>
                <a:gd name="connsiteY5" fmla="*/ 284223 h 418255"/>
                <a:gd name="connsiteX6" fmla="*/ 558907 w 1213383"/>
                <a:gd name="connsiteY6" fmla="*/ 351956 h 418255"/>
                <a:gd name="connsiteX7" fmla="*/ 440373 w 1213383"/>
                <a:gd name="connsiteY7" fmla="*/ 351956 h 418255"/>
                <a:gd name="connsiteX8" fmla="*/ 220240 w 1213383"/>
                <a:gd name="connsiteY8" fmla="*/ 335023 h 418255"/>
                <a:gd name="connsiteX9" fmla="*/ 4340 w 1213383"/>
                <a:gd name="connsiteY9" fmla="*/ 339256 h 418255"/>
                <a:gd name="connsiteX10" fmla="*/ 80540 w 1213383"/>
                <a:gd name="connsiteY10" fmla="*/ 406990 h 418255"/>
                <a:gd name="connsiteX11" fmla="*/ 139807 w 1213383"/>
                <a:gd name="connsiteY11" fmla="*/ 406990 h 418255"/>
                <a:gd name="connsiteX12" fmla="*/ 436140 w 1213383"/>
                <a:gd name="connsiteY12" fmla="*/ 296923 h 418255"/>
                <a:gd name="connsiteX13" fmla="*/ 846773 w 1213383"/>
                <a:gd name="connsiteY13" fmla="*/ 254590 h 418255"/>
                <a:gd name="connsiteX14" fmla="*/ 1198140 w 1213383"/>
                <a:gd name="connsiteY14" fmla="*/ 21756 h 4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383" h="418255">
                  <a:moveTo>
                    <a:pt x="1198140" y="21756"/>
                  </a:moveTo>
                  <a:cubicBezTo>
                    <a:pt x="1246823" y="-19166"/>
                    <a:pt x="1165684" y="10467"/>
                    <a:pt x="1138873" y="9056"/>
                  </a:cubicBezTo>
                  <a:cubicBezTo>
                    <a:pt x="1112062" y="7645"/>
                    <a:pt x="1063378" y="2707"/>
                    <a:pt x="1037273" y="13290"/>
                  </a:cubicBezTo>
                  <a:cubicBezTo>
                    <a:pt x="1011168" y="23873"/>
                    <a:pt x="1000584" y="47862"/>
                    <a:pt x="982240" y="72556"/>
                  </a:cubicBezTo>
                  <a:cubicBezTo>
                    <a:pt x="963896" y="97250"/>
                    <a:pt x="963190" y="126178"/>
                    <a:pt x="927207" y="161456"/>
                  </a:cubicBezTo>
                  <a:cubicBezTo>
                    <a:pt x="891224" y="196734"/>
                    <a:pt x="827723" y="252473"/>
                    <a:pt x="766340" y="284223"/>
                  </a:cubicBezTo>
                  <a:cubicBezTo>
                    <a:pt x="704957" y="315973"/>
                    <a:pt x="613235" y="340667"/>
                    <a:pt x="558907" y="351956"/>
                  </a:cubicBezTo>
                  <a:cubicBezTo>
                    <a:pt x="504579" y="363245"/>
                    <a:pt x="496818" y="354778"/>
                    <a:pt x="440373" y="351956"/>
                  </a:cubicBezTo>
                  <a:cubicBezTo>
                    <a:pt x="383928" y="349134"/>
                    <a:pt x="292912" y="337140"/>
                    <a:pt x="220240" y="335023"/>
                  </a:cubicBezTo>
                  <a:cubicBezTo>
                    <a:pt x="147568" y="332906"/>
                    <a:pt x="27623" y="327262"/>
                    <a:pt x="4340" y="339256"/>
                  </a:cubicBezTo>
                  <a:cubicBezTo>
                    <a:pt x="-18943" y="351250"/>
                    <a:pt x="57962" y="395701"/>
                    <a:pt x="80540" y="406990"/>
                  </a:cubicBezTo>
                  <a:cubicBezTo>
                    <a:pt x="103118" y="418279"/>
                    <a:pt x="80540" y="425334"/>
                    <a:pt x="139807" y="406990"/>
                  </a:cubicBezTo>
                  <a:cubicBezTo>
                    <a:pt x="199074" y="388646"/>
                    <a:pt x="318312" y="322323"/>
                    <a:pt x="436140" y="296923"/>
                  </a:cubicBezTo>
                  <a:cubicBezTo>
                    <a:pt x="553968" y="271523"/>
                    <a:pt x="727534" y="299745"/>
                    <a:pt x="846773" y="254590"/>
                  </a:cubicBezTo>
                  <a:cubicBezTo>
                    <a:pt x="966012" y="209435"/>
                    <a:pt x="1149457" y="62678"/>
                    <a:pt x="1198140" y="2175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1777535-C585-4258-AAC4-BE4C0EC50579}"/>
                </a:ext>
              </a:extLst>
            </p:cNvPr>
            <p:cNvSpPr/>
            <p:nvPr/>
          </p:nvSpPr>
          <p:spPr>
            <a:xfrm>
              <a:off x="7599485" y="5104803"/>
              <a:ext cx="1195154" cy="215956"/>
            </a:xfrm>
            <a:custGeom>
              <a:avLst/>
              <a:gdLst>
                <a:gd name="connsiteX0" fmla="*/ 3053 w 1195154"/>
                <a:gd name="connsiteY0" fmla="*/ 3772 h 215956"/>
                <a:gd name="connsiteX1" fmla="*/ 87190 w 1195154"/>
                <a:gd name="connsiteY1" fmla="*/ 2185 h 215956"/>
                <a:gd name="connsiteX2" fmla="*/ 131640 w 1195154"/>
                <a:gd name="connsiteY2" fmla="*/ 25997 h 215956"/>
                <a:gd name="connsiteX3" fmla="*/ 271340 w 1195154"/>
                <a:gd name="connsiteY3" fmla="*/ 43460 h 215956"/>
                <a:gd name="connsiteX4" fmla="*/ 431678 w 1195154"/>
                <a:gd name="connsiteY4" fmla="*/ 132360 h 215956"/>
                <a:gd name="connsiteX5" fmla="*/ 644403 w 1195154"/>
                <a:gd name="connsiteY5" fmla="*/ 202210 h 215956"/>
                <a:gd name="connsiteX6" fmla="*/ 887290 w 1195154"/>
                <a:gd name="connsiteY6" fmla="*/ 199035 h 215956"/>
                <a:gd name="connsiteX7" fmla="*/ 1088903 w 1195154"/>
                <a:gd name="connsiteY7" fmla="*/ 162522 h 215956"/>
                <a:gd name="connsiteX8" fmla="*/ 1185740 w 1195154"/>
                <a:gd name="connsiteY8" fmla="*/ 213322 h 215956"/>
                <a:gd name="connsiteX9" fmla="*/ 1188915 w 1195154"/>
                <a:gd name="connsiteY9" fmla="*/ 205385 h 215956"/>
                <a:gd name="connsiteX10" fmla="*/ 1163515 w 1195154"/>
                <a:gd name="connsiteY10" fmla="*/ 176810 h 215956"/>
                <a:gd name="connsiteX11" fmla="*/ 1128590 w 1195154"/>
                <a:gd name="connsiteY11" fmla="*/ 206972 h 215956"/>
                <a:gd name="connsiteX12" fmla="*/ 952378 w 1195154"/>
                <a:gd name="connsiteY12" fmla="*/ 181572 h 215956"/>
                <a:gd name="connsiteX13" fmla="*/ 688853 w 1195154"/>
                <a:gd name="connsiteY13" fmla="*/ 176810 h 215956"/>
                <a:gd name="connsiteX14" fmla="*/ 323728 w 1195154"/>
                <a:gd name="connsiteY14" fmla="*/ 62510 h 215956"/>
                <a:gd name="connsiteX15" fmla="*/ 206253 w 1195154"/>
                <a:gd name="connsiteY15" fmla="*/ 25997 h 215956"/>
                <a:gd name="connsiteX16" fmla="*/ 3053 w 1195154"/>
                <a:gd name="connsiteY16" fmla="*/ 3772 h 2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154" h="215956">
                  <a:moveTo>
                    <a:pt x="3053" y="3772"/>
                  </a:moveTo>
                  <a:cubicBezTo>
                    <a:pt x="-16791" y="-197"/>
                    <a:pt x="65759" y="-1519"/>
                    <a:pt x="87190" y="2185"/>
                  </a:cubicBezTo>
                  <a:cubicBezTo>
                    <a:pt x="108621" y="5889"/>
                    <a:pt x="100948" y="19118"/>
                    <a:pt x="131640" y="25997"/>
                  </a:cubicBezTo>
                  <a:cubicBezTo>
                    <a:pt x="162332" y="32876"/>
                    <a:pt x="221334" y="25733"/>
                    <a:pt x="271340" y="43460"/>
                  </a:cubicBezTo>
                  <a:cubicBezTo>
                    <a:pt x="321346" y="61187"/>
                    <a:pt x="369501" y="105902"/>
                    <a:pt x="431678" y="132360"/>
                  </a:cubicBezTo>
                  <a:cubicBezTo>
                    <a:pt x="493855" y="158818"/>
                    <a:pt x="568468" y="191097"/>
                    <a:pt x="644403" y="202210"/>
                  </a:cubicBezTo>
                  <a:cubicBezTo>
                    <a:pt x="720338" y="213323"/>
                    <a:pt x="813207" y="205650"/>
                    <a:pt x="887290" y="199035"/>
                  </a:cubicBezTo>
                  <a:cubicBezTo>
                    <a:pt x="961373" y="192420"/>
                    <a:pt x="1039161" y="160141"/>
                    <a:pt x="1088903" y="162522"/>
                  </a:cubicBezTo>
                  <a:cubicBezTo>
                    <a:pt x="1138645" y="164903"/>
                    <a:pt x="1169071" y="206178"/>
                    <a:pt x="1185740" y="213322"/>
                  </a:cubicBezTo>
                  <a:cubicBezTo>
                    <a:pt x="1202409" y="220466"/>
                    <a:pt x="1192619" y="211470"/>
                    <a:pt x="1188915" y="205385"/>
                  </a:cubicBezTo>
                  <a:cubicBezTo>
                    <a:pt x="1185211" y="199300"/>
                    <a:pt x="1173569" y="176546"/>
                    <a:pt x="1163515" y="176810"/>
                  </a:cubicBezTo>
                  <a:cubicBezTo>
                    <a:pt x="1153461" y="177074"/>
                    <a:pt x="1163779" y="206178"/>
                    <a:pt x="1128590" y="206972"/>
                  </a:cubicBezTo>
                  <a:cubicBezTo>
                    <a:pt x="1093401" y="207766"/>
                    <a:pt x="1025668" y="186599"/>
                    <a:pt x="952378" y="181572"/>
                  </a:cubicBezTo>
                  <a:cubicBezTo>
                    <a:pt x="879089" y="176545"/>
                    <a:pt x="793628" y="196654"/>
                    <a:pt x="688853" y="176810"/>
                  </a:cubicBezTo>
                  <a:cubicBezTo>
                    <a:pt x="584078" y="156966"/>
                    <a:pt x="323728" y="62510"/>
                    <a:pt x="323728" y="62510"/>
                  </a:cubicBezTo>
                  <a:cubicBezTo>
                    <a:pt x="243295" y="37375"/>
                    <a:pt x="253613" y="36051"/>
                    <a:pt x="206253" y="25997"/>
                  </a:cubicBezTo>
                  <a:cubicBezTo>
                    <a:pt x="158893" y="15943"/>
                    <a:pt x="22897" y="7741"/>
                    <a:pt x="3053" y="37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B012EC59-C6E1-4EFE-B8A1-C53A988B45B6}"/>
                </a:ext>
              </a:extLst>
            </p:cNvPr>
            <p:cNvSpPr/>
            <p:nvPr/>
          </p:nvSpPr>
          <p:spPr>
            <a:xfrm>
              <a:off x="8764391" y="5314097"/>
              <a:ext cx="756946" cy="507210"/>
            </a:xfrm>
            <a:custGeom>
              <a:avLst/>
              <a:gdLst>
                <a:gd name="connsiteX0" fmla="*/ 4959 w 756946"/>
                <a:gd name="connsiteY0" fmla="*/ 7203 h 507210"/>
                <a:gd name="connsiteX1" fmla="*/ 103384 w 756946"/>
                <a:gd name="connsiteY1" fmla="*/ 13553 h 507210"/>
                <a:gd name="connsiteX2" fmla="*/ 147834 w 756946"/>
                <a:gd name="connsiteY2" fmla="*/ 42128 h 507210"/>
                <a:gd name="connsiteX3" fmla="*/ 268484 w 756946"/>
                <a:gd name="connsiteY3" fmla="*/ 124678 h 507210"/>
                <a:gd name="connsiteX4" fmla="*/ 592334 w 756946"/>
                <a:gd name="connsiteY4" fmla="*/ 185003 h 507210"/>
                <a:gd name="connsiteX5" fmla="*/ 751084 w 756946"/>
                <a:gd name="connsiteY5" fmla="*/ 486628 h 507210"/>
                <a:gd name="connsiteX6" fmla="*/ 706634 w 756946"/>
                <a:gd name="connsiteY6" fmla="*/ 448528 h 507210"/>
                <a:gd name="connsiteX7" fmla="*/ 554234 w 756946"/>
                <a:gd name="connsiteY7" fmla="*/ 191353 h 507210"/>
                <a:gd name="connsiteX8" fmla="*/ 274834 w 756946"/>
                <a:gd name="connsiteY8" fmla="*/ 115153 h 507210"/>
                <a:gd name="connsiteX9" fmla="*/ 4959 w 756946"/>
                <a:gd name="connsiteY9" fmla="*/ 7203 h 5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946" h="507210">
                  <a:moveTo>
                    <a:pt x="4959" y="7203"/>
                  </a:moveTo>
                  <a:cubicBezTo>
                    <a:pt x="-23616" y="-9730"/>
                    <a:pt x="79571" y="7732"/>
                    <a:pt x="103384" y="13553"/>
                  </a:cubicBezTo>
                  <a:cubicBezTo>
                    <a:pt x="127197" y="19374"/>
                    <a:pt x="120317" y="23607"/>
                    <a:pt x="147834" y="42128"/>
                  </a:cubicBezTo>
                  <a:cubicBezTo>
                    <a:pt x="175351" y="60649"/>
                    <a:pt x="194401" y="100866"/>
                    <a:pt x="268484" y="124678"/>
                  </a:cubicBezTo>
                  <a:cubicBezTo>
                    <a:pt x="342567" y="148491"/>
                    <a:pt x="511901" y="124678"/>
                    <a:pt x="592334" y="185003"/>
                  </a:cubicBezTo>
                  <a:cubicBezTo>
                    <a:pt x="672767" y="245328"/>
                    <a:pt x="732034" y="442707"/>
                    <a:pt x="751084" y="486628"/>
                  </a:cubicBezTo>
                  <a:cubicBezTo>
                    <a:pt x="770134" y="530549"/>
                    <a:pt x="739442" y="497741"/>
                    <a:pt x="706634" y="448528"/>
                  </a:cubicBezTo>
                  <a:cubicBezTo>
                    <a:pt x="673826" y="399316"/>
                    <a:pt x="626201" y="246916"/>
                    <a:pt x="554234" y="191353"/>
                  </a:cubicBezTo>
                  <a:cubicBezTo>
                    <a:pt x="482267" y="135791"/>
                    <a:pt x="364263" y="140553"/>
                    <a:pt x="274834" y="115153"/>
                  </a:cubicBezTo>
                  <a:cubicBezTo>
                    <a:pt x="185405" y="89753"/>
                    <a:pt x="33534" y="24136"/>
                    <a:pt x="4959" y="720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F09D3A94-6A54-4571-BB60-76DB63D2BDDF}"/>
                </a:ext>
              </a:extLst>
            </p:cNvPr>
            <p:cNvSpPr/>
            <p:nvPr/>
          </p:nvSpPr>
          <p:spPr>
            <a:xfrm>
              <a:off x="8680450" y="5279819"/>
              <a:ext cx="176146" cy="1009598"/>
            </a:xfrm>
            <a:custGeom>
              <a:avLst/>
              <a:gdLst>
                <a:gd name="connsiteX0" fmla="*/ 117475 w 176146"/>
                <a:gd name="connsiteY0" fmla="*/ 1794 h 1009598"/>
                <a:gd name="connsiteX1" fmla="*/ 76200 w 176146"/>
                <a:gd name="connsiteY1" fmla="*/ 60531 h 1009598"/>
                <a:gd name="connsiteX2" fmla="*/ 0 w 176146"/>
                <a:gd name="connsiteY2" fmla="*/ 166894 h 1009598"/>
                <a:gd name="connsiteX3" fmla="*/ 74613 w 176146"/>
                <a:gd name="connsiteY3" fmla="*/ 411369 h 1009598"/>
                <a:gd name="connsiteX4" fmla="*/ 53975 w 176146"/>
                <a:gd name="connsiteY4" fmla="*/ 693944 h 1009598"/>
                <a:gd name="connsiteX5" fmla="*/ 157163 w 176146"/>
                <a:gd name="connsiteY5" fmla="*/ 884444 h 1009598"/>
                <a:gd name="connsiteX6" fmla="*/ 106363 w 176146"/>
                <a:gd name="connsiteY6" fmla="*/ 1008269 h 1009598"/>
                <a:gd name="connsiteX7" fmla="*/ 141288 w 176146"/>
                <a:gd name="connsiteY7" fmla="*/ 941594 h 1009598"/>
                <a:gd name="connsiteX8" fmla="*/ 173038 w 176146"/>
                <a:gd name="connsiteY8" fmla="*/ 813006 h 1009598"/>
                <a:gd name="connsiteX9" fmla="*/ 60325 w 176146"/>
                <a:gd name="connsiteY9" fmla="*/ 644731 h 1009598"/>
                <a:gd name="connsiteX10" fmla="*/ 73025 w 176146"/>
                <a:gd name="connsiteY10" fmla="*/ 446294 h 1009598"/>
                <a:gd name="connsiteX11" fmla="*/ 36513 w 176146"/>
                <a:gd name="connsiteY11" fmla="*/ 144669 h 1009598"/>
                <a:gd name="connsiteX12" fmla="*/ 117475 w 176146"/>
                <a:gd name="connsiteY12" fmla="*/ 1794 h 10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46" h="1009598">
                  <a:moveTo>
                    <a:pt x="117475" y="1794"/>
                  </a:moveTo>
                  <a:cubicBezTo>
                    <a:pt x="124089" y="-12229"/>
                    <a:pt x="76200" y="60531"/>
                    <a:pt x="76200" y="60531"/>
                  </a:cubicBezTo>
                  <a:cubicBezTo>
                    <a:pt x="56621" y="88048"/>
                    <a:pt x="264" y="108421"/>
                    <a:pt x="0" y="166894"/>
                  </a:cubicBezTo>
                  <a:cubicBezTo>
                    <a:pt x="-264" y="225367"/>
                    <a:pt x="65617" y="323527"/>
                    <a:pt x="74613" y="411369"/>
                  </a:cubicBezTo>
                  <a:cubicBezTo>
                    <a:pt x="83609" y="499211"/>
                    <a:pt x="40217" y="615098"/>
                    <a:pt x="53975" y="693944"/>
                  </a:cubicBezTo>
                  <a:cubicBezTo>
                    <a:pt x="67733" y="772790"/>
                    <a:pt x="148432" y="832057"/>
                    <a:pt x="157163" y="884444"/>
                  </a:cubicBezTo>
                  <a:cubicBezTo>
                    <a:pt x="165894" y="936831"/>
                    <a:pt x="109009" y="998744"/>
                    <a:pt x="106363" y="1008269"/>
                  </a:cubicBezTo>
                  <a:cubicBezTo>
                    <a:pt x="103717" y="1017794"/>
                    <a:pt x="130176" y="974138"/>
                    <a:pt x="141288" y="941594"/>
                  </a:cubicBezTo>
                  <a:cubicBezTo>
                    <a:pt x="152400" y="909050"/>
                    <a:pt x="186532" y="862483"/>
                    <a:pt x="173038" y="813006"/>
                  </a:cubicBezTo>
                  <a:cubicBezTo>
                    <a:pt x="159544" y="763529"/>
                    <a:pt x="76994" y="705850"/>
                    <a:pt x="60325" y="644731"/>
                  </a:cubicBezTo>
                  <a:cubicBezTo>
                    <a:pt x="43656" y="583612"/>
                    <a:pt x="76994" y="529638"/>
                    <a:pt x="73025" y="446294"/>
                  </a:cubicBezTo>
                  <a:cubicBezTo>
                    <a:pt x="69056" y="362950"/>
                    <a:pt x="30163" y="216371"/>
                    <a:pt x="36513" y="144669"/>
                  </a:cubicBezTo>
                  <a:cubicBezTo>
                    <a:pt x="42863" y="72967"/>
                    <a:pt x="110861" y="15817"/>
                    <a:pt x="117475" y="17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819C93AD-2218-457A-A4D7-FB337B5B2CB4}"/>
                </a:ext>
              </a:extLst>
            </p:cNvPr>
            <p:cNvSpPr/>
            <p:nvPr/>
          </p:nvSpPr>
          <p:spPr>
            <a:xfrm>
              <a:off x="8798907" y="6129229"/>
              <a:ext cx="219601" cy="755099"/>
            </a:xfrm>
            <a:custGeom>
              <a:avLst/>
              <a:gdLst>
                <a:gd name="connsiteX0" fmla="*/ 16481 w 219601"/>
                <a:gd name="connsiteY0" fmla="*/ 3284 h 755099"/>
                <a:gd name="connsiteX1" fmla="*/ 606 w 219601"/>
                <a:gd name="connsiteY1" fmla="*/ 63609 h 755099"/>
                <a:gd name="connsiteX2" fmla="*/ 30768 w 219601"/>
                <a:gd name="connsiteY2" fmla="*/ 169971 h 755099"/>
                <a:gd name="connsiteX3" fmla="*/ 87918 w 219601"/>
                <a:gd name="connsiteY3" fmla="*/ 296971 h 755099"/>
                <a:gd name="connsiteX4" fmla="*/ 111731 w 219601"/>
                <a:gd name="connsiteY4" fmla="*/ 379521 h 755099"/>
                <a:gd name="connsiteX5" fmla="*/ 143481 w 219601"/>
                <a:gd name="connsiteY5" fmla="*/ 468421 h 755099"/>
                <a:gd name="connsiteX6" fmla="*/ 135543 w 219601"/>
                <a:gd name="connsiteY6" fmla="*/ 598596 h 755099"/>
                <a:gd name="connsiteX7" fmla="*/ 216506 w 219601"/>
                <a:gd name="connsiteY7" fmla="*/ 752584 h 755099"/>
                <a:gd name="connsiteX8" fmla="*/ 194281 w 219601"/>
                <a:gd name="connsiteY8" fmla="*/ 677971 h 755099"/>
                <a:gd name="connsiteX9" fmla="*/ 114906 w 219601"/>
                <a:gd name="connsiteY9" fmla="*/ 471596 h 755099"/>
                <a:gd name="connsiteX10" fmla="*/ 83156 w 219601"/>
                <a:gd name="connsiteY10" fmla="*/ 162034 h 755099"/>
                <a:gd name="connsiteX11" fmla="*/ 16481 w 219601"/>
                <a:gd name="connsiteY11" fmla="*/ 3284 h 75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01" h="755099">
                  <a:moveTo>
                    <a:pt x="16481" y="3284"/>
                  </a:moveTo>
                  <a:cubicBezTo>
                    <a:pt x="2723" y="-13120"/>
                    <a:pt x="-1775" y="35828"/>
                    <a:pt x="606" y="63609"/>
                  </a:cubicBezTo>
                  <a:cubicBezTo>
                    <a:pt x="2987" y="91390"/>
                    <a:pt x="16216" y="131077"/>
                    <a:pt x="30768" y="169971"/>
                  </a:cubicBezTo>
                  <a:cubicBezTo>
                    <a:pt x="45320" y="208865"/>
                    <a:pt x="74424" y="262046"/>
                    <a:pt x="87918" y="296971"/>
                  </a:cubicBezTo>
                  <a:cubicBezTo>
                    <a:pt x="101412" y="331896"/>
                    <a:pt x="102471" y="350946"/>
                    <a:pt x="111731" y="379521"/>
                  </a:cubicBezTo>
                  <a:cubicBezTo>
                    <a:pt x="120991" y="408096"/>
                    <a:pt x="139512" y="431909"/>
                    <a:pt x="143481" y="468421"/>
                  </a:cubicBezTo>
                  <a:cubicBezTo>
                    <a:pt x="147450" y="504934"/>
                    <a:pt x="123372" y="551236"/>
                    <a:pt x="135543" y="598596"/>
                  </a:cubicBezTo>
                  <a:cubicBezTo>
                    <a:pt x="147714" y="645956"/>
                    <a:pt x="206716" y="739355"/>
                    <a:pt x="216506" y="752584"/>
                  </a:cubicBezTo>
                  <a:cubicBezTo>
                    <a:pt x="226296" y="765813"/>
                    <a:pt x="211214" y="724802"/>
                    <a:pt x="194281" y="677971"/>
                  </a:cubicBezTo>
                  <a:cubicBezTo>
                    <a:pt x="177348" y="631140"/>
                    <a:pt x="133427" y="557585"/>
                    <a:pt x="114906" y="471596"/>
                  </a:cubicBezTo>
                  <a:cubicBezTo>
                    <a:pt x="96385" y="385607"/>
                    <a:pt x="100883" y="233471"/>
                    <a:pt x="83156" y="162034"/>
                  </a:cubicBezTo>
                  <a:cubicBezTo>
                    <a:pt x="65429" y="90597"/>
                    <a:pt x="30239" y="19688"/>
                    <a:pt x="16481" y="32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B748B11-6CFD-4057-80CA-6032EF0C9CFA}"/>
                </a:ext>
              </a:extLst>
            </p:cNvPr>
            <p:cNvSpPr/>
            <p:nvPr/>
          </p:nvSpPr>
          <p:spPr>
            <a:xfrm>
              <a:off x="3225781" y="5686993"/>
              <a:ext cx="648529" cy="1216371"/>
            </a:xfrm>
            <a:custGeom>
              <a:avLst/>
              <a:gdLst>
                <a:gd name="connsiteX0" fmla="*/ 2136 w 648529"/>
                <a:gd name="connsiteY0" fmla="*/ 6840 h 1216371"/>
                <a:gd name="connsiteX1" fmla="*/ 201102 w 648529"/>
                <a:gd name="connsiteY1" fmla="*/ 42824 h 1216371"/>
                <a:gd name="connsiteX2" fmla="*/ 417002 w 648529"/>
                <a:gd name="connsiteY2" fmla="*/ 214274 h 1216371"/>
                <a:gd name="connsiteX3" fmla="*/ 539769 w 648529"/>
                <a:gd name="connsiteY3" fmla="*/ 629140 h 1216371"/>
                <a:gd name="connsiteX4" fmla="*/ 554586 w 648529"/>
                <a:gd name="connsiteY4" fmla="*/ 734974 h 1216371"/>
                <a:gd name="connsiteX5" fmla="*/ 647719 w 648529"/>
                <a:gd name="connsiteY5" fmla="*/ 1162540 h 1216371"/>
                <a:gd name="connsiteX6" fmla="*/ 599036 w 648529"/>
                <a:gd name="connsiteY6" fmla="*/ 1194290 h 1216371"/>
                <a:gd name="connsiteX7" fmla="*/ 584219 w 648529"/>
                <a:gd name="connsiteY7" fmla="*/ 1016490 h 1216371"/>
                <a:gd name="connsiteX8" fmla="*/ 482619 w 648529"/>
                <a:gd name="connsiteY8" fmla="*/ 434407 h 1216371"/>
                <a:gd name="connsiteX9" fmla="*/ 332336 w 648529"/>
                <a:gd name="connsiteY9" fmla="*/ 150774 h 1216371"/>
                <a:gd name="connsiteX10" fmla="*/ 2136 w 648529"/>
                <a:gd name="connsiteY10" fmla="*/ 6840 h 121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29" h="1216371">
                  <a:moveTo>
                    <a:pt x="2136" y="6840"/>
                  </a:moveTo>
                  <a:cubicBezTo>
                    <a:pt x="-19736" y="-11152"/>
                    <a:pt x="131958" y="8252"/>
                    <a:pt x="201102" y="42824"/>
                  </a:cubicBezTo>
                  <a:cubicBezTo>
                    <a:pt x="270246" y="77396"/>
                    <a:pt x="360558" y="116555"/>
                    <a:pt x="417002" y="214274"/>
                  </a:cubicBezTo>
                  <a:cubicBezTo>
                    <a:pt x="473447" y="311993"/>
                    <a:pt x="516838" y="542357"/>
                    <a:pt x="539769" y="629140"/>
                  </a:cubicBezTo>
                  <a:cubicBezTo>
                    <a:pt x="562700" y="715923"/>
                    <a:pt x="536594" y="646074"/>
                    <a:pt x="554586" y="734974"/>
                  </a:cubicBezTo>
                  <a:cubicBezTo>
                    <a:pt x="572578" y="823874"/>
                    <a:pt x="640311" y="1085987"/>
                    <a:pt x="647719" y="1162540"/>
                  </a:cubicBezTo>
                  <a:cubicBezTo>
                    <a:pt x="655127" y="1239093"/>
                    <a:pt x="609619" y="1218632"/>
                    <a:pt x="599036" y="1194290"/>
                  </a:cubicBezTo>
                  <a:cubicBezTo>
                    <a:pt x="588453" y="1169948"/>
                    <a:pt x="603622" y="1143137"/>
                    <a:pt x="584219" y="1016490"/>
                  </a:cubicBezTo>
                  <a:cubicBezTo>
                    <a:pt x="564816" y="889843"/>
                    <a:pt x="524599" y="578693"/>
                    <a:pt x="482619" y="434407"/>
                  </a:cubicBezTo>
                  <a:cubicBezTo>
                    <a:pt x="440639" y="290121"/>
                    <a:pt x="407125" y="224152"/>
                    <a:pt x="332336" y="150774"/>
                  </a:cubicBezTo>
                  <a:cubicBezTo>
                    <a:pt x="257547" y="77396"/>
                    <a:pt x="24008" y="24832"/>
                    <a:pt x="2136" y="684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6EA3D834-97C2-42F9-81A7-212F41F520A7}"/>
                </a:ext>
              </a:extLst>
            </p:cNvPr>
            <p:cNvSpPr/>
            <p:nvPr/>
          </p:nvSpPr>
          <p:spPr>
            <a:xfrm>
              <a:off x="2625949" y="5695332"/>
              <a:ext cx="635570" cy="616428"/>
            </a:xfrm>
            <a:custGeom>
              <a:avLst/>
              <a:gdLst>
                <a:gd name="connsiteX0" fmla="*/ 618901 w 635570"/>
                <a:gd name="connsiteY0" fmla="*/ 618 h 616428"/>
                <a:gd name="connsiteX1" fmla="*/ 599851 w 635570"/>
                <a:gd name="connsiteY1" fmla="*/ 100101 h 616428"/>
                <a:gd name="connsiteX2" fmla="*/ 409351 w 635570"/>
                <a:gd name="connsiteY2" fmla="*/ 163601 h 616428"/>
                <a:gd name="connsiteX3" fmla="*/ 191334 w 635570"/>
                <a:gd name="connsiteY3" fmla="*/ 290601 h 616428"/>
                <a:gd name="connsiteX4" fmla="*/ 834 w 635570"/>
                <a:gd name="connsiteY4" fmla="*/ 612335 h 616428"/>
                <a:gd name="connsiteX5" fmla="*/ 134184 w 635570"/>
                <a:gd name="connsiteY5" fmla="*/ 451468 h 616428"/>
                <a:gd name="connsiteX6" fmla="*/ 415701 w 635570"/>
                <a:gd name="connsiteY6" fmla="*/ 150901 h 616428"/>
                <a:gd name="connsiteX7" fmla="*/ 618901 w 635570"/>
                <a:gd name="connsiteY7" fmla="*/ 618 h 6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70" h="616428">
                  <a:moveTo>
                    <a:pt x="618901" y="618"/>
                  </a:moveTo>
                  <a:cubicBezTo>
                    <a:pt x="649593" y="-7849"/>
                    <a:pt x="634776" y="72937"/>
                    <a:pt x="599851" y="100101"/>
                  </a:cubicBezTo>
                  <a:cubicBezTo>
                    <a:pt x="564926" y="127265"/>
                    <a:pt x="477437" y="131851"/>
                    <a:pt x="409351" y="163601"/>
                  </a:cubicBezTo>
                  <a:cubicBezTo>
                    <a:pt x="341265" y="195351"/>
                    <a:pt x="259420" y="215812"/>
                    <a:pt x="191334" y="290601"/>
                  </a:cubicBezTo>
                  <a:cubicBezTo>
                    <a:pt x="123248" y="365390"/>
                    <a:pt x="10359" y="585524"/>
                    <a:pt x="834" y="612335"/>
                  </a:cubicBezTo>
                  <a:cubicBezTo>
                    <a:pt x="-8691" y="639146"/>
                    <a:pt x="65040" y="528374"/>
                    <a:pt x="134184" y="451468"/>
                  </a:cubicBezTo>
                  <a:cubicBezTo>
                    <a:pt x="203328" y="374562"/>
                    <a:pt x="328565" y="223573"/>
                    <a:pt x="415701" y="150901"/>
                  </a:cubicBezTo>
                  <a:cubicBezTo>
                    <a:pt x="502837" y="78229"/>
                    <a:pt x="588209" y="9085"/>
                    <a:pt x="618901" y="61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E3014AC7-D82B-4EB6-9B3C-73CC78238A77}"/>
                </a:ext>
              </a:extLst>
            </p:cNvPr>
            <p:cNvSpPr/>
            <p:nvPr/>
          </p:nvSpPr>
          <p:spPr>
            <a:xfrm>
              <a:off x="8838076" y="5414492"/>
              <a:ext cx="524658" cy="296493"/>
            </a:xfrm>
            <a:custGeom>
              <a:avLst/>
              <a:gdLst>
                <a:gd name="connsiteX0" fmla="*/ 1124 w 524658"/>
                <a:gd name="connsiteY0" fmla="*/ 788 h 296493"/>
                <a:gd name="connsiteX1" fmla="*/ 158604 w 524658"/>
                <a:gd name="connsiteY1" fmla="*/ 183668 h 296493"/>
                <a:gd name="connsiteX2" fmla="*/ 514204 w 524658"/>
                <a:gd name="connsiteY2" fmla="*/ 295428 h 296493"/>
                <a:gd name="connsiteX3" fmla="*/ 422764 w 524658"/>
                <a:gd name="connsiteY3" fmla="*/ 234468 h 296493"/>
                <a:gd name="connsiteX4" fmla="*/ 346564 w 524658"/>
                <a:gd name="connsiteY4" fmla="*/ 143028 h 296493"/>
                <a:gd name="connsiteX5" fmla="*/ 229724 w 524658"/>
                <a:gd name="connsiteY5" fmla="*/ 117628 h 296493"/>
                <a:gd name="connsiteX6" fmla="*/ 1124 w 524658"/>
                <a:gd name="connsiteY6" fmla="*/ 788 h 2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658" h="296493">
                  <a:moveTo>
                    <a:pt x="1124" y="788"/>
                  </a:moveTo>
                  <a:cubicBezTo>
                    <a:pt x="-10729" y="11795"/>
                    <a:pt x="73091" y="134561"/>
                    <a:pt x="158604" y="183668"/>
                  </a:cubicBezTo>
                  <a:cubicBezTo>
                    <a:pt x="244117" y="232775"/>
                    <a:pt x="470177" y="286961"/>
                    <a:pt x="514204" y="295428"/>
                  </a:cubicBezTo>
                  <a:cubicBezTo>
                    <a:pt x="558231" y="303895"/>
                    <a:pt x="450704" y="259868"/>
                    <a:pt x="422764" y="234468"/>
                  </a:cubicBezTo>
                  <a:cubicBezTo>
                    <a:pt x="394824" y="209068"/>
                    <a:pt x="378737" y="162501"/>
                    <a:pt x="346564" y="143028"/>
                  </a:cubicBezTo>
                  <a:cubicBezTo>
                    <a:pt x="314391" y="123555"/>
                    <a:pt x="282217" y="137948"/>
                    <a:pt x="229724" y="117628"/>
                  </a:cubicBezTo>
                  <a:cubicBezTo>
                    <a:pt x="177231" y="97308"/>
                    <a:pt x="12977" y="-10219"/>
                    <a:pt x="1124" y="78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810A41C-A016-45CF-80F5-082E5CD6FD6C}"/>
                </a:ext>
              </a:extLst>
            </p:cNvPr>
            <p:cNvSpPr/>
            <p:nvPr/>
          </p:nvSpPr>
          <p:spPr>
            <a:xfrm rot="21376798">
              <a:off x="8883070" y="5741379"/>
              <a:ext cx="258336" cy="1142949"/>
            </a:xfrm>
            <a:custGeom>
              <a:avLst/>
              <a:gdLst>
                <a:gd name="connsiteX0" fmla="*/ 2437 w 258336"/>
                <a:gd name="connsiteY0" fmla="*/ 495 h 1142949"/>
                <a:gd name="connsiteX1" fmla="*/ 8787 w 258336"/>
                <a:gd name="connsiteY1" fmla="*/ 121145 h 1142949"/>
                <a:gd name="connsiteX2" fmla="*/ 15137 w 258336"/>
                <a:gd name="connsiteY2" fmla="*/ 305295 h 1142949"/>
                <a:gd name="connsiteX3" fmla="*/ 65937 w 258336"/>
                <a:gd name="connsiteY3" fmla="*/ 508495 h 1142949"/>
                <a:gd name="connsiteX4" fmla="*/ 123087 w 258336"/>
                <a:gd name="connsiteY4" fmla="*/ 762495 h 1142949"/>
                <a:gd name="connsiteX5" fmla="*/ 256437 w 258336"/>
                <a:gd name="connsiteY5" fmla="*/ 1137145 h 1142949"/>
                <a:gd name="connsiteX6" fmla="*/ 192937 w 258336"/>
                <a:gd name="connsiteY6" fmla="*/ 952995 h 1142949"/>
                <a:gd name="connsiteX7" fmla="*/ 72287 w 258336"/>
                <a:gd name="connsiteY7" fmla="*/ 464045 h 1142949"/>
                <a:gd name="connsiteX8" fmla="*/ 53237 w 258336"/>
                <a:gd name="connsiteY8" fmla="*/ 165595 h 1142949"/>
                <a:gd name="connsiteX9" fmla="*/ 2437 w 258336"/>
                <a:gd name="connsiteY9" fmla="*/ 495 h 11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336" h="1142949">
                  <a:moveTo>
                    <a:pt x="2437" y="495"/>
                  </a:moveTo>
                  <a:cubicBezTo>
                    <a:pt x="-4971" y="-6913"/>
                    <a:pt x="6670" y="70345"/>
                    <a:pt x="8787" y="121145"/>
                  </a:cubicBezTo>
                  <a:cubicBezTo>
                    <a:pt x="10904" y="171945"/>
                    <a:pt x="5612" y="240737"/>
                    <a:pt x="15137" y="305295"/>
                  </a:cubicBezTo>
                  <a:cubicBezTo>
                    <a:pt x="24662" y="369853"/>
                    <a:pt x="47945" y="432295"/>
                    <a:pt x="65937" y="508495"/>
                  </a:cubicBezTo>
                  <a:cubicBezTo>
                    <a:pt x="83929" y="584695"/>
                    <a:pt x="91337" y="657720"/>
                    <a:pt x="123087" y="762495"/>
                  </a:cubicBezTo>
                  <a:cubicBezTo>
                    <a:pt x="154837" y="867270"/>
                    <a:pt x="244795" y="1105395"/>
                    <a:pt x="256437" y="1137145"/>
                  </a:cubicBezTo>
                  <a:cubicBezTo>
                    <a:pt x="268079" y="1168895"/>
                    <a:pt x="223629" y="1065178"/>
                    <a:pt x="192937" y="952995"/>
                  </a:cubicBezTo>
                  <a:cubicBezTo>
                    <a:pt x="162245" y="840812"/>
                    <a:pt x="95570" y="595278"/>
                    <a:pt x="72287" y="464045"/>
                  </a:cubicBezTo>
                  <a:cubicBezTo>
                    <a:pt x="49004" y="332812"/>
                    <a:pt x="59587" y="243912"/>
                    <a:pt x="53237" y="165595"/>
                  </a:cubicBezTo>
                  <a:cubicBezTo>
                    <a:pt x="46887" y="87278"/>
                    <a:pt x="9845" y="7903"/>
                    <a:pt x="2437" y="49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0" name="グループ化 339">
              <a:extLst>
                <a:ext uri="{FF2B5EF4-FFF2-40B4-BE49-F238E27FC236}">
                  <a16:creationId xmlns:a16="http://schemas.microsoft.com/office/drawing/2014/main" id="{64531B4D-F312-4BAF-985A-905920AE5A7A}"/>
                </a:ext>
              </a:extLst>
            </p:cNvPr>
            <p:cNvGrpSpPr/>
            <p:nvPr/>
          </p:nvGrpSpPr>
          <p:grpSpPr>
            <a:xfrm rot="1793843">
              <a:off x="4469391" y="5984293"/>
              <a:ext cx="404100" cy="405131"/>
              <a:chOff x="3543300" y="1884539"/>
              <a:chExt cx="1118687" cy="1121543"/>
            </a:xfrm>
          </p:grpSpPr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94ED6481-D606-439C-8032-96B97B4B7734}"/>
                  </a:ext>
                </a:extLst>
              </p:cNvPr>
              <p:cNvSpPr/>
              <p:nvPr/>
            </p:nvSpPr>
            <p:spPr>
              <a:xfrm>
                <a:off x="3554408" y="1898802"/>
                <a:ext cx="581324" cy="561691"/>
              </a:xfrm>
              <a:custGeom>
                <a:avLst/>
                <a:gdLst>
                  <a:gd name="connsiteX0" fmla="*/ 75675 w 581324"/>
                  <a:gd name="connsiteY0" fmla="*/ 82398 h 561691"/>
                  <a:gd name="connsiteX1" fmla="*/ 77792 w 581324"/>
                  <a:gd name="connsiteY1" fmla="*/ 175531 h 561691"/>
                  <a:gd name="connsiteX2" fmla="*/ 75675 w 581324"/>
                  <a:gd name="connsiteY2" fmla="*/ 382965 h 561691"/>
                  <a:gd name="connsiteX3" fmla="*/ 75675 w 581324"/>
                  <a:gd name="connsiteY3" fmla="*/ 382965 h 561691"/>
                  <a:gd name="connsiteX4" fmla="*/ 67209 w 581324"/>
                  <a:gd name="connsiteY4" fmla="*/ 393548 h 561691"/>
                  <a:gd name="connsiteX5" fmla="*/ 3709 w 581324"/>
                  <a:gd name="connsiteY5" fmla="*/ 397781 h 561691"/>
                  <a:gd name="connsiteX6" fmla="*/ 10059 w 581324"/>
                  <a:gd name="connsiteY6" fmla="*/ 416831 h 561691"/>
                  <a:gd name="connsiteX7" fmla="*/ 31225 w 581324"/>
                  <a:gd name="connsiteY7" fmla="*/ 554415 h 561691"/>
                  <a:gd name="connsiteX8" fmla="*/ 88375 w 581324"/>
                  <a:gd name="connsiteY8" fmla="*/ 543831 h 561691"/>
                  <a:gd name="connsiteX9" fmla="*/ 547692 w 581324"/>
                  <a:gd name="connsiteY9" fmla="*/ 473981 h 561691"/>
                  <a:gd name="connsiteX10" fmla="*/ 543459 w 581324"/>
                  <a:gd name="connsiteY10" fmla="*/ 444348 h 561691"/>
                  <a:gd name="connsiteX11" fmla="*/ 520175 w 581324"/>
                  <a:gd name="connsiteY11" fmla="*/ 336398 h 561691"/>
                  <a:gd name="connsiteX12" fmla="*/ 496892 w 581324"/>
                  <a:gd name="connsiteY12" fmla="*/ 340631 h 561691"/>
                  <a:gd name="connsiteX13" fmla="*/ 424925 w 581324"/>
                  <a:gd name="connsiteY13" fmla="*/ 357565 h 561691"/>
                  <a:gd name="connsiteX14" fmla="*/ 412225 w 581324"/>
                  <a:gd name="connsiteY14" fmla="*/ 321581 h 561691"/>
                  <a:gd name="connsiteX15" fmla="*/ 422809 w 581324"/>
                  <a:gd name="connsiteY15" fmla="*/ 277131 h 561691"/>
                  <a:gd name="connsiteX16" fmla="*/ 412225 w 581324"/>
                  <a:gd name="connsiteY16" fmla="*/ 258081 h 561691"/>
                  <a:gd name="connsiteX17" fmla="*/ 547692 w 581324"/>
                  <a:gd name="connsiteY17" fmla="*/ 260198 h 561691"/>
                  <a:gd name="connsiteX18" fmla="*/ 554042 w 581324"/>
                  <a:gd name="connsiteY18" fmla="*/ 118381 h 561691"/>
                  <a:gd name="connsiteX19" fmla="*/ 458792 w 581324"/>
                  <a:gd name="connsiteY19" fmla="*/ 114148 h 561691"/>
                  <a:gd name="connsiteX20" fmla="*/ 418575 w 581324"/>
                  <a:gd name="connsiteY20" fmla="*/ 105681 h 561691"/>
                  <a:gd name="connsiteX21" fmla="*/ 414342 w 581324"/>
                  <a:gd name="connsiteY21" fmla="*/ 95098 h 561691"/>
                  <a:gd name="connsiteX22" fmla="*/ 410109 w 581324"/>
                  <a:gd name="connsiteY22" fmla="*/ 8315 h 561691"/>
                  <a:gd name="connsiteX23" fmla="*/ 367775 w 581324"/>
                  <a:gd name="connsiteY23" fmla="*/ 4081 h 561691"/>
                  <a:gd name="connsiteX24" fmla="*/ 257709 w 581324"/>
                  <a:gd name="connsiteY24" fmla="*/ 4081 h 561691"/>
                  <a:gd name="connsiteX25" fmla="*/ 257709 w 581324"/>
                  <a:gd name="connsiteY25" fmla="*/ 56998 h 561691"/>
                  <a:gd name="connsiteX26" fmla="*/ 251359 w 581324"/>
                  <a:gd name="connsiteY26" fmla="*/ 361798 h 561691"/>
                  <a:gd name="connsiteX27" fmla="*/ 236542 w 581324"/>
                  <a:gd name="connsiteY27" fmla="*/ 372381 h 561691"/>
                  <a:gd name="connsiteX28" fmla="*/ 221725 w 581324"/>
                  <a:gd name="connsiteY28" fmla="*/ 298298 h 561691"/>
                  <a:gd name="connsiteX29" fmla="*/ 223842 w 581324"/>
                  <a:gd name="connsiteY29" fmla="*/ 80281 h 561691"/>
                  <a:gd name="connsiteX30" fmla="*/ 187859 w 581324"/>
                  <a:gd name="connsiteY30" fmla="*/ 80281 h 561691"/>
                  <a:gd name="connsiteX31" fmla="*/ 75675 w 581324"/>
                  <a:gd name="connsiteY31" fmla="*/ 82398 h 56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1324" h="561691">
                    <a:moveTo>
                      <a:pt x="75675" y="82398"/>
                    </a:moveTo>
                    <a:cubicBezTo>
                      <a:pt x="57330" y="98273"/>
                      <a:pt x="77792" y="125437"/>
                      <a:pt x="77792" y="175531"/>
                    </a:cubicBezTo>
                    <a:cubicBezTo>
                      <a:pt x="77792" y="225625"/>
                      <a:pt x="75675" y="382965"/>
                      <a:pt x="75675" y="382965"/>
                    </a:cubicBezTo>
                    <a:lnTo>
                      <a:pt x="75675" y="382965"/>
                    </a:lnTo>
                    <a:cubicBezTo>
                      <a:pt x="74264" y="384729"/>
                      <a:pt x="79203" y="391079"/>
                      <a:pt x="67209" y="393548"/>
                    </a:cubicBezTo>
                    <a:cubicBezTo>
                      <a:pt x="55215" y="396017"/>
                      <a:pt x="13234" y="393901"/>
                      <a:pt x="3709" y="397781"/>
                    </a:cubicBezTo>
                    <a:cubicBezTo>
                      <a:pt x="-5816" y="401661"/>
                      <a:pt x="5473" y="390725"/>
                      <a:pt x="10059" y="416831"/>
                    </a:cubicBezTo>
                    <a:cubicBezTo>
                      <a:pt x="14645" y="442937"/>
                      <a:pt x="18172" y="533248"/>
                      <a:pt x="31225" y="554415"/>
                    </a:cubicBezTo>
                    <a:cubicBezTo>
                      <a:pt x="44278" y="575582"/>
                      <a:pt x="88375" y="543831"/>
                      <a:pt x="88375" y="543831"/>
                    </a:cubicBezTo>
                    <a:cubicBezTo>
                      <a:pt x="174453" y="530425"/>
                      <a:pt x="471845" y="490561"/>
                      <a:pt x="547692" y="473981"/>
                    </a:cubicBezTo>
                    <a:cubicBezTo>
                      <a:pt x="623539" y="457401"/>
                      <a:pt x="548045" y="467279"/>
                      <a:pt x="543459" y="444348"/>
                    </a:cubicBezTo>
                    <a:cubicBezTo>
                      <a:pt x="538873" y="421418"/>
                      <a:pt x="527936" y="353684"/>
                      <a:pt x="520175" y="336398"/>
                    </a:cubicBezTo>
                    <a:cubicBezTo>
                      <a:pt x="512414" y="319112"/>
                      <a:pt x="512767" y="337103"/>
                      <a:pt x="496892" y="340631"/>
                    </a:cubicBezTo>
                    <a:cubicBezTo>
                      <a:pt x="481017" y="344159"/>
                      <a:pt x="439036" y="360740"/>
                      <a:pt x="424925" y="357565"/>
                    </a:cubicBezTo>
                    <a:cubicBezTo>
                      <a:pt x="410814" y="354390"/>
                      <a:pt x="412578" y="334987"/>
                      <a:pt x="412225" y="321581"/>
                    </a:cubicBezTo>
                    <a:cubicBezTo>
                      <a:pt x="411872" y="308175"/>
                      <a:pt x="422809" y="287714"/>
                      <a:pt x="422809" y="277131"/>
                    </a:cubicBezTo>
                    <a:cubicBezTo>
                      <a:pt x="422809" y="266548"/>
                      <a:pt x="391411" y="260903"/>
                      <a:pt x="412225" y="258081"/>
                    </a:cubicBezTo>
                    <a:cubicBezTo>
                      <a:pt x="433039" y="255259"/>
                      <a:pt x="524056" y="283481"/>
                      <a:pt x="547692" y="260198"/>
                    </a:cubicBezTo>
                    <a:cubicBezTo>
                      <a:pt x="571328" y="236915"/>
                      <a:pt x="568859" y="142723"/>
                      <a:pt x="554042" y="118381"/>
                    </a:cubicBezTo>
                    <a:cubicBezTo>
                      <a:pt x="539225" y="94039"/>
                      <a:pt x="481370" y="116265"/>
                      <a:pt x="458792" y="114148"/>
                    </a:cubicBezTo>
                    <a:cubicBezTo>
                      <a:pt x="436214" y="112031"/>
                      <a:pt x="418575" y="105681"/>
                      <a:pt x="418575" y="105681"/>
                    </a:cubicBezTo>
                    <a:cubicBezTo>
                      <a:pt x="411167" y="102506"/>
                      <a:pt x="415753" y="111326"/>
                      <a:pt x="414342" y="95098"/>
                    </a:cubicBezTo>
                    <a:cubicBezTo>
                      <a:pt x="412931" y="78870"/>
                      <a:pt x="417870" y="23485"/>
                      <a:pt x="410109" y="8315"/>
                    </a:cubicBezTo>
                    <a:cubicBezTo>
                      <a:pt x="402348" y="-6855"/>
                      <a:pt x="393175" y="4787"/>
                      <a:pt x="367775" y="4081"/>
                    </a:cubicBezTo>
                    <a:cubicBezTo>
                      <a:pt x="342375" y="3375"/>
                      <a:pt x="276053" y="-4739"/>
                      <a:pt x="257709" y="4081"/>
                    </a:cubicBezTo>
                    <a:cubicBezTo>
                      <a:pt x="239365" y="12901"/>
                      <a:pt x="258767" y="-2621"/>
                      <a:pt x="257709" y="56998"/>
                    </a:cubicBezTo>
                    <a:cubicBezTo>
                      <a:pt x="256651" y="116617"/>
                      <a:pt x="254887" y="309234"/>
                      <a:pt x="251359" y="361798"/>
                    </a:cubicBezTo>
                    <a:cubicBezTo>
                      <a:pt x="247831" y="414362"/>
                      <a:pt x="241481" y="382964"/>
                      <a:pt x="236542" y="372381"/>
                    </a:cubicBezTo>
                    <a:cubicBezTo>
                      <a:pt x="231603" y="361798"/>
                      <a:pt x="223842" y="346981"/>
                      <a:pt x="221725" y="298298"/>
                    </a:cubicBezTo>
                    <a:cubicBezTo>
                      <a:pt x="219608" y="249615"/>
                      <a:pt x="229486" y="116617"/>
                      <a:pt x="223842" y="80281"/>
                    </a:cubicBezTo>
                    <a:cubicBezTo>
                      <a:pt x="218198" y="43945"/>
                      <a:pt x="211495" y="80986"/>
                      <a:pt x="187859" y="80281"/>
                    </a:cubicBezTo>
                    <a:cubicBezTo>
                      <a:pt x="164223" y="79576"/>
                      <a:pt x="94020" y="66523"/>
                      <a:pt x="75675" y="823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55F6FF43-B295-4C5D-B5EB-306DEA653226}"/>
                  </a:ext>
                </a:extLst>
              </p:cNvPr>
              <p:cNvSpPr/>
              <p:nvPr/>
            </p:nvSpPr>
            <p:spPr>
              <a:xfrm>
                <a:off x="4117105" y="1884539"/>
                <a:ext cx="535330" cy="545480"/>
              </a:xfrm>
              <a:custGeom>
                <a:avLst/>
                <a:gdLst>
                  <a:gd name="connsiteX0" fmla="*/ 10395 w 535330"/>
                  <a:gd name="connsiteY0" fmla="*/ 14111 h 545480"/>
                  <a:gd name="connsiteX1" fmla="*/ 12512 w 535330"/>
                  <a:gd name="connsiteY1" fmla="*/ 206728 h 545480"/>
                  <a:gd name="connsiteX2" fmla="*/ 4045 w 535330"/>
                  <a:gd name="connsiteY2" fmla="*/ 414161 h 545480"/>
                  <a:gd name="connsiteX3" fmla="*/ 12512 w 535330"/>
                  <a:gd name="connsiteY3" fmla="*/ 462844 h 545480"/>
                  <a:gd name="connsiteX4" fmla="*/ 23095 w 535330"/>
                  <a:gd name="connsiteY4" fmla="*/ 490361 h 545480"/>
                  <a:gd name="connsiteX5" fmla="*/ 54845 w 535330"/>
                  <a:gd name="connsiteY5" fmla="*/ 524228 h 545480"/>
                  <a:gd name="connsiteX6" fmla="*/ 268628 w 535330"/>
                  <a:gd name="connsiteY6" fmla="*/ 545394 h 545480"/>
                  <a:gd name="connsiteX7" fmla="*/ 446428 w 535330"/>
                  <a:gd name="connsiteY7" fmla="*/ 530578 h 545480"/>
                  <a:gd name="connsiteX8" fmla="*/ 473945 w 535330"/>
                  <a:gd name="connsiteY8" fmla="*/ 503061 h 545480"/>
                  <a:gd name="connsiteX9" fmla="*/ 535328 w 535330"/>
                  <a:gd name="connsiteY9" fmla="*/ 325261 h 545480"/>
                  <a:gd name="connsiteX10" fmla="*/ 476062 w 535330"/>
                  <a:gd name="connsiteY10" fmla="*/ 308328 h 545480"/>
                  <a:gd name="connsiteX11" fmla="*/ 370228 w 535330"/>
                  <a:gd name="connsiteY11" fmla="*/ 272344 h 545480"/>
                  <a:gd name="connsiteX12" fmla="*/ 365995 w 535330"/>
                  <a:gd name="connsiteY12" fmla="*/ 321028 h 545480"/>
                  <a:gd name="connsiteX13" fmla="*/ 346945 w 535330"/>
                  <a:gd name="connsiteY13" fmla="*/ 365478 h 545480"/>
                  <a:gd name="connsiteX14" fmla="*/ 304612 w 535330"/>
                  <a:gd name="connsiteY14" fmla="*/ 384528 h 545480"/>
                  <a:gd name="connsiteX15" fmla="*/ 209362 w 535330"/>
                  <a:gd name="connsiteY15" fmla="*/ 384528 h 545480"/>
                  <a:gd name="connsiteX16" fmla="*/ 183962 w 535330"/>
                  <a:gd name="connsiteY16" fmla="*/ 361244 h 545480"/>
                  <a:gd name="connsiteX17" fmla="*/ 169145 w 535330"/>
                  <a:gd name="connsiteY17" fmla="*/ 299861 h 545480"/>
                  <a:gd name="connsiteX18" fmla="*/ 230528 w 535330"/>
                  <a:gd name="connsiteY18" fmla="*/ 268111 h 545480"/>
                  <a:gd name="connsiteX19" fmla="*/ 480295 w 535330"/>
                  <a:gd name="connsiteY19" fmla="*/ 213078 h 545480"/>
                  <a:gd name="connsiteX20" fmla="*/ 516278 w 535330"/>
                  <a:gd name="connsiteY20" fmla="*/ 185561 h 545480"/>
                  <a:gd name="connsiteX21" fmla="*/ 490878 w 535330"/>
                  <a:gd name="connsiteY21" fmla="*/ 136878 h 545480"/>
                  <a:gd name="connsiteX22" fmla="*/ 448545 w 535330"/>
                  <a:gd name="connsiteY22" fmla="*/ 69144 h 545480"/>
                  <a:gd name="connsiteX23" fmla="*/ 435845 w 535330"/>
                  <a:gd name="connsiteY23" fmla="*/ 47978 h 545480"/>
                  <a:gd name="connsiteX24" fmla="*/ 427378 w 535330"/>
                  <a:gd name="connsiteY24" fmla="*/ 62794 h 545480"/>
                  <a:gd name="connsiteX25" fmla="*/ 330012 w 535330"/>
                  <a:gd name="connsiteY25" fmla="*/ 98778 h 545480"/>
                  <a:gd name="connsiteX26" fmla="*/ 228412 w 535330"/>
                  <a:gd name="connsiteY26" fmla="*/ 128411 h 545480"/>
                  <a:gd name="connsiteX27" fmla="*/ 179728 w 535330"/>
                  <a:gd name="connsiteY27" fmla="*/ 138994 h 545480"/>
                  <a:gd name="connsiteX28" fmla="*/ 175495 w 535330"/>
                  <a:gd name="connsiteY28" fmla="*/ 122061 h 545480"/>
                  <a:gd name="connsiteX29" fmla="*/ 173378 w 535330"/>
                  <a:gd name="connsiteY29" fmla="*/ 69144 h 545480"/>
                  <a:gd name="connsiteX30" fmla="*/ 162795 w 535330"/>
                  <a:gd name="connsiteY30" fmla="*/ 20461 h 545480"/>
                  <a:gd name="connsiteX31" fmla="*/ 10395 w 535330"/>
                  <a:gd name="connsiteY31" fmla="*/ 14111 h 54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5330" h="545480">
                    <a:moveTo>
                      <a:pt x="10395" y="14111"/>
                    </a:moveTo>
                    <a:cubicBezTo>
                      <a:pt x="-14652" y="45155"/>
                      <a:pt x="13570" y="140053"/>
                      <a:pt x="12512" y="206728"/>
                    </a:cubicBezTo>
                    <a:cubicBezTo>
                      <a:pt x="11454" y="273403"/>
                      <a:pt x="4045" y="371475"/>
                      <a:pt x="4045" y="414161"/>
                    </a:cubicBezTo>
                    <a:cubicBezTo>
                      <a:pt x="4045" y="456847"/>
                      <a:pt x="9337" y="450144"/>
                      <a:pt x="12512" y="462844"/>
                    </a:cubicBezTo>
                    <a:cubicBezTo>
                      <a:pt x="15687" y="475544"/>
                      <a:pt x="16040" y="480130"/>
                      <a:pt x="23095" y="490361"/>
                    </a:cubicBezTo>
                    <a:cubicBezTo>
                      <a:pt x="30150" y="500592"/>
                      <a:pt x="13923" y="515056"/>
                      <a:pt x="54845" y="524228"/>
                    </a:cubicBezTo>
                    <a:cubicBezTo>
                      <a:pt x="95767" y="533400"/>
                      <a:pt x="203364" y="544336"/>
                      <a:pt x="268628" y="545394"/>
                    </a:cubicBezTo>
                    <a:cubicBezTo>
                      <a:pt x="333892" y="546452"/>
                      <a:pt x="412209" y="537633"/>
                      <a:pt x="446428" y="530578"/>
                    </a:cubicBezTo>
                    <a:cubicBezTo>
                      <a:pt x="480647" y="523523"/>
                      <a:pt x="459128" y="537281"/>
                      <a:pt x="473945" y="503061"/>
                    </a:cubicBezTo>
                    <a:cubicBezTo>
                      <a:pt x="488762" y="468842"/>
                      <a:pt x="534975" y="357716"/>
                      <a:pt x="535328" y="325261"/>
                    </a:cubicBezTo>
                    <a:cubicBezTo>
                      <a:pt x="535681" y="292806"/>
                      <a:pt x="503579" y="317148"/>
                      <a:pt x="476062" y="308328"/>
                    </a:cubicBezTo>
                    <a:cubicBezTo>
                      <a:pt x="448545" y="299509"/>
                      <a:pt x="388573" y="270227"/>
                      <a:pt x="370228" y="272344"/>
                    </a:cubicBezTo>
                    <a:cubicBezTo>
                      <a:pt x="351883" y="274461"/>
                      <a:pt x="369876" y="305506"/>
                      <a:pt x="365995" y="321028"/>
                    </a:cubicBezTo>
                    <a:cubicBezTo>
                      <a:pt x="362115" y="336550"/>
                      <a:pt x="357176" y="354895"/>
                      <a:pt x="346945" y="365478"/>
                    </a:cubicBezTo>
                    <a:cubicBezTo>
                      <a:pt x="336715" y="376061"/>
                      <a:pt x="327543" y="381353"/>
                      <a:pt x="304612" y="384528"/>
                    </a:cubicBezTo>
                    <a:cubicBezTo>
                      <a:pt x="281682" y="387703"/>
                      <a:pt x="229470" y="388409"/>
                      <a:pt x="209362" y="384528"/>
                    </a:cubicBezTo>
                    <a:cubicBezTo>
                      <a:pt x="189254" y="380647"/>
                      <a:pt x="190665" y="375355"/>
                      <a:pt x="183962" y="361244"/>
                    </a:cubicBezTo>
                    <a:cubicBezTo>
                      <a:pt x="177259" y="347133"/>
                      <a:pt x="161384" y="315383"/>
                      <a:pt x="169145" y="299861"/>
                    </a:cubicBezTo>
                    <a:cubicBezTo>
                      <a:pt x="176906" y="284339"/>
                      <a:pt x="178670" y="282575"/>
                      <a:pt x="230528" y="268111"/>
                    </a:cubicBezTo>
                    <a:cubicBezTo>
                      <a:pt x="282386" y="253647"/>
                      <a:pt x="432670" y="226836"/>
                      <a:pt x="480295" y="213078"/>
                    </a:cubicBezTo>
                    <a:cubicBezTo>
                      <a:pt x="527920" y="199320"/>
                      <a:pt x="514514" y="198261"/>
                      <a:pt x="516278" y="185561"/>
                    </a:cubicBezTo>
                    <a:cubicBezTo>
                      <a:pt x="518042" y="172861"/>
                      <a:pt x="502167" y="156281"/>
                      <a:pt x="490878" y="136878"/>
                    </a:cubicBezTo>
                    <a:cubicBezTo>
                      <a:pt x="479589" y="117475"/>
                      <a:pt x="457717" y="83961"/>
                      <a:pt x="448545" y="69144"/>
                    </a:cubicBezTo>
                    <a:cubicBezTo>
                      <a:pt x="439373" y="54327"/>
                      <a:pt x="439373" y="49036"/>
                      <a:pt x="435845" y="47978"/>
                    </a:cubicBezTo>
                    <a:cubicBezTo>
                      <a:pt x="432317" y="46920"/>
                      <a:pt x="445017" y="54327"/>
                      <a:pt x="427378" y="62794"/>
                    </a:cubicBezTo>
                    <a:cubicBezTo>
                      <a:pt x="409739" y="71261"/>
                      <a:pt x="363173" y="87842"/>
                      <a:pt x="330012" y="98778"/>
                    </a:cubicBezTo>
                    <a:cubicBezTo>
                      <a:pt x="296851" y="109714"/>
                      <a:pt x="253459" y="121708"/>
                      <a:pt x="228412" y="128411"/>
                    </a:cubicBezTo>
                    <a:cubicBezTo>
                      <a:pt x="203365" y="135114"/>
                      <a:pt x="188548" y="140052"/>
                      <a:pt x="179728" y="138994"/>
                    </a:cubicBezTo>
                    <a:cubicBezTo>
                      <a:pt x="170909" y="137936"/>
                      <a:pt x="176553" y="133703"/>
                      <a:pt x="175495" y="122061"/>
                    </a:cubicBezTo>
                    <a:cubicBezTo>
                      <a:pt x="174437" y="110419"/>
                      <a:pt x="175495" y="86077"/>
                      <a:pt x="173378" y="69144"/>
                    </a:cubicBezTo>
                    <a:cubicBezTo>
                      <a:pt x="171261" y="52211"/>
                      <a:pt x="189959" y="29280"/>
                      <a:pt x="162795" y="20461"/>
                    </a:cubicBezTo>
                    <a:cubicBezTo>
                      <a:pt x="135631" y="11642"/>
                      <a:pt x="35442" y="-16933"/>
                      <a:pt x="10395" y="141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C53EFC65-6CA4-48B6-9AE2-0ACB72DE5436}"/>
                  </a:ext>
                </a:extLst>
              </p:cNvPr>
              <p:cNvSpPr/>
              <p:nvPr/>
            </p:nvSpPr>
            <p:spPr>
              <a:xfrm>
                <a:off x="3543300" y="2410586"/>
                <a:ext cx="1118687" cy="595496"/>
              </a:xfrm>
              <a:custGeom>
                <a:avLst/>
                <a:gdLst>
                  <a:gd name="connsiteX0" fmla="*/ 15875 w 1118687"/>
                  <a:gd name="connsiteY0" fmla="*/ 94489 h 595496"/>
                  <a:gd name="connsiteX1" fmla="*/ 19050 w 1118687"/>
                  <a:gd name="connsiteY1" fmla="*/ 248477 h 595496"/>
                  <a:gd name="connsiteX2" fmla="*/ 57150 w 1118687"/>
                  <a:gd name="connsiteY2" fmla="*/ 246889 h 595496"/>
                  <a:gd name="connsiteX3" fmla="*/ 292100 w 1118687"/>
                  <a:gd name="connsiteY3" fmla="*/ 248477 h 595496"/>
                  <a:gd name="connsiteX4" fmla="*/ 268288 w 1118687"/>
                  <a:gd name="connsiteY4" fmla="*/ 278639 h 595496"/>
                  <a:gd name="connsiteX5" fmla="*/ 227013 w 1118687"/>
                  <a:gd name="connsiteY5" fmla="*/ 311977 h 595496"/>
                  <a:gd name="connsiteX6" fmla="*/ 0 w 1118687"/>
                  <a:gd name="connsiteY6" fmla="*/ 408814 h 595496"/>
                  <a:gd name="connsiteX7" fmla="*/ 0 w 1118687"/>
                  <a:gd name="connsiteY7" fmla="*/ 408814 h 595496"/>
                  <a:gd name="connsiteX8" fmla="*/ 28575 w 1118687"/>
                  <a:gd name="connsiteY8" fmla="*/ 459614 h 595496"/>
                  <a:gd name="connsiteX9" fmla="*/ 103188 w 1118687"/>
                  <a:gd name="connsiteY9" fmla="*/ 554864 h 595496"/>
                  <a:gd name="connsiteX10" fmla="*/ 106363 w 1118687"/>
                  <a:gd name="connsiteY10" fmla="*/ 554864 h 595496"/>
                  <a:gd name="connsiteX11" fmla="*/ 233363 w 1118687"/>
                  <a:gd name="connsiteY11" fmla="*/ 499302 h 595496"/>
                  <a:gd name="connsiteX12" fmla="*/ 390525 w 1118687"/>
                  <a:gd name="connsiteY12" fmla="*/ 400877 h 595496"/>
                  <a:gd name="connsiteX13" fmla="*/ 473075 w 1118687"/>
                  <a:gd name="connsiteY13" fmla="*/ 308802 h 595496"/>
                  <a:gd name="connsiteX14" fmla="*/ 476250 w 1118687"/>
                  <a:gd name="connsiteY14" fmla="*/ 343727 h 595496"/>
                  <a:gd name="connsiteX15" fmla="*/ 476250 w 1118687"/>
                  <a:gd name="connsiteY15" fmla="*/ 485014 h 595496"/>
                  <a:gd name="connsiteX16" fmla="*/ 473075 w 1118687"/>
                  <a:gd name="connsiteY16" fmla="*/ 588202 h 595496"/>
                  <a:gd name="connsiteX17" fmla="*/ 506413 w 1118687"/>
                  <a:gd name="connsiteY17" fmla="*/ 585027 h 595496"/>
                  <a:gd name="connsiteX18" fmla="*/ 658813 w 1118687"/>
                  <a:gd name="connsiteY18" fmla="*/ 594552 h 595496"/>
                  <a:gd name="connsiteX19" fmla="*/ 660400 w 1118687"/>
                  <a:gd name="connsiteY19" fmla="*/ 558039 h 595496"/>
                  <a:gd name="connsiteX20" fmla="*/ 641350 w 1118687"/>
                  <a:gd name="connsiteY20" fmla="*/ 392939 h 595496"/>
                  <a:gd name="connsiteX21" fmla="*/ 641350 w 1118687"/>
                  <a:gd name="connsiteY21" fmla="*/ 315152 h 595496"/>
                  <a:gd name="connsiteX22" fmla="*/ 708025 w 1118687"/>
                  <a:gd name="connsiteY22" fmla="*/ 378652 h 595496"/>
                  <a:gd name="connsiteX23" fmla="*/ 777875 w 1118687"/>
                  <a:gd name="connsiteY23" fmla="*/ 442152 h 595496"/>
                  <a:gd name="connsiteX24" fmla="*/ 855663 w 1118687"/>
                  <a:gd name="connsiteY24" fmla="*/ 488189 h 595496"/>
                  <a:gd name="connsiteX25" fmla="*/ 1025525 w 1118687"/>
                  <a:gd name="connsiteY25" fmla="*/ 565977 h 595496"/>
                  <a:gd name="connsiteX26" fmla="*/ 1036638 w 1118687"/>
                  <a:gd name="connsiteY26" fmla="*/ 540577 h 595496"/>
                  <a:gd name="connsiteX27" fmla="*/ 1109663 w 1118687"/>
                  <a:gd name="connsiteY27" fmla="*/ 402464 h 595496"/>
                  <a:gd name="connsiteX28" fmla="*/ 1020763 w 1118687"/>
                  <a:gd name="connsiteY28" fmla="*/ 385002 h 595496"/>
                  <a:gd name="connsiteX29" fmla="*/ 827088 w 1118687"/>
                  <a:gd name="connsiteY29" fmla="*/ 246889 h 595496"/>
                  <a:gd name="connsiteX30" fmla="*/ 992188 w 1118687"/>
                  <a:gd name="connsiteY30" fmla="*/ 248477 h 595496"/>
                  <a:gd name="connsiteX31" fmla="*/ 1112838 w 1118687"/>
                  <a:gd name="connsiteY31" fmla="*/ 231014 h 595496"/>
                  <a:gd name="connsiteX32" fmla="*/ 1100138 w 1118687"/>
                  <a:gd name="connsiteY32" fmla="*/ 135764 h 595496"/>
                  <a:gd name="connsiteX33" fmla="*/ 1103313 w 1118687"/>
                  <a:gd name="connsiteY33" fmla="*/ 104014 h 595496"/>
                  <a:gd name="connsiteX34" fmla="*/ 977900 w 1118687"/>
                  <a:gd name="connsiteY34" fmla="*/ 99252 h 595496"/>
                  <a:gd name="connsiteX35" fmla="*/ 657225 w 1118687"/>
                  <a:gd name="connsiteY35" fmla="*/ 86552 h 595496"/>
                  <a:gd name="connsiteX36" fmla="*/ 655638 w 1118687"/>
                  <a:gd name="connsiteY36" fmla="*/ 45277 h 595496"/>
                  <a:gd name="connsiteX37" fmla="*/ 652463 w 1118687"/>
                  <a:gd name="connsiteY37" fmla="*/ 11939 h 595496"/>
                  <a:gd name="connsiteX38" fmla="*/ 550863 w 1118687"/>
                  <a:gd name="connsiteY38" fmla="*/ 4002 h 595496"/>
                  <a:gd name="connsiteX39" fmla="*/ 460375 w 1118687"/>
                  <a:gd name="connsiteY39" fmla="*/ 7177 h 595496"/>
                  <a:gd name="connsiteX40" fmla="*/ 460375 w 1118687"/>
                  <a:gd name="connsiteY40" fmla="*/ 84964 h 595496"/>
                  <a:gd name="connsiteX41" fmla="*/ 331788 w 1118687"/>
                  <a:gd name="connsiteY41" fmla="*/ 86552 h 595496"/>
                  <a:gd name="connsiteX42" fmla="*/ 15875 w 1118687"/>
                  <a:gd name="connsiteY42" fmla="*/ 94489 h 59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18687" h="595496">
                    <a:moveTo>
                      <a:pt x="15875" y="94489"/>
                    </a:moveTo>
                    <a:cubicBezTo>
                      <a:pt x="14023" y="158783"/>
                      <a:pt x="12171" y="223077"/>
                      <a:pt x="19050" y="248477"/>
                    </a:cubicBezTo>
                    <a:cubicBezTo>
                      <a:pt x="25929" y="273877"/>
                      <a:pt x="57150" y="246889"/>
                      <a:pt x="57150" y="246889"/>
                    </a:cubicBezTo>
                    <a:cubicBezTo>
                      <a:pt x="102658" y="246889"/>
                      <a:pt x="256910" y="243185"/>
                      <a:pt x="292100" y="248477"/>
                    </a:cubicBezTo>
                    <a:cubicBezTo>
                      <a:pt x="327290" y="253769"/>
                      <a:pt x="279136" y="268056"/>
                      <a:pt x="268288" y="278639"/>
                    </a:cubicBezTo>
                    <a:cubicBezTo>
                      <a:pt x="257440" y="289222"/>
                      <a:pt x="271728" y="290281"/>
                      <a:pt x="227013" y="311977"/>
                    </a:cubicBezTo>
                    <a:cubicBezTo>
                      <a:pt x="182298" y="333673"/>
                      <a:pt x="0" y="408814"/>
                      <a:pt x="0" y="408814"/>
                    </a:cubicBezTo>
                    <a:lnTo>
                      <a:pt x="0" y="408814"/>
                    </a:lnTo>
                    <a:cubicBezTo>
                      <a:pt x="4763" y="417281"/>
                      <a:pt x="11377" y="435272"/>
                      <a:pt x="28575" y="459614"/>
                    </a:cubicBezTo>
                    <a:cubicBezTo>
                      <a:pt x="45773" y="483956"/>
                      <a:pt x="103188" y="554864"/>
                      <a:pt x="103188" y="554864"/>
                    </a:cubicBezTo>
                    <a:cubicBezTo>
                      <a:pt x="116153" y="570739"/>
                      <a:pt x="84667" y="564124"/>
                      <a:pt x="106363" y="554864"/>
                    </a:cubicBezTo>
                    <a:cubicBezTo>
                      <a:pt x="128059" y="545604"/>
                      <a:pt x="186003" y="524967"/>
                      <a:pt x="233363" y="499302"/>
                    </a:cubicBezTo>
                    <a:cubicBezTo>
                      <a:pt x="280723" y="473637"/>
                      <a:pt x="350573" y="432627"/>
                      <a:pt x="390525" y="400877"/>
                    </a:cubicBezTo>
                    <a:cubicBezTo>
                      <a:pt x="430477" y="369127"/>
                      <a:pt x="458788" y="318327"/>
                      <a:pt x="473075" y="308802"/>
                    </a:cubicBezTo>
                    <a:cubicBezTo>
                      <a:pt x="487362" y="299277"/>
                      <a:pt x="475721" y="314358"/>
                      <a:pt x="476250" y="343727"/>
                    </a:cubicBezTo>
                    <a:cubicBezTo>
                      <a:pt x="476779" y="373096"/>
                      <a:pt x="476779" y="444268"/>
                      <a:pt x="476250" y="485014"/>
                    </a:cubicBezTo>
                    <a:cubicBezTo>
                      <a:pt x="475721" y="525760"/>
                      <a:pt x="468048" y="571533"/>
                      <a:pt x="473075" y="588202"/>
                    </a:cubicBezTo>
                    <a:cubicBezTo>
                      <a:pt x="478102" y="604871"/>
                      <a:pt x="475457" y="583969"/>
                      <a:pt x="506413" y="585027"/>
                    </a:cubicBezTo>
                    <a:cubicBezTo>
                      <a:pt x="537369" y="586085"/>
                      <a:pt x="633149" y="599050"/>
                      <a:pt x="658813" y="594552"/>
                    </a:cubicBezTo>
                    <a:cubicBezTo>
                      <a:pt x="684477" y="590054"/>
                      <a:pt x="663310" y="591641"/>
                      <a:pt x="660400" y="558039"/>
                    </a:cubicBezTo>
                    <a:cubicBezTo>
                      <a:pt x="657490" y="524437"/>
                      <a:pt x="644525" y="433420"/>
                      <a:pt x="641350" y="392939"/>
                    </a:cubicBezTo>
                    <a:cubicBezTo>
                      <a:pt x="638175" y="352458"/>
                      <a:pt x="630238" y="317533"/>
                      <a:pt x="641350" y="315152"/>
                    </a:cubicBezTo>
                    <a:cubicBezTo>
                      <a:pt x="652463" y="312771"/>
                      <a:pt x="685271" y="357485"/>
                      <a:pt x="708025" y="378652"/>
                    </a:cubicBezTo>
                    <a:cubicBezTo>
                      <a:pt x="730779" y="399819"/>
                      <a:pt x="753269" y="423896"/>
                      <a:pt x="777875" y="442152"/>
                    </a:cubicBezTo>
                    <a:cubicBezTo>
                      <a:pt x="802481" y="460408"/>
                      <a:pt x="814388" y="467552"/>
                      <a:pt x="855663" y="488189"/>
                    </a:cubicBezTo>
                    <a:cubicBezTo>
                      <a:pt x="896938" y="508827"/>
                      <a:pt x="995363" y="557246"/>
                      <a:pt x="1025525" y="565977"/>
                    </a:cubicBezTo>
                    <a:cubicBezTo>
                      <a:pt x="1055687" y="574708"/>
                      <a:pt x="1022615" y="567829"/>
                      <a:pt x="1036638" y="540577"/>
                    </a:cubicBezTo>
                    <a:cubicBezTo>
                      <a:pt x="1050661" y="513325"/>
                      <a:pt x="1112309" y="428393"/>
                      <a:pt x="1109663" y="402464"/>
                    </a:cubicBezTo>
                    <a:cubicBezTo>
                      <a:pt x="1107017" y="376535"/>
                      <a:pt x="1067859" y="410931"/>
                      <a:pt x="1020763" y="385002"/>
                    </a:cubicBezTo>
                    <a:cubicBezTo>
                      <a:pt x="973667" y="359073"/>
                      <a:pt x="831851" y="269643"/>
                      <a:pt x="827088" y="246889"/>
                    </a:cubicBezTo>
                    <a:cubicBezTo>
                      <a:pt x="822325" y="224135"/>
                      <a:pt x="944563" y="251123"/>
                      <a:pt x="992188" y="248477"/>
                    </a:cubicBezTo>
                    <a:cubicBezTo>
                      <a:pt x="1039813" y="245831"/>
                      <a:pt x="1094846" y="249799"/>
                      <a:pt x="1112838" y="231014"/>
                    </a:cubicBezTo>
                    <a:cubicBezTo>
                      <a:pt x="1130830" y="212229"/>
                      <a:pt x="1101725" y="156931"/>
                      <a:pt x="1100138" y="135764"/>
                    </a:cubicBezTo>
                    <a:cubicBezTo>
                      <a:pt x="1098551" y="114597"/>
                      <a:pt x="1123686" y="110099"/>
                      <a:pt x="1103313" y="104014"/>
                    </a:cubicBezTo>
                    <a:cubicBezTo>
                      <a:pt x="1082940" y="97929"/>
                      <a:pt x="977900" y="99252"/>
                      <a:pt x="977900" y="99252"/>
                    </a:cubicBezTo>
                    <a:cubicBezTo>
                      <a:pt x="903552" y="96342"/>
                      <a:pt x="710935" y="95548"/>
                      <a:pt x="657225" y="86552"/>
                    </a:cubicBezTo>
                    <a:cubicBezTo>
                      <a:pt x="603515" y="77556"/>
                      <a:pt x="656432" y="57712"/>
                      <a:pt x="655638" y="45277"/>
                    </a:cubicBezTo>
                    <a:cubicBezTo>
                      <a:pt x="654844" y="32842"/>
                      <a:pt x="669925" y="18818"/>
                      <a:pt x="652463" y="11939"/>
                    </a:cubicBezTo>
                    <a:cubicBezTo>
                      <a:pt x="635001" y="5060"/>
                      <a:pt x="582878" y="4796"/>
                      <a:pt x="550863" y="4002"/>
                    </a:cubicBezTo>
                    <a:cubicBezTo>
                      <a:pt x="518848" y="3208"/>
                      <a:pt x="475456" y="-6317"/>
                      <a:pt x="460375" y="7177"/>
                    </a:cubicBezTo>
                    <a:cubicBezTo>
                      <a:pt x="445294" y="20671"/>
                      <a:pt x="481806" y="71735"/>
                      <a:pt x="460375" y="84964"/>
                    </a:cubicBezTo>
                    <a:cubicBezTo>
                      <a:pt x="438944" y="98193"/>
                      <a:pt x="331788" y="86552"/>
                      <a:pt x="331788" y="86552"/>
                    </a:cubicBezTo>
                    <a:lnTo>
                      <a:pt x="15875" y="9448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F5FBAF40-61D0-4B9F-852B-75F6646E7FA6}"/>
                </a:ext>
              </a:extLst>
            </p:cNvPr>
            <p:cNvGrpSpPr/>
            <p:nvPr/>
          </p:nvGrpSpPr>
          <p:grpSpPr>
            <a:xfrm rot="430252">
              <a:off x="4907877" y="6125392"/>
              <a:ext cx="396786" cy="412990"/>
              <a:chOff x="4803775" y="1880325"/>
              <a:chExt cx="1098440" cy="1143297"/>
            </a:xfrm>
          </p:grpSpPr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C8ACB044-5168-4C0E-870A-89D67C8A19C3}"/>
                  </a:ext>
                </a:extLst>
              </p:cNvPr>
              <p:cNvSpPr/>
              <p:nvPr/>
            </p:nvSpPr>
            <p:spPr>
              <a:xfrm>
                <a:off x="4803775" y="2034731"/>
                <a:ext cx="372415" cy="816948"/>
              </a:xfrm>
              <a:custGeom>
                <a:avLst/>
                <a:gdLst>
                  <a:gd name="connsiteX0" fmla="*/ 0 w 372415"/>
                  <a:gd name="connsiteY0" fmla="*/ 3619 h 816948"/>
                  <a:gd name="connsiteX1" fmla="*/ 4763 w 372415"/>
                  <a:gd name="connsiteY1" fmla="*/ 760857 h 816948"/>
                  <a:gd name="connsiteX2" fmla="*/ 11113 w 372415"/>
                  <a:gd name="connsiteY2" fmla="*/ 760857 h 816948"/>
                  <a:gd name="connsiteX3" fmla="*/ 179388 w 372415"/>
                  <a:gd name="connsiteY3" fmla="*/ 765619 h 816948"/>
                  <a:gd name="connsiteX4" fmla="*/ 171450 w 372415"/>
                  <a:gd name="connsiteY4" fmla="*/ 717994 h 816948"/>
                  <a:gd name="connsiteX5" fmla="*/ 171450 w 372415"/>
                  <a:gd name="connsiteY5" fmla="*/ 676719 h 816948"/>
                  <a:gd name="connsiteX6" fmla="*/ 312738 w 372415"/>
                  <a:gd name="connsiteY6" fmla="*/ 678307 h 816948"/>
                  <a:gd name="connsiteX7" fmla="*/ 368300 w 372415"/>
                  <a:gd name="connsiteY7" fmla="*/ 678307 h 816948"/>
                  <a:gd name="connsiteX8" fmla="*/ 368300 w 372415"/>
                  <a:gd name="connsiteY8" fmla="*/ 106807 h 816948"/>
                  <a:gd name="connsiteX9" fmla="*/ 368300 w 372415"/>
                  <a:gd name="connsiteY9" fmla="*/ 6794 h 816948"/>
                  <a:gd name="connsiteX10" fmla="*/ 315913 w 372415"/>
                  <a:gd name="connsiteY10" fmla="*/ 8382 h 816948"/>
                  <a:gd name="connsiteX11" fmla="*/ 144463 w 372415"/>
                  <a:gd name="connsiteY11" fmla="*/ 3619 h 816948"/>
                  <a:gd name="connsiteX12" fmla="*/ 0 w 372415"/>
                  <a:gd name="connsiteY12" fmla="*/ 3619 h 81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415" h="816948">
                    <a:moveTo>
                      <a:pt x="0" y="3619"/>
                    </a:moveTo>
                    <a:cubicBezTo>
                      <a:pt x="1455" y="319135"/>
                      <a:pt x="4763" y="760857"/>
                      <a:pt x="4763" y="760857"/>
                    </a:cubicBezTo>
                    <a:cubicBezTo>
                      <a:pt x="6615" y="887063"/>
                      <a:pt x="11113" y="760857"/>
                      <a:pt x="11113" y="760857"/>
                    </a:cubicBezTo>
                    <a:cubicBezTo>
                      <a:pt x="40217" y="761651"/>
                      <a:pt x="152665" y="772763"/>
                      <a:pt x="179388" y="765619"/>
                    </a:cubicBezTo>
                    <a:cubicBezTo>
                      <a:pt x="206111" y="758475"/>
                      <a:pt x="172773" y="732811"/>
                      <a:pt x="171450" y="717994"/>
                    </a:cubicBezTo>
                    <a:cubicBezTo>
                      <a:pt x="170127" y="703177"/>
                      <a:pt x="147902" y="683334"/>
                      <a:pt x="171450" y="676719"/>
                    </a:cubicBezTo>
                    <a:cubicBezTo>
                      <a:pt x="194998" y="670104"/>
                      <a:pt x="312738" y="678307"/>
                      <a:pt x="312738" y="678307"/>
                    </a:cubicBezTo>
                    <a:cubicBezTo>
                      <a:pt x="345546" y="678572"/>
                      <a:pt x="359040" y="773557"/>
                      <a:pt x="368300" y="678307"/>
                    </a:cubicBezTo>
                    <a:cubicBezTo>
                      <a:pt x="377560" y="583057"/>
                      <a:pt x="368300" y="106807"/>
                      <a:pt x="368300" y="106807"/>
                    </a:cubicBezTo>
                    <a:cubicBezTo>
                      <a:pt x="368300" y="-5112"/>
                      <a:pt x="377031" y="23198"/>
                      <a:pt x="368300" y="6794"/>
                    </a:cubicBezTo>
                    <a:cubicBezTo>
                      <a:pt x="359569" y="-9610"/>
                      <a:pt x="353219" y="8911"/>
                      <a:pt x="315913" y="8382"/>
                    </a:cubicBezTo>
                    <a:cubicBezTo>
                      <a:pt x="278607" y="7853"/>
                      <a:pt x="144463" y="3619"/>
                      <a:pt x="144463" y="3619"/>
                    </a:cubicBezTo>
                    <a:lnTo>
                      <a:pt x="0" y="361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AE2430C5-3F7E-4EBA-B93D-43EBB88428B5}"/>
                  </a:ext>
                </a:extLst>
              </p:cNvPr>
              <p:cNvSpPr/>
              <p:nvPr/>
            </p:nvSpPr>
            <p:spPr>
              <a:xfrm>
                <a:off x="4961747" y="2146475"/>
                <a:ext cx="59741" cy="457606"/>
              </a:xfrm>
              <a:custGeom>
                <a:avLst/>
                <a:gdLst>
                  <a:gd name="connsiteX0" fmla="*/ 8716 w 59741"/>
                  <a:gd name="connsiteY0" fmla="*/ 44275 h 457606"/>
                  <a:gd name="connsiteX1" fmla="*/ 2366 w 59741"/>
                  <a:gd name="connsiteY1" fmla="*/ 422100 h 457606"/>
                  <a:gd name="connsiteX2" fmla="*/ 34116 w 59741"/>
                  <a:gd name="connsiteY2" fmla="*/ 426863 h 457606"/>
                  <a:gd name="connsiteX3" fmla="*/ 40466 w 59741"/>
                  <a:gd name="connsiteY3" fmla="*/ 291925 h 457606"/>
                  <a:gd name="connsiteX4" fmla="*/ 59516 w 59741"/>
                  <a:gd name="connsiteY4" fmla="*/ 36338 h 457606"/>
                  <a:gd name="connsiteX5" fmla="*/ 8716 w 59741"/>
                  <a:gd name="connsiteY5" fmla="*/ 44275 h 45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741" h="457606">
                    <a:moveTo>
                      <a:pt x="8716" y="44275"/>
                    </a:moveTo>
                    <a:cubicBezTo>
                      <a:pt x="-809" y="108568"/>
                      <a:pt x="-1867" y="358335"/>
                      <a:pt x="2366" y="422100"/>
                    </a:cubicBezTo>
                    <a:cubicBezTo>
                      <a:pt x="6599" y="485865"/>
                      <a:pt x="27766" y="448559"/>
                      <a:pt x="34116" y="426863"/>
                    </a:cubicBezTo>
                    <a:cubicBezTo>
                      <a:pt x="40466" y="405167"/>
                      <a:pt x="36233" y="357013"/>
                      <a:pt x="40466" y="291925"/>
                    </a:cubicBezTo>
                    <a:cubicBezTo>
                      <a:pt x="44699" y="226837"/>
                      <a:pt x="61897" y="79465"/>
                      <a:pt x="59516" y="36338"/>
                    </a:cubicBezTo>
                    <a:cubicBezTo>
                      <a:pt x="57135" y="-6789"/>
                      <a:pt x="18241" y="-20018"/>
                      <a:pt x="8716" y="44275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EE49328C-BFB0-48E5-BA93-B7D76DF69F75}"/>
                  </a:ext>
                </a:extLst>
              </p:cNvPr>
              <p:cNvSpPr/>
              <p:nvPr/>
            </p:nvSpPr>
            <p:spPr>
              <a:xfrm>
                <a:off x="5121490" y="1880325"/>
                <a:ext cx="780725" cy="1143297"/>
              </a:xfrm>
              <a:custGeom>
                <a:avLst/>
                <a:gdLst>
                  <a:gd name="connsiteX0" fmla="*/ 100327 w 780725"/>
                  <a:gd name="connsiteY0" fmla="*/ 102992 h 1143297"/>
                  <a:gd name="connsiteX1" fmla="*/ 149010 w 780725"/>
                  <a:gd name="connsiteY1" fmla="*/ 183425 h 1143297"/>
                  <a:gd name="connsiteX2" fmla="*/ 210393 w 780725"/>
                  <a:gd name="connsiteY2" fmla="*/ 274442 h 1143297"/>
                  <a:gd name="connsiteX3" fmla="*/ 161710 w 780725"/>
                  <a:gd name="connsiteY3" fmla="*/ 272325 h 1143297"/>
                  <a:gd name="connsiteX4" fmla="*/ 85510 w 780725"/>
                  <a:gd name="connsiteY4" fmla="*/ 270208 h 1143297"/>
                  <a:gd name="connsiteX5" fmla="*/ 85510 w 780725"/>
                  <a:gd name="connsiteY5" fmla="*/ 331592 h 1143297"/>
                  <a:gd name="connsiteX6" fmla="*/ 93977 w 780725"/>
                  <a:gd name="connsiteY6" fmla="*/ 412025 h 1143297"/>
                  <a:gd name="connsiteX7" fmla="*/ 210393 w 780725"/>
                  <a:gd name="connsiteY7" fmla="*/ 407792 h 1143297"/>
                  <a:gd name="connsiteX8" fmla="*/ 282360 w 780725"/>
                  <a:gd name="connsiteY8" fmla="*/ 407792 h 1143297"/>
                  <a:gd name="connsiteX9" fmla="*/ 297177 w 780725"/>
                  <a:gd name="connsiteY9" fmla="*/ 498808 h 1143297"/>
                  <a:gd name="connsiteX10" fmla="*/ 288710 w 780725"/>
                  <a:gd name="connsiteY10" fmla="*/ 532675 h 1143297"/>
                  <a:gd name="connsiteX11" fmla="*/ 256960 w 780725"/>
                  <a:gd name="connsiteY11" fmla="*/ 541142 h 1143297"/>
                  <a:gd name="connsiteX12" fmla="*/ 104560 w 780725"/>
                  <a:gd name="connsiteY12" fmla="*/ 541142 h 1143297"/>
                  <a:gd name="connsiteX13" fmla="*/ 53760 w 780725"/>
                  <a:gd name="connsiteY13" fmla="*/ 543258 h 1143297"/>
                  <a:gd name="connsiteX14" fmla="*/ 38943 w 780725"/>
                  <a:gd name="connsiteY14" fmla="*/ 644858 h 1143297"/>
                  <a:gd name="connsiteX15" fmla="*/ 47410 w 780725"/>
                  <a:gd name="connsiteY15" fmla="*/ 676608 h 1143297"/>
                  <a:gd name="connsiteX16" fmla="*/ 123610 w 780725"/>
                  <a:gd name="connsiteY16" fmla="*/ 697775 h 1143297"/>
                  <a:gd name="connsiteX17" fmla="*/ 271777 w 780725"/>
                  <a:gd name="connsiteY17" fmla="*/ 697775 h 1143297"/>
                  <a:gd name="connsiteX18" fmla="*/ 248493 w 780725"/>
                  <a:gd name="connsiteY18" fmla="*/ 797258 h 1143297"/>
                  <a:gd name="connsiteX19" fmla="*/ 41060 w 780725"/>
                  <a:gd name="connsiteY19" fmla="*/ 956008 h 1143297"/>
                  <a:gd name="connsiteX20" fmla="*/ 843 w 780725"/>
                  <a:gd name="connsiteY20" fmla="*/ 979292 h 1143297"/>
                  <a:gd name="connsiteX21" fmla="*/ 19893 w 780725"/>
                  <a:gd name="connsiteY21" fmla="*/ 1051258 h 1143297"/>
                  <a:gd name="connsiteX22" fmla="*/ 89743 w 780725"/>
                  <a:gd name="connsiteY22" fmla="*/ 1142275 h 1143297"/>
                  <a:gd name="connsiteX23" fmla="*/ 288710 w 780725"/>
                  <a:gd name="connsiteY23" fmla="*/ 987758 h 1143297"/>
                  <a:gd name="connsiteX24" fmla="*/ 381843 w 780725"/>
                  <a:gd name="connsiteY24" fmla="*/ 850175 h 1143297"/>
                  <a:gd name="connsiteX25" fmla="*/ 415710 w 780725"/>
                  <a:gd name="connsiteY25" fmla="*/ 894625 h 1143297"/>
                  <a:gd name="connsiteX26" fmla="*/ 578693 w 780725"/>
                  <a:gd name="connsiteY26" fmla="*/ 1047025 h 1143297"/>
                  <a:gd name="connsiteX27" fmla="*/ 697227 w 780725"/>
                  <a:gd name="connsiteY27" fmla="*/ 1102058 h 1143297"/>
                  <a:gd name="connsiteX28" fmla="*/ 758610 w 780725"/>
                  <a:gd name="connsiteY28" fmla="*/ 1006808 h 1143297"/>
                  <a:gd name="connsiteX29" fmla="*/ 764960 w 780725"/>
                  <a:gd name="connsiteY29" fmla="*/ 987758 h 1143297"/>
                  <a:gd name="connsiteX30" fmla="*/ 585043 w 780725"/>
                  <a:gd name="connsiteY30" fmla="*/ 871342 h 1143297"/>
                  <a:gd name="connsiteX31" fmla="*/ 477093 w 780725"/>
                  <a:gd name="connsiteY31" fmla="*/ 702008 h 1143297"/>
                  <a:gd name="connsiteX32" fmla="*/ 682410 w 780725"/>
                  <a:gd name="connsiteY32" fmla="*/ 689308 h 1143297"/>
                  <a:gd name="connsiteX33" fmla="*/ 773427 w 780725"/>
                  <a:gd name="connsiteY33" fmla="*/ 666025 h 1143297"/>
                  <a:gd name="connsiteX34" fmla="*/ 760727 w 780725"/>
                  <a:gd name="connsiteY34" fmla="*/ 560192 h 1143297"/>
                  <a:gd name="connsiteX35" fmla="*/ 646427 w 780725"/>
                  <a:gd name="connsiteY35" fmla="*/ 543258 h 1143297"/>
                  <a:gd name="connsiteX36" fmla="*/ 479210 w 780725"/>
                  <a:gd name="connsiteY36" fmla="*/ 551725 h 1143297"/>
                  <a:gd name="connsiteX37" fmla="*/ 479210 w 780725"/>
                  <a:gd name="connsiteY37" fmla="*/ 407792 h 1143297"/>
                  <a:gd name="connsiteX38" fmla="*/ 585043 w 780725"/>
                  <a:gd name="connsiteY38" fmla="*/ 405675 h 1143297"/>
                  <a:gd name="connsiteX39" fmla="*/ 697227 w 780725"/>
                  <a:gd name="connsiteY39" fmla="*/ 414142 h 1143297"/>
                  <a:gd name="connsiteX40" fmla="*/ 705693 w 780725"/>
                  <a:gd name="connsiteY40" fmla="*/ 335825 h 1143297"/>
                  <a:gd name="connsiteX41" fmla="*/ 705693 w 780725"/>
                  <a:gd name="connsiteY41" fmla="*/ 270208 h 1143297"/>
                  <a:gd name="connsiteX42" fmla="*/ 597743 w 780725"/>
                  <a:gd name="connsiteY42" fmla="*/ 280792 h 1143297"/>
                  <a:gd name="connsiteX43" fmla="*/ 629493 w 780725"/>
                  <a:gd name="connsiteY43" fmla="*/ 166492 h 1143297"/>
                  <a:gd name="connsiteX44" fmla="*/ 652777 w 780725"/>
                  <a:gd name="connsiteY44" fmla="*/ 56425 h 1143297"/>
                  <a:gd name="connsiteX45" fmla="*/ 570227 w 780725"/>
                  <a:gd name="connsiteY45" fmla="*/ 31025 h 1143297"/>
                  <a:gd name="connsiteX46" fmla="*/ 510960 w 780725"/>
                  <a:gd name="connsiteY46" fmla="*/ 5625 h 1143297"/>
                  <a:gd name="connsiteX47" fmla="*/ 483443 w 780725"/>
                  <a:gd name="connsiteY47" fmla="*/ 147442 h 1143297"/>
                  <a:gd name="connsiteX48" fmla="*/ 453810 w 780725"/>
                  <a:gd name="connsiteY48" fmla="*/ 232108 h 1143297"/>
                  <a:gd name="connsiteX49" fmla="*/ 445343 w 780725"/>
                  <a:gd name="connsiteY49" fmla="*/ 257508 h 1143297"/>
                  <a:gd name="connsiteX50" fmla="*/ 388193 w 780725"/>
                  <a:gd name="connsiteY50" fmla="*/ 263858 h 1143297"/>
                  <a:gd name="connsiteX51" fmla="*/ 254843 w 780725"/>
                  <a:gd name="connsiteY51" fmla="*/ 274442 h 1143297"/>
                  <a:gd name="connsiteX52" fmla="*/ 339510 w 780725"/>
                  <a:gd name="connsiteY52" fmla="*/ 234225 h 1143297"/>
                  <a:gd name="connsiteX53" fmla="*/ 356443 w 780725"/>
                  <a:gd name="connsiteY53" fmla="*/ 217292 h 1143297"/>
                  <a:gd name="connsiteX54" fmla="*/ 322577 w 780725"/>
                  <a:gd name="connsiteY54" fmla="*/ 172842 h 1143297"/>
                  <a:gd name="connsiteX55" fmla="*/ 261193 w 780725"/>
                  <a:gd name="connsiteY55" fmla="*/ 43725 h 1143297"/>
                  <a:gd name="connsiteX56" fmla="*/ 252727 w 780725"/>
                  <a:gd name="connsiteY56" fmla="*/ 28908 h 1143297"/>
                  <a:gd name="connsiteX57" fmla="*/ 165943 w 780725"/>
                  <a:gd name="connsiteY57" fmla="*/ 69125 h 1143297"/>
                  <a:gd name="connsiteX58" fmla="*/ 100327 w 780725"/>
                  <a:gd name="connsiteY58" fmla="*/ 102992 h 114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80725" h="1143297">
                    <a:moveTo>
                      <a:pt x="100327" y="102992"/>
                    </a:moveTo>
                    <a:cubicBezTo>
                      <a:pt x="97505" y="122042"/>
                      <a:pt x="130666" y="154850"/>
                      <a:pt x="149010" y="183425"/>
                    </a:cubicBezTo>
                    <a:cubicBezTo>
                      <a:pt x="167354" y="212000"/>
                      <a:pt x="208276" y="259625"/>
                      <a:pt x="210393" y="274442"/>
                    </a:cubicBezTo>
                    <a:cubicBezTo>
                      <a:pt x="212510" y="289259"/>
                      <a:pt x="161710" y="272325"/>
                      <a:pt x="161710" y="272325"/>
                    </a:cubicBezTo>
                    <a:cubicBezTo>
                      <a:pt x="140896" y="271619"/>
                      <a:pt x="98210" y="260330"/>
                      <a:pt x="85510" y="270208"/>
                    </a:cubicBezTo>
                    <a:cubicBezTo>
                      <a:pt x="72810" y="280086"/>
                      <a:pt x="84099" y="307956"/>
                      <a:pt x="85510" y="331592"/>
                    </a:cubicBezTo>
                    <a:cubicBezTo>
                      <a:pt x="86921" y="355228"/>
                      <a:pt x="73163" y="399325"/>
                      <a:pt x="93977" y="412025"/>
                    </a:cubicBezTo>
                    <a:cubicBezTo>
                      <a:pt x="114791" y="424725"/>
                      <a:pt x="178996" y="408497"/>
                      <a:pt x="210393" y="407792"/>
                    </a:cubicBezTo>
                    <a:cubicBezTo>
                      <a:pt x="241790" y="407087"/>
                      <a:pt x="267896" y="392623"/>
                      <a:pt x="282360" y="407792"/>
                    </a:cubicBezTo>
                    <a:cubicBezTo>
                      <a:pt x="296824" y="422961"/>
                      <a:pt x="296119" y="477994"/>
                      <a:pt x="297177" y="498808"/>
                    </a:cubicBezTo>
                    <a:cubicBezTo>
                      <a:pt x="298235" y="519622"/>
                      <a:pt x="295413" y="525619"/>
                      <a:pt x="288710" y="532675"/>
                    </a:cubicBezTo>
                    <a:cubicBezTo>
                      <a:pt x="282007" y="539731"/>
                      <a:pt x="287652" y="539731"/>
                      <a:pt x="256960" y="541142"/>
                    </a:cubicBezTo>
                    <a:cubicBezTo>
                      <a:pt x="226268" y="542553"/>
                      <a:pt x="138427" y="540789"/>
                      <a:pt x="104560" y="541142"/>
                    </a:cubicBezTo>
                    <a:cubicBezTo>
                      <a:pt x="70693" y="541495"/>
                      <a:pt x="64696" y="525972"/>
                      <a:pt x="53760" y="543258"/>
                    </a:cubicBezTo>
                    <a:cubicBezTo>
                      <a:pt x="42824" y="560544"/>
                      <a:pt x="40001" y="622633"/>
                      <a:pt x="38943" y="644858"/>
                    </a:cubicBezTo>
                    <a:cubicBezTo>
                      <a:pt x="37885" y="667083"/>
                      <a:pt x="33299" y="667788"/>
                      <a:pt x="47410" y="676608"/>
                    </a:cubicBezTo>
                    <a:cubicBezTo>
                      <a:pt x="61521" y="685428"/>
                      <a:pt x="86215" y="694247"/>
                      <a:pt x="123610" y="697775"/>
                    </a:cubicBezTo>
                    <a:cubicBezTo>
                      <a:pt x="161005" y="701303"/>
                      <a:pt x="250963" y="681195"/>
                      <a:pt x="271777" y="697775"/>
                    </a:cubicBezTo>
                    <a:cubicBezTo>
                      <a:pt x="292591" y="714356"/>
                      <a:pt x="286946" y="754219"/>
                      <a:pt x="248493" y="797258"/>
                    </a:cubicBezTo>
                    <a:cubicBezTo>
                      <a:pt x="210040" y="840297"/>
                      <a:pt x="82335" y="925669"/>
                      <a:pt x="41060" y="956008"/>
                    </a:cubicBezTo>
                    <a:cubicBezTo>
                      <a:pt x="-215" y="986347"/>
                      <a:pt x="4371" y="963417"/>
                      <a:pt x="843" y="979292"/>
                    </a:cubicBezTo>
                    <a:cubicBezTo>
                      <a:pt x="-2685" y="995167"/>
                      <a:pt x="5076" y="1024094"/>
                      <a:pt x="19893" y="1051258"/>
                    </a:cubicBezTo>
                    <a:cubicBezTo>
                      <a:pt x="34710" y="1078422"/>
                      <a:pt x="44940" y="1152858"/>
                      <a:pt x="89743" y="1142275"/>
                    </a:cubicBezTo>
                    <a:cubicBezTo>
                      <a:pt x="134546" y="1131692"/>
                      <a:pt x="240027" y="1036441"/>
                      <a:pt x="288710" y="987758"/>
                    </a:cubicBezTo>
                    <a:cubicBezTo>
                      <a:pt x="337393" y="939075"/>
                      <a:pt x="360676" y="865697"/>
                      <a:pt x="381843" y="850175"/>
                    </a:cubicBezTo>
                    <a:cubicBezTo>
                      <a:pt x="403010" y="834653"/>
                      <a:pt x="382902" y="861817"/>
                      <a:pt x="415710" y="894625"/>
                    </a:cubicBezTo>
                    <a:cubicBezTo>
                      <a:pt x="448518" y="927433"/>
                      <a:pt x="531773" y="1012453"/>
                      <a:pt x="578693" y="1047025"/>
                    </a:cubicBezTo>
                    <a:cubicBezTo>
                      <a:pt x="625613" y="1081597"/>
                      <a:pt x="667241" y="1108761"/>
                      <a:pt x="697227" y="1102058"/>
                    </a:cubicBezTo>
                    <a:cubicBezTo>
                      <a:pt x="727213" y="1095355"/>
                      <a:pt x="747321" y="1025858"/>
                      <a:pt x="758610" y="1006808"/>
                    </a:cubicBezTo>
                    <a:cubicBezTo>
                      <a:pt x="769899" y="987758"/>
                      <a:pt x="793888" y="1010336"/>
                      <a:pt x="764960" y="987758"/>
                    </a:cubicBezTo>
                    <a:cubicBezTo>
                      <a:pt x="736032" y="965180"/>
                      <a:pt x="633021" y="918967"/>
                      <a:pt x="585043" y="871342"/>
                    </a:cubicBezTo>
                    <a:cubicBezTo>
                      <a:pt x="537065" y="823717"/>
                      <a:pt x="460865" y="732347"/>
                      <a:pt x="477093" y="702008"/>
                    </a:cubicBezTo>
                    <a:cubicBezTo>
                      <a:pt x="493321" y="671669"/>
                      <a:pt x="633021" y="695305"/>
                      <a:pt x="682410" y="689308"/>
                    </a:cubicBezTo>
                    <a:cubicBezTo>
                      <a:pt x="731799" y="683311"/>
                      <a:pt x="760374" y="687544"/>
                      <a:pt x="773427" y="666025"/>
                    </a:cubicBezTo>
                    <a:cubicBezTo>
                      <a:pt x="786480" y="644506"/>
                      <a:pt x="781894" y="580653"/>
                      <a:pt x="760727" y="560192"/>
                    </a:cubicBezTo>
                    <a:cubicBezTo>
                      <a:pt x="739560" y="539731"/>
                      <a:pt x="693346" y="544669"/>
                      <a:pt x="646427" y="543258"/>
                    </a:cubicBezTo>
                    <a:cubicBezTo>
                      <a:pt x="599508" y="541847"/>
                      <a:pt x="507080" y="574303"/>
                      <a:pt x="479210" y="551725"/>
                    </a:cubicBezTo>
                    <a:cubicBezTo>
                      <a:pt x="451341" y="529147"/>
                      <a:pt x="461571" y="432134"/>
                      <a:pt x="479210" y="407792"/>
                    </a:cubicBezTo>
                    <a:cubicBezTo>
                      <a:pt x="496849" y="383450"/>
                      <a:pt x="548707" y="404617"/>
                      <a:pt x="585043" y="405675"/>
                    </a:cubicBezTo>
                    <a:cubicBezTo>
                      <a:pt x="621379" y="406733"/>
                      <a:pt x="677119" y="425784"/>
                      <a:pt x="697227" y="414142"/>
                    </a:cubicBezTo>
                    <a:cubicBezTo>
                      <a:pt x="717335" y="402500"/>
                      <a:pt x="704282" y="359814"/>
                      <a:pt x="705693" y="335825"/>
                    </a:cubicBezTo>
                    <a:cubicBezTo>
                      <a:pt x="707104" y="311836"/>
                      <a:pt x="723685" y="279380"/>
                      <a:pt x="705693" y="270208"/>
                    </a:cubicBezTo>
                    <a:cubicBezTo>
                      <a:pt x="687701" y="261036"/>
                      <a:pt x="610443" y="298078"/>
                      <a:pt x="597743" y="280792"/>
                    </a:cubicBezTo>
                    <a:cubicBezTo>
                      <a:pt x="585043" y="263506"/>
                      <a:pt x="620321" y="203886"/>
                      <a:pt x="629493" y="166492"/>
                    </a:cubicBezTo>
                    <a:cubicBezTo>
                      <a:pt x="638665" y="129098"/>
                      <a:pt x="662655" y="79003"/>
                      <a:pt x="652777" y="56425"/>
                    </a:cubicBezTo>
                    <a:cubicBezTo>
                      <a:pt x="642899" y="33847"/>
                      <a:pt x="593863" y="39492"/>
                      <a:pt x="570227" y="31025"/>
                    </a:cubicBezTo>
                    <a:cubicBezTo>
                      <a:pt x="546591" y="22558"/>
                      <a:pt x="525424" y="-13778"/>
                      <a:pt x="510960" y="5625"/>
                    </a:cubicBezTo>
                    <a:cubicBezTo>
                      <a:pt x="496496" y="25028"/>
                      <a:pt x="492968" y="109695"/>
                      <a:pt x="483443" y="147442"/>
                    </a:cubicBezTo>
                    <a:cubicBezTo>
                      <a:pt x="473918" y="185189"/>
                      <a:pt x="460160" y="213764"/>
                      <a:pt x="453810" y="232108"/>
                    </a:cubicBezTo>
                    <a:cubicBezTo>
                      <a:pt x="447460" y="250452"/>
                      <a:pt x="456279" y="252216"/>
                      <a:pt x="445343" y="257508"/>
                    </a:cubicBezTo>
                    <a:cubicBezTo>
                      <a:pt x="434407" y="262800"/>
                      <a:pt x="388193" y="263858"/>
                      <a:pt x="388193" y="263858"/>
                    </a:cubicBezTo>
                    <a:cubicBezTo>
                      <a:pt x="356443" y="266680"/>
                      <a:pt x="262957" y="279381"/>
                      <a:pt x="254843" y="274442"/>
                    </a:cubicBezTo>
                    <a:cubicBezTo>
                      <a:pt x="246729" y="269503"/>
                      <a:pt x="322577" y="243750"/>
                      <a:pt x="339510" y="234225"/>
                    </a:cubicBezTo>
                    <a:cubicBezTo>
                      <a:pt x="356443" y="224700"/>
                      <a:pt x="359265" y="227522"/>
                      <a:pt x="356443" y="217292"/>
                    </a:cubicBezTo>
                    <a:cubicBezTo>
                      <a:pt x="353621" y="207062"/>
                      <a:pt x="338452" y="201770"/>
                      <a:pt x="322577" y="172842"/>
                    </a:cubicBezTo>
                    <a:cubicBezTo>
                      <a:pt x="306702" y="143914"/>
                      <a:pt x="272835" y="67714"/>
                      <a:pt x="261193" y="43725"/>
                    </a:cubicBezTo>
                    <a:cubicBezTo>
                      <a:pt x="249551" y="19736"/>
                      <a:pt x="268602" y="24675"/>
                      <a:pt x="252727" y="28908"/>
                    </a:cubicBezTo>
                    <a:cubicBezTo>
                      <a:pt x="236852" y="33141"/>
                      <a:pt x="189226" y="59953"/>
                      <a:pt x="165943" y="69125"/>
                    </a:cubicBezTo>
                    <a:cubicBezTo>
                      <a:pt x="142660" y="78297"/>
                      <a:pt x="103149" y="83942"/>
                      <a:pt x="100327" y="10299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8" name="グループ化 347">
              <a:extLst>
                <a:ext uri="{FF2B5EF4-FFF2-40B4-BE49-F238E27FC236}">
                  <a16:creationId xmlns:a16="http://schemas.microsoft.com/office/drawing/2014/main" id="{55BF9683-D4E6-4C2B-ACA6-11CD1CFD514A}"/>
                </a:ext>
              </a:extLst>
            </p:cNvPr>
            <p:cNvGrpSpPr/>
            <p:nvPr/>
          </p:nvGrpSpPr>
          <p:grpSpPr>
            <a:xfrm rot="21199907">
              <a:off x="5304599" y="6159885"/>
              <a:ext cx="419487" cy="410977"/>
              <a:chOff x="5966621" y="1897342"/>
              <a:chExt cx="1161280" cy="1137720"/>
            </a:xfrm>
          </p:grpSpPr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15286FC2-03CA-4A88-A226-3EC33B0D178E}"/>
                  </a:ext>
                </a:extLst>
              </p:cNvPr>
              <p:cNvSpPr/>
              <p:nvPr/>
            </p:nvSpPr>
            <p:spPr>
              <a:xfrm>
                <a:off x="5966621" y="1897342"/>
                <a:ext cx="1161280" cy="233042"/>
              </a:xfrm>
              <a:custGeom>
                <a:avLst/>
                <a:gdLst>
                  <a:gd name="connsiteX0" fmla="*/ 480746 w 1161280"/>
                  <a:gd name="connsiteY0" fmla="*/ 1308 h 233042"/>
                  <a:gd name="connsiteX1" fmla="*/ 484979 w 1161280"/>
                  <a:gd name="connsiteY1" fmla="*/ 52108 h 233042"/>
                  <a:gd name="connsiteX2" fmla="*/ 487096 w 1161280"/>
                  <a:gd name="connsiteY2" fmla="*/ 79625 h 233042"/>
                  <a:gd name="connsiteX3" fmla="*/ 324112 w 1161280"/>
                  <a:gd name="connsiteY3" fmla="*/ 69041 h 233042"/>
                  <a:gd name="connsiteX4" fmla="*/ 36246 w 1161280"/>
                  <a:gd name="connsiteY4" fmla="*/ 71158 h 233042"/>
                  <a:gd name="connsiteX5" fmla="*/ 19312 w 1161280"/>
                  <a:gd name="connsiteY5" fmla="*/ 174875 h 233042"/>
                  <a:gd name="connsiteX6" fmla="*/ 34129 w 1161280"/>
                  <a:gd name="connsiteY6" fmla="*/ 221441 h 233042"/>
                  <a:gd name="connsiteX7" fmla="*/ 419362 w 1161280"/>
                  <a:gd name="connsiteY7" fmla="*/ 227791 h 233042"/>
                  <a:gd name="connsiteX8" fmla="*/ 1105162 w 1161280"/>
                  <a:gd name="connsiteY8" fmla="*/ 225675 h 233042"/>
                  <a:gd name="connsiteX9" fmla="*/ 1122096 w 1161280"/>
                  <a:gd name="connsiteY9" fmla="*/ 138891 h 233042"/>
                  <a:gd name="connsiteX10" fmla="*/ 1122096 w 1161280"/>
                  <a:gd name="connsiteY10" fmla="*/ 54225 h 233042"/>
                  <a:gd name="connsiteX11" fmla="*/ 861746 w 1161280"/>
                  <a:gd name="connsiteY11" fmla="*/ 56341 h 233042"/>
                  <a:gd name="connsiteX12" fmla="*/ 686062 w 1161280"/>
                  <a:gd name="connsiteY12" fmla="*/ 77508 h 233042"/>
                  <a:gd name="connsiteX13" fmla="*/ 669129 w 1161280"/>
                  <a:gd name="connsiteY13" fmla="*/ 20358 h 233042"/>
                  <a:gd name="connsiteX14" fmla="*/ 480746 w 1161280"/>
                  <a:gd name="connsiteY14" fmla="*/ 1308 h 23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1280" h="233042">
                    <a:moveTo>
                      <a:pt x="480746" y="1308"/>
                    </a:moveTo>
                    <a:cubicBezTo>
                      <a:pt x="450054" y="6600"/>
                      <a:pt x="483921" y="39055"/>
                      <a:pt x="484979" y="52108"/>
                    </a:cubicBezTo>
                    <a:cubicBezTo>
                      <a:pt x="486037" y="65161"/>
                      <a:pt x="513907" y="76803"/>
                      <a:pt x="487096" y="79625"/>
                    </a:cubicBezTo>
                    <a:cubicBezTo>
                      <a:pt x="460285" y="82447"/>
                      <a:pt x="399254" y="70452"/>
                      <a:pt x="324112" y="69041"/>
                    </a:cubicBezTo>
                    <a:cubicBezTo>
                      <a:pt x="248970" y="67630"/>
                      <a:pt x="87046" y="53519"/>
                      <a:pt x="36246" y="71158"/>
                    </a:cubicBezTo>
                    <a:cubicBezTo>
                      <a:pt x="-14554" y="88797"/>
                      <a:pt x="19665" y="149828"/>
                      <a:pt x="19312" y="174875"/>
                    </a:cubicBezTo>
                    <a:cubicBezTo>
                      <a:pt x="18959" y="199922"/>
                      <a:pt x="-32546" y="212622"/>
                      <a:pt x="34129" y="221441"/>
                    </a:cubicBezTo>
                    <a:cubicBezTo>
                      <a:pt x="100804" y="230260"/>
                      <a:pt x="419362" y="227791"/>
                      <a:pt x="419362" y="227791"/>
                    </a:cubicBezTo>
                    <a:cubicBezTo>
                      <a:pt x="597867" y="228497"/>
                      <a:pt x="988040" y="240492"/>
                      <a:pt x="1105162" y="225675"/>
                    </a:cubicBezTo>
                    <a:cubicBezTo>
                      <a:pt x="1222284" y="210858"/>
                      <a:pt x="1119274" y="167466"/>
                      <a:pt x="1122096" y="138891"/>
                    </a:cubicBezTo>
                    <a:cubicBezTo>
                      <a:pt x="1124918" y="110316"/>
                      <a:pt x="1165488" y="67983"/>
                      <a:pt x="1122096" y="54225"/>
                    </a:cubicBezTo>
                    <a:cubicBezTo>
                      <a:pt x="1078704" y="40467"/>
                      <a:pt x="934418" y="52461"/>
                      <a:pt x="861746" y="56341"/>
                    </a:cubicBezTo>
                    <a:cubicBezTo>
                      <a:pt x="789074" y="60221"/>
                      <a:pt x="718165" y="83505"/>
                      <a:pt x="686062" y="77508"/>
                    </a:cubicBezTo>
                    <a:cubicBezTo>
                      <a:pt x="653959" y="71511"/>
                      <a:pt x="699468" y="33058"/>
                      <a:pt x="669129" y="20358"/>
                    </a:cubicBezTo>
                    <a:cubicBezTo>
                      <a:pt x="638790" y="7658"/>
                      <a:pt x="511438" y="-3984"/>
                      <a:pt x="480746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9CBB5550-781C-46F4-8E22-B3C82AF94106}"/>
                  </a:ext>
                </a:extLst>
              </p:cNvPr>
              <p:cNvSpPr/>
              <p:nvPr/>
            </p:nvSpPr>
            <p:spPr>
              <a:xfrm>
                <a:off x="6180867" y="2165350"/>
                <a:ext cx="745110" cy="295334"/>
              </a:xfrm>
              <a:custGeom>
                <a:avLst/>
                <a:gdLst>
                  <a:gd name="connsiteX0" fmla="*/ 14616 w 745110"/>
                  <a:gd name="connsiteY0" fmla="*/ 0 h 295334"/>
                  <a:gd name="connsiteX1" fmla="*/ 14616 w 745110"/>
                  <a:gd name="connsiteY1" fmla="*/ 91017 h 295334"/>
                  <a:gd name="connsiteX2" fmla="*/ 20966 w 745110"/>
                  <a:gd name="connsiteY2" fmla="*/ 279400 h 295334"/>
                  <a:gd name="connsiteX3" fmla="*/ 277083 w 745110"/>
                  <a:gd name="connsiteY3" fmla="*/ 281517 h 295334"/>
                  <a:gd name="connsiteX4" fmla="*/ 719466 w 745110"/>
                  <a:gd name="connsiteY4" fmla="*/ 279400 h 295334"/>
                  <a:gd name="connsiteX5" fmla="*/ 691950 w 745110"/>
                  <a:gd name="connsiteY5" fmla="*/ 74083 h 295334"/>
                  <a:gd name="connsiteX6" fmla="*/ 691950 w 745110"/>
                  <a:gd name="connsiteY6" fmla="*/ 12700 h 295334"/>
                  <a:gd name="connsiteX7" fmla="*/ 425250 w 745110"/>
                  <a:gd name="connsiteY7" fmla="*/ 10583 h 295334"/>
                  <a:gd name="connsiteX8" fmla="*/ 14616 w 745110"/>
                  <a:gd name="connsiteY8" fmla="*/ 0 h 29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10" h="295334">
                    <a:moveTo>
                      <a:pt x="14616" y="0"/>
                    </a:moveTo>
                    <a:cubicBezTo>
                      <a:pt x="14087" y="22225"/>
                      <a:pt x="13558" y="44450"/>
                      <a:pt x="14616" y="91017"/>
                    </a:cubicBezTo>
                    <a:cubicBezTo>
                      <a:pt x="15674" y="137584"/>
                      <a:pt x="-22778" y="247650"/>
                      <a:pt x="20966" y="279400"/>
                    </a:cubicBezTo>
                    <a:cubicBezTo>
                      <a:pt x="64710" y="311150"/>
                      <a:pt x="277083" y="281517"/>
                      <a:pt x="277083" y="281517"/>
                    </a:cubicBezTo>
                    <a:cubicBezTo>
                      <a:pt x="393500" y="281517"/>
                      <a:pt x="650322" y="313972"/>
                      <a:pt x="719466" y="279400"/>
                    </a:cubicBezTo>
                    <a:cubicBezTo>
                      <a:pt x="788611" y="244828"/>
                      <a:pt x="696536" y="118533"/>
                      <a:pt x="691950" y="74083"/>
                    </a:cubicBezTo>
                    <a:cubicBezTo>
                      <a:pt x="687364" y="29633"/>
                      <a:pt x="736400" y="23283"/>
                      <a:pt x="691950" y="12700"/>
                    </a:cubicBezTo>
                    <a:cubicBezTo>
                      <a:pt x="647500" y="2117"/>
                      <a:pt x="425250" y="10583"/>
                      <a:pt x="425250" y="10583"/>
                    </a:cubicBezTo>
                    <a:lnTo>
                      <a:pt x="14616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8454815F-54BC-4FE2-B47A-81BF130D6662}"/>
                  </a:ext>
                </a:extLst>
              </p:cNvPr>
              <p:cNvSpPr/>
              <p:nvPr/>
            </p:nvSpPr>
            <p:spPr>
              <a:xfrm>
                <a:off x="6380084" y="2273940"/>
                <a:ext cx="369271" cy="65145"/>
              </a:xfrm>
              <a:custGeom>
                <a:avLst/>
                <a:gdLst>
                  <a:gd name="connsiteX0" fmla="*/ 5899 w 369271"/>
                  <a:gd name="connsiteY0" fmla="*/ 7827 h 65145"/>
                  <a:gd name="connsiteX1" fmla="*/ 333983 w 369271"/>
                  <a:gd name="connsiteY1" fmla="*/ 3593 h 65145"/>
                  <a:gd name="connsiteX2" fmla="*/ 355149 w 369271"/>
                  <a:gd name="connsiteY2" fmla="*/ 45927 h 65145"/>
                  <a:gd name="connsiteX3" fmla="*/ 289533 w 369271"/>
                  <a:gd name="connsiteY3" fmla="*/ 64977 h 65145"/>
                  <a:gd name="connsiteX4" fmla="*/ 135016 w 369271"/>
                  <a:gd name="connsiteY4" fmla="*/ 52277 h 65145"/>
                  <a:gd name="connsiteX5" fmla="*/ 5899 w 369271"/>
                  <a:gd name="connsiteY5" fmla="*/ 7827 h 6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271" h="65145">
                    <a:moveTo>
                      <a:pt x="5899" y="7827"/>
                    </a:moveTo>
                    <a:cubicBezTo>
                      <a:pt x="39060" y="-287"/>
                      <a:pt x="275775" y="-2757"/>
                      <a:pt x="333983" y="3593"/>
                    </a:cubicBezTo>
                    <a:cubicBezTo>
                      <a:pt x="392191" y="9943"/>
                      <a:pt x="362557" y="35696"/>
                      <a:pt x="355149" y="45927"/>
                    </a:cubicBezTo>
                    <a:cubicBezTo>
                      <a:pt x="347741" y="56158"/>
                      <a:pt x="326222" y="63919"/>
                      <a:pt x="289533" y="64977"/>
                    </a:cubicBezTo>
                    <a:cubicBezTo>
                      <a:pt x="252844" y="66035"/>
                      <a:pt x="181935" y="62155"/>
                      <a:pt x="135016" y="52277"/>
                    </a:cubicBezTo>
                    <a:cubicBezTo>
                      <a:pt x="88097" y="42399"/>
                      <a:pt x="-27262" y="15941"/>
                      <a:pt x="5899" y="782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0937122B-8A10-4542-82C1-A2E60AA60AAC}"/>
                  </a:ext>
                </a:extLst>
              </p:cNvPr>
              <p:cNvSpPr/>
              <p:nvPr/>
            </p:nvSpPr>
            <p:spPr>
              <a:xfrm>
                <a:off x="6045128" y="2445366"/>
                <a:ext cx="1031743" cy="589696"/>
              </a:xfrm>
              <a:custGeom>
                <a:avLst/>
                <a:gdLst>
                  <a:gd name="connsiteX0" fmla="*/ 14889 w 1031743"/>
                  <a:gd name="connsiteY0" fmla="*/ 553951 h 589696"/>
                  <a:gd name="connsiteX1" fmla="*/ 8539 w 1031743"/>
                  <a:gd name="connsiteY1" fmla="*/ 403667 h 589696"/>
                  <a:gd name="connsiteX2" fmla="*/ 27589 w 1031743"/>
                  <a:gd name="connsiteY2" fmla="*/ 24784 h 589696"/>
                  <a:gd name="connsiteX3" fmla="*/ 76272 w 1031743"/>
                  <a:gd name="connsiteY3" fmla="*/ 35367 h 589696"/>
                  <a:gd name="connsiteX4" fmla="*/ 969505 w 1031743"/>
                  <a:gd name="connsiteY4" fmla="*/ 33251 h 589696"/>
                  <a:gd name="connsiteX5" fmla="*/ 958922 w 1031743"/>
                  <a:gd name="connsiteY5" fmla="*/ 45951 h 589696"/>
                  <a:gd name="connsiteX6" fmla="*/ 984322 w 1031743"/>
                  <a:gd name="connsiteY6" fmla="*/ 247034 h 589696"/>
                  <a:gd name="connsiteX7" fmla="*/ 982205 w 1031743"/>
                  <a:gd name="connsiteY7" fmla="*/ 435417 h 589696"/>
                  <a:gd name="connsiteX8" fmla="*/ 958922 w 1031743"/>
                  <a:gd name="connsiteY8" fmla="*/ 541251 h 589696"/>
                  <a:gd name="connsiteX9" fmla="*/ 791705 w 1031743"/>
                  <a:gd name="connsiteY9" fmla="*/ 587817 h 589696"/>
                  <a:gd name="connsiteX10" fmla="*/ 709155 w 1031743"/>
                  <a:gd name="connsiteY10" fmla="*/ 481984 h 589696"/>
                  <a:gd name="connsiteX11" fmla="*/ 480555 w 1031743"/>
                  <a:gd name="connsiteY11" fmla="*/ 462934 h 589696"/>
                  <a:gd name="connsiteX12" fmla="*/ 425522 w 1031743"/>
                  <a:gd name="connsiteY12" fmla="*/ 471401 h 589696"/>
                  <a:gd name="connsiteX13" fmla="*/ 425522 w 1031743"/>
                  <a:gd name="connsiteY13" fmla="*/ 513734 h 589696"/>
                  <a:gd name="connsiteX14" fmla="*/ 351439 w 1031743"/>
                  <a:gd name="connsiteY14" fmla="*/ 505267 h 589696"/>
                  <a:gd name="connsiteX15" fmla="*/ 268889 w 1031743"/>
                  <a:gd name="connsiteY15" fmla="*/ 513734 h 589696"/>
                  <a:gd name="connsiteX16" fmla="*/ 266772 w 1031743"/>
                  <a:gd name="connsiteY16" fmla="*/ 486217 h 589696"/>
                  <a:gd name="connsiteX17" fmla="*/ 268889 w 1031743"/>
                  <a:gd name="connsiteY17" fmla="*/ 217401 h 589696"/>
                  <a:gd name="connsiteX18" fmla="*/ 465739 w 1031743"/>
                  <a:gd name="connsiteY18" fmla="*/ 208934 h 589696"/>
                  <a:gd name="connsiteX19" fmla="*/ 719739 w 1031743"/>
                  <a:gd name="connsiteY19" fmla="*/ 200467 h 589696"/>
                  <a:gd name="connsiteX20" fmla="*/ 719739 w 1031743"/>
                  <a:gd name="connsiteY20" fmla="*/ 274551 h 589696"/>
                  <a:gd name="connsiteX21" fmla="*/ 728205 w 1031743"/>
                  <a:gd name="connsiteY21" fmla="*/ 384617 h 589696"/>
                  <a:gd name="connsiteX22" fmla="*/ 766305 w 1031743"/>
                  <a:gd name="connsiteY22" fmla="*/ 384617 h 589696"/>
                  <a:gd name="connsiteX23" fmla="*/ 814989 w 1031743"/>
                  <a:gd name="connsiteY23" fmla="*/ 340167 h 589696"/>
                  <a:gd name="connsiteX24" fmla="*/ 814989 w 1031743"/>
                  <a:gd name="connsiteY24" fmla="*/ 230101 h 589696"/>
                  <a:gd name="connsiteX25" fmla="*/ 793822 w 1031743"/>
                  <a:gd name="connsiteY25" fmla="*/ 168717 h 589696"/>
                  <a:gd name="connsiteX26" fmla="*/ 605439 w 1031743"/>
                  <a:gd name="connsiteY26" fmla="*/ 189884 h 589696"/>
                  <a:gd name="connsiteX27" fmla="*/ 163055 w 1031743"/>
                  <a:gd name="connsiteY27" fmla="*/ 177184 h 589696"/>
                  <a:gd name="connsiteX28" fmla="*/ 182105 w 1031743"/>
                  <a:gd name="connsiteY28" fmla="*/ 272434 h 589696"/>
                  <a:gd name="connsiteX29" fmla="*/ 186339 w 1031743"/>
                  <a:gd name="connsiteY29" fmla="*/ 475634 h 589696"/>
                  <a:gd name="connsiteX30" fmla="*/ 175755 w 1031743"/>
                  <a:gd name="connsiteY30" fmla="*/ 549717 h 589696"/>
                  <a:gd name="connsiteX31" fmla="*/ 14889 w 1031743"/>
                  <a:gd name="connsiteY31" fmla="*/ 553951 h 58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31743" h="589696">
                    <a:moveTo>
                      <a:pt x="14889" y="553951"/>
                    </a:moveTo>
                    <a:cubicBezTo>
                      <a:pt x="-12980" y="529609"/>
                      <a:pt x="6422" y="491861"/>
                      <a:pt x="8539" y="403667"/>
                    </a:cubicBezTo>
                    <a:cubicBezTo>
                      <a:pt x="10656" y="315473"/>
                      <a:pt x="16300" y="86167"/>
                      <a:pt x="27589" y="24784"/>
                    </a:cubicBezTo>
                    <a:cubicBezTo>
                      <a:pt x="38878" y="-36599"/>
                      <a:pt x="76272" y="35367"/>
                      <a:pt x="76272" y="35367"/>
                    </a:cubicBezTo>
                    <a:lnTo>
                      <a:pt x="969505" y="33251"/>
                    </a:lnTo>
                    <a:cubicBezTo>
                      <a:pt x="1116613" y="35015"/>
                      <a:pt x="956453" y="10320"/>
                      <a:pt x="958922" y="45951"/>
                    </a:cubicBezTo>
                    <a:cubicBezTo>
                      <a:pt x="961392" y="81581"/>
                      <a:pt x="980442" y="182123"/>
                      <a:pt x="984322" y="247034"/>
                    </a:cubicBezTo>
                    <a:cubicBezTo>
                      <a:pt x="988202" y="311945"/>
                      <a:pt x="986438" y="386381"/>
                      <a:pt x="982205" y="435417"/>
                    </a:cubicBezTo>
                    <a:cubicBezTo>
                      <a:pt x="977972" y="484453"/>
                      <a:pt x="990672" y="515851"/>
                      <a:pt x="958922" y="541251"/>
                    </a:cubicBezTo>
                    <a:cubicBezTo>
                      <a:pt x="927172" y="566651"/>
                      <a:pt x="833333" y="597695"/>
                      <a:pt x="791705" y="587817"/>
                    </a:cubicBezTo>
                    <a:cubicBezTo>
                      <a:pt x="750077" y="577939"/>
                      <a:pt x="761013" y="502798"/>
                      <a:pt x="709155" y="481984"/>
                    </a:cubicBezTo>
                    <a:cubicBezTo>
                      <a:pt x="657297" y="461170"/>
                      <a:pt x="527827" y="464698"/>
                      <a:pt x="480555" y="462934"/>
                    </a:cubicBezTo>
                    <a:cubicBezTo>
                      <a:pt x="433283" y="461170"/>
                      <a:pt x="434694" y="462934"/>
                      <a:pt x="425522" y="471401"/>
                    </a:cubicBezTo>
                    <a:cubicBezTo>
                      <a:pt x="416350" y="479868"/>
                      <a:pt x="437869" y="508090"/>
                      <a:pt x="425522" y="513734"/>
                    </a:cubicBezTo>
                    <a:cubicBezTo>
                      <a:pt x="413175" y="519378"/>
                      <a:pt x="377544" y="505267"/>
                      <a:pt x="351439" y="505267"/>
                    </a:cubicBezTo>
                    <a:cubicBezTo>
                      <a:pt x="325334" y="505267"/>
                      <a:pt x="283000" y="516909"/>
                      <a:pt x="268889" y="513734"/>
                    </a:cubicBezTo>
                    <a:cubicBezTo>
                      <a:pt x="254778" y="510559"/>
                      <a:pt x="266772" y="535606"/>
                      <a:pt x="266772" y="486217"/>
                    </a:cubicBezTo>
                    <a:cubicBezTo>
                      <a:pt x="266772" y="436828"/>
                      <a:pt x="235728" y="263615"/>
                      <a:pt x="268889" y="217401"/>
                    </a:cubicBezTo>
                    <a:cubicBezTo>
                      <a:pt x="302050" y="171187"/>
                      <a:pt x="465739" y="208934"/>
                      <a:pt x="465739" y="208934"/>
                    </a:cubicBezTo>
                    <a:cubicBezTo>
                      <a:pt x="540881" y="206112"/>
                      <a:pt x="677406" y="189531"/>
                      <a:pt x="719739" y="200467"/>
                    </a:cubicBezTo>
                    <a:cubicBezTo>
                      <a:pt x="762072" y="211403"/>
                      <a:pt x="718328" y="243859"/>
                      <a:pt x="719739" y="274551"/>
                    </a:cubicBezTo>
                    <a:cubicBezTo>
                      <a:pt x="721150" y="305243"/>
                      <a:pt x="720444" y="366273"/>
                      <a:pt x="728205" y="384617"/>
                    </a:cubicBezTo>
                    <a:cubicBezTo>
                      <a:pt x="735966" y="402961"/>
                      <a:pt x="751841" y="392025"/>
                      <a:pt x="766305" y="384617"/>
                    </a:cubicBezTo>
                    <a:cubicBezTo>
                      <a:pt x="780769" y="377209"/>
                      <a:pt x="806875" y="365920"/>
                      <a:pt x="814989" y="340167"/>
                    </a:cubicBezTo>
                    <a:cubicBezTo>
                      <a:pt x="823103" y="314414"/>
                      <a:pt x="818517" y="258676"/>
                      <a:pt x="814989" y="230101"/>
                    </a:cubicBezTo>
                    <a:cubicBezTo>
                      <a:pt x="811461" y="201526"/>
                      <a:pt x="828747" y="175420"/>
                      <a:pt x="793822" y="168717"/>
                    </a:cubicBezTo>
                    <a:cubicBezTo>
                      <a:pt x="758897" y="162014"/>
                      <a:pt x="710567" y="188473"/>
                      <a:pt x="605439" y="189884"/>
                    </a:cubicBezTo>
                    <a:cubicBezTo>
                      <a:pt x="500311" y="191295"/>
                      <a:pt x="233611" y="163426"/>
                      <a:pt x="163055" y="177184"/>
                    </a:cubicBezTo>
                    <a:cubicBezTo>
                      <a:pt x="92499" y="190942"/>
                      <a:pt x="178224" y="222692"/>
                      <a:pt x="182105" y="272434"/>
                    </a:cubicBezTo>
                    <a:cubicBezTo>
                      <a:pt x="185986" y="322176"/>
                      <a:pt x="187397" y="429420"/>
                      <a:pt x="186339" y="475634"/>
                    </a:cubicBezTo>
                    <a:cubicBezTo>
                      <a:pt x="185281" y="521848"/>
                      <a:pt x="205036" y="537017"/>
                      <a:pt x="175755" y="549717"/>
                    </a:cubicBezTo>
                    <a:cubicBezTo>
                      <a:pt x="146474" y="562417"/>
                      <a:pt x="42758" y="578293"/>
                      <a:pt x="14889" y="5539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32786FD6-D890-4F1E-93BA-61EE60E32360}"/>
                  </a:ext>
                </a:extLst>
              </p:cNvPr>
              <p:cNvSpPr/>
              <p:nvPr/>
            </p:nvSpPr>
            <p:spPr>
              <a:xfrm>
                <a:off x="6411328" y="2722470"/>
                <a:ext cx="226589" cy="109633"/>
              </a:xfrm>
              <a:custGeom>
                <a:avLst/>
                <a:gdLst>
                  <a:gd name="connsiteX0" fmla="*/ 12755 w 226589"/>
                  <a:gd name="connsiteY0" fmla="*/ 3797 h 109633"/>
                  <a:gd name="connsiteX1" fmla="*/ 31805 w 226589"/>
                  <a:gd name="connsiteY1" fmla="*/ 63063 h 109633"/>
                  <a:gd name="connsiteX2" fmla="*/ 224422 w 226589"/>
                  <a:gd name="connsiteY2" fmla="*/ 109630 h 109633"/>
                  <a:gd name="connsiteX3" fmla="*/ 139755 w 226589"/>
                  <a:gd name="connsiteY3" fmla="*/ 65180 h 109633"/>
                  <a:gd name="connsiteX4" fmla="*/ 207489 w 226589"/>
                  <a:gd name="connsiteY4" fmla="*/ 22847 h 109633"/>
                  <a:gd name="connsiteX5" fmla="*/ 160922 w 226589"/>
                  <a:gd name="connsiteY5" fmla="*/ 8030 h 109633"/>
                  <a:gd name="connsiteX6" fmla="*/ 12755 w 226589"/>
                  <a:gd name="connsiteY6" fmla="*/ 3797 h 10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589" h="109633">
                    <a:moveTo>
                      <a:pt x="12755" y="3797"/>
                    </a:moveTo>
                    <a:cubicBezTo>
                      <a:pt x="-8764" y="12969"/>
                      <a:pt x="-3473" y="45424"/>
                      <a:pt x="31805" y="63063"/>
                    </a:cubicBezTo>
                    <a:cubicBezTo>
                      <a:pt x="67083" y="80702"/>
                      <a:pt x="206430" y="109277"/>
                      <a:pt x="224422" y="109630"/>
                    </a:cubicBezTo>
                    <a:cubicBezTo>
                      <a:pt x="242414" y="109983"/>
                      <a:pt x="142577" y="79644"/>
                      <a:pt x="139755" y="65180"/>
                    </a:cubicBezTo>
                    <a:cubicBezTo>
                      <a:pt x="136933" y="50716"/>
                      <a:pt x="203961" y="32372"/>
                      <a:pt x="207489" y="22847"/>
                    </a:cubicBezTo>
                    <a:cubicBezTo>
                      <a:pt x="211017" y="13322"/>
                      <a:pt x="189144" y="11558"/>
                      <a:pt x="160922" y="8030"/>
                    </a:cubicBezTo>
                    <a:cubicBezTo>
                      <a:pt x="132700" y="4502"/>
                      <a:pt x="34274" y="-5375"/>
                      <a:pt x="12755" y="379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4" name="グループ化 353">
              <a:extLst>
                <a:ext uri="{FF2B5EF4-FFF2-40B4-BE49-F238E27FC236}">
                  <a16:creationId xmlns:a16="http://schemas.microsoft.com/office/drawing/2014/main" id="{813B5365-3C9C-4B76-B40B-B47713B744EA}"/>
                </a:ext>
              </a:extLst>
            </p:cNvPr>
            <p:cNvGrpSpPr/>
            <p:nvPr/>
          </p:nvGrpSpPr>
          <p:grpSpPr>
            <a:xfrm rot="20925480">
              <a:off x="5753820" y="6146821"/>
              <a:ext cx="450842" cy="437944"/>
              <a:chOff x="8510804" y="3453026"/>
              <a:chExt cx="1159949" cy="1126764"/>
            </a:xfrm>
          </p:grpSpPr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A6F62D58-CB3A-43F3-ACB0-EDA6A360F350}"/>
                  </a:ext>
                </a:extLst>
              </p:cNvPr>
              <p:cNvSpPr/>
              <p:nvPr/>
            </p:nvSpPr>
            <p:spPr>
              <a:xfrm>
                <a:off x="8510804" y="3453026"/>
                <a:ext cx="1159949" cy="1126764"/>
              </a:xfrm>
              <a:custGeom>
                <a:avLst/>
                <a:gdLst>
                  <a:gd name="connsiteX0" fmla="*/ 29946 w 1159949"/>
                  <a:gd name="connsiteY0" fmla="*/ 242674 h 1126764"/>
                  <a:gd name="connsiteX1" fmla="*/ 26771 w 1159949"/>
                  <a:gd name="connsiteY1" fmla="*/ 296649 h 1126764"/>
                  <a:gd name="connsiteX2" fmla="*/ 58521 w 1159949"/>
                  <a:gd name="connsiteY2" fmla="*/ 369674 h 1126764"/>
                  <a:gd name="connsiteX3" fmla="*/ 137896 w 1159949"/>
                  <a:gd name="connsiteY3" fmla="*/ 369674 h 1126764"/>
                  <a:gd name="connsiteX4" fmla="*/ 160121 w 1159949"/>
                  <a:gd name="connsiteY4" fmla="*/ 369674 h 1126764"/>
                  <a:gd name="connsiteX5" fmla="*/ 83921 w 1159949"/>
                  <a:gd name="connsiteY5" fmla="*/ 525249 h 1126764"/>
                  <a:gd name="connsiteX6" fmla="*/ 7721 w 1159949"/>
                  <a:gd name="connsiteY6" fmla="*/ 658599 h 1126764"/>
                  <a:gd name="connsiteX7" fmla="*/ 14071 w 1159949"/>
                  <a:gd name="connsiteY7" fmla="*/ 814174 h 1126764"/>
                  <a:gd name="connsiteX8" fmla="*/ 109321 w 1159949"/>
                  <a:gd name="connsiteY8" fmla="*/ 804649 h 1126764"/>
                  <a:gd name="connsiteX9" fmla="*/ 153771 w 1159949"/>
                  <a:gd name="connsiteY9" fmla="*/ 757024 h 1126764"/>
                  <a:gd name="connsiteX10" fmla="*/ 160121 w 1159949"/>
                  <a:gd name="connsiteY10" fmla="*/ 982449 h 1126764"/>
                  <a:gd name="connsiteX11" fmla="*/ 236321 w 1159949"/>
                  <a:gd name="connsiteY11" fmla="*/ 1109449 h 1126764"/>
                  <a:gd name="connsiteX12" fmla="*/ 318871 w 1159949"/>
                  <a:gd name="connsiteY12" fmla="*/ 1077699 h 1126764"/>
                  <a:gd name="connsiteX13" fmla="*/ 363321 w 1159949"/>
                  <a:gd name="connsiteY13" fmla="*/ 674474 h 1126764"/>
                  <a:gd name="connsiteX14" fmla="*/ 410946 w 1159949"/>
                  <a:gd name="connsiteY14" fmla="*/ 683999 h 1126764"/>
                  <a:gd name="connsiteX15" fmla="*/ 461746 w 1159949"/>
                  <a:gd name="connsiteY15" fmla="*/ 636374 h 1126764"/>
                  <a:gd name="connsiteX16" fmla="*/ 515721 w 1159949"/>
                  <a:gd name="connsiteY16" fmla="*/ 664949 h 1126764"/>
                  <a:gd name="connsiteX17" fmla="*/ 550646 w 1159949"/>
                  <a:gd name="connsiteY17" fmla="*/ 645899 h 1126764"/>
                  <a:gd name="connsiteX18" fmla="*/ 614146 w 1159949"/>
                  <a:gd name="connsiteY18" fmla="*/ 741149 h 1126764"/>
                  <a:gd name="connsiteX19" fmla="*/ 668121 w 1159949"/>
                  <a:gd name="connsiteY19" fmla="*/ 858624 h 1126764"/>
                  <a:gd name="connsiteX20" fmla="*/ 566521 w 1159949"/>
                  <a:gd name="connsiteY20" fmla="*/ 899899 h 1126764"/>
                  <a:gd name="connsiteX21" fmla="*/ 426821 w 1159949"/>
                  <a:gd name="connsiteY21" fmla="*/ 947524 h 1126764"/>
                  <a:gd name="connsiteX22" fmla="*/ 487146 w 1159949"/>
                  <a:gd name="connsiteY22" fmla="*/ 1096749 h 1126764"/>
                  <a:gd name="connsiteX23" fmla="*/ 623671 w 1159949"/>
                  <a:gd name="connsiteY23" fmla="*/ 1055474 h 1126764"/>
                  <a:gd name="connsiteX24" fmla="*/ 820521 w 1159949"/>
                  <a:gd name="connsiteY24" fmla="*/ 972924 h 1126764"/>
                  <a:gd name="connsiteX25" fmla="*/ 982446 w 1159949"/>
                  <a:gd name="connsiteY25" fmla="*/ 1074524 h 1126764"/>
                  <a:gd name="connsiteX26" fmla="*/ 1103096 w 1159949"/>
                  <a:gd name="connsiteY26" fmla="*/ 1039599 h 1126764"/>
                  <a:gd name="connsiteX27" fmla="*/ 1134846 w 1159949"/>
                  <a:gd name="connsiteY27" fmla="*/ 982449 h 1126764"/>
                  <a:gd name="connsiteX28" fmla="*/ 995146 w 1159949"/>
                  <a:gd name="connsiteY28" fmla="*/ 918949 h 1126764"/>
                  <a:gd name="connsiteX29" fmla="*/ 934821 w 1159949"/>
                  <a:gd name="connsiteY29" fmla="*/ 849099 h 1126764"/>
                  <a:gd name="connsiteX30" fmla="*/ 979271 w 1159949"/>
                  <a:gd name="connsiteY30" fmla="*/ 674474 h 1126764"/>
                  <a:gd name="connsiteX31" fmla="*/ 1020546 w 1159949"/>
                  <a:gd name="connsiteY31" fmla="*/ 639549 h 1126764"/>
                  <a:gd name="connsiteX32" fmla="*/ 1084046 w 1159949"/>
                  <a:gd name="connsiteY32" fmla="*/ 645899 h 1126764"/>
                  <a:gd name="connsiteX33" fmla="*/ 1138021 w 1159949"/>
                  <a:gd name="connsiteY33" fmla="*/ 541124 h 1126764"/>
                  <a:gd name="connsiteX34" fmla="*/ 985621 w 1159949"/>
                  <a:gd name="connsiteY34" fmla="*/ 420474 h 1126764"/>
                  <a:gd name="connsiteX35" fmla="*/ 931646 w 1159949"/>
                  <a:gd name="connsiteY35" fmla="*/ 322049 h 1126764"/>
                  <a:gd name="connsiteX36" fmla="*/ 1023721 w 1159949"/>
                  <a:gd name="connsiteY36" fmla="*/ 290299 h 1126764"/>
                  <a:gd name="connsiteX37" fmla="*/ 1122146 w 1159949"/>
                  <a:gd name="connsiteY37" fmla="*/ 242674 h 1126764"/>
                  <a:gd name="connsiteX38" fmla="*/ 1141196 w 1159949"/>
                  <a:gd name="connsiteY38" fmla="*/ 163299 h 1126764"/>
                  <a:gd name="connsiteX39" fmla="*/ 861796 w 1159949"/>
                  <a:gd name="connsiteY39" fmla="*/ 137899 h 1126764"/>
                  <a:gd name="connsiteX40" fmla="*/ 845921 w 1159949"/>
                  <a:gd name="connsiteY40" fmla="*/ 52174 h 1126764"/>
                  <a:gd name="connsiteX41" fmla="*/ 817346 w 1159949"/>
                  <a:gd name="connsiteY41" fmla="*/ 10899 h 1126764"/>
                  <a:gd name="connsiteX42" fmla="*/ 636371 w 1159949"/>
                  <a:gd name="connsiteY42" fmla="*/ 10899 h 1126764"/>
                  <a:gd name="connsiteX43" fmla="*/ 671296 w 1159949"/>
                  <a:gd name="connsiteY43" fmla="*/ 134724 h 1126764"/>
                  <a:gd name="connsiteX44" fmla="*/ 544296 w 1159949"/>
                  <a:gd name="connsiteY44" fmla="*/ 153774 h 1126764"/>
                  <a:gd name="connsiteX45" fmla="*/ 401421 w 1159949"/>
                  <a:gd name="connsiteY45" fmla="*/ 147424 h 1126764"/>
                  <a:gd name="connsiteX46" fmla="*/ 404596 w 1159949"/>
                  <a:gd name="connsiteY46" fmla="*/ 233149 h 1126764"/>
                  <a:gd name="connsiteX47" fmla="*/ 341096 w 1159949"/>
                  <a:gd name="connsiteY47" fmla="*/ 226799 h 1126764"/>
                  <a:gd name="connsiteX48" fmla="*/ 331571 w 1159949"/>
                  <a:gd name="connsiteY48" fmla="*/ 122024 h 1126764"/>
                  <a:gd name="connsiteX49" fmla="*/ 331571 w 1159949"/>
                  <a:gd name="connsiteY49" fmla="*/ 26774 h 1126764"/>
                  <a:gd name="connsiteX50" fmla="*/ 220446 w 1159949"/>
                  <a:gd name="connsiteY50" fmla="*/ 17249 h 1126764"/>
                  <a:gd name="connsiteX51" fmla="*/ 185521 w 1159949"/>
                  <a:gd name="connsiteY51" fmla="*/ 17249 h 1126764"/>
                  <a:gd name="connsiteX52" fmla="*/ 185521 w 1159949"/>
                  <a:gd name="connsiteY52" fmla="*/ 195049 h 1126764"/>
                  <a:gd name="connsiteX53" fmla="*/ 134721 w 1159949"/>
                  <a:gd name="connsiteY53" fmla="*/ 233149 h 1126764"/>
                  <a:gd name="connsiteX54" fmla="*/ 29946 w 1159949"/>
                  <a:gd name="connsiteY54" fmla="*/ 242674 h 112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59949" h="1126764">
                    <a:moveTo>
                      <a:pt x="29946" y="242674"/>
                    </a:moveTo>
                    <a:cubicBezTo>
                      <a:pt x="11954" y="253257"/>
                      <a:pt x="22009" y="275482"/>
                      <a:pt x="26771" y="296649"/>
                    </a:cubicBezTo>
                    <a:cubicBezTo>
                      <a:pt x="31533" y="317816"/>
                      <a:pt x="40000" y="357503"/>
                      <a:pt x="58521" y="369674"/>
                    </a:cubicBezTo>
                    <a:cubicBezTo>
                      <a:pt x="77042" y="381845"/>
                      <a:pt x="137896" y="369674"/>
                      <a:pt x="137896" y="369674"/>
                    </a:cubicBezTo>
                    <a:cubicBezTo>
                      <a:pt x="154829" y="369674"/>
                      <a:pt x="169117" y="343745"/>
                      <a:pt x="160121" y="369674"/>
                    </a:cubicBezTo>
                    <a:cubicBezTo>
                      <a:pt x="151125" y="395603"/>
                      <a:pt x="109321" y="477095"/>
                      <a:pt x="83921" y="525249"/>
                    </a:cubicBezTo>
                    <a:cubicBezTo>
                      <a:pt x="58521" y="573403"/>
                      <a:pt x="19363" y="610445"/>
                      <a:pt x="7721" y="658599"/>
                    </a:cubicBezTo>
                    <a:cubicBezTo>
                      <a:pt x="-3921" y="706753"/>
                      <a:pt x="-2862" y="789832"/>
                      <a:pt x="14071" y="814174"/>
                    </a:cubicBezTo>
                    <a:cubicBezTo>
                      <a:pt x="31004" y="838516"/>
                      <a:pt x="86038" y="814174"/>
                      <a:pt x="109321" y="804649"/>
                    </a:cubicBezTo>
                    <a:cubicBezTo>
                      <a:pt x="132604" y="795124"/>
                      <a:pt x="145304" y="727391"/>
                      <a:pt x="153771" y="757024"/>
                    </a:cubicBezTo>
                    <a:cubicBezTo>
                      <a:pt x="162238" y="786657"/>
                      <a:pt x="146363" y="923712"/>
                      <a:pt x="160121" y="982449"/>
                    </a:cubicBezTo>
                    <a:cubicBezTo>
                      <a:pt x="173879" y="1041187"/>
                      <a:pt x="209863" y="1093574"/>
                      <a:pt x="236321" y="1109449"/>
                    </a:cubicBezTo>
                    <a:cubicBezTo>
                      <a:pt x="262779" y="1125324"/>
                      <a:pt x="297704" y="1150195"/>
                      <a:pt x="318871" y="1077699"/>
                    </a:cubicBezTo>
                    <a:cubicBezTo>
                      <a:pt x="340038" y="1005203"/>
                      <a:pt x="347975" y="740091"/>
                      <a:pt x="363321" y="674474"/>
                    </a:cubicBezTo>
                    <a:cubicBezTo>
                      <a:pt x="378667" y="608857"/>
                      <a:pt x="394542" y="690349"/>
                      <a:pt x="410946" y="683999"/>
                    </a:cubicBezTo>
                    <a:cubicBezTo>
                      <a:pt x="427350" y="677649"/>
                      <a:pt x="444284" y="639549"/>
                      <a:pt x="461746" y="636374"/>
                    </a:cubicBezTo>
                    <a:cubicBezTo>
                      <a:pt x="479209" y="633199"/>
                      <a:pt x="500904" y="663362"/>
                      <a:pt x="515721" y="664949"/>
                    </a:cubicBezTo>
                    <a:cubicBezTo>
                      <a:pt x="530538" y="666536"/>
                      <a:pt x="534242" y="633199"/>
                      <a:pt x="550646" y="645899"/>
                    </a:cubicBezTo>
                    <a:cubicBezTo>
                      <a:pt x="567050" y="658599"/>
                      <a:pt x="594567" y="705695"/>
                      <a:pt x="614146" y="741149"/>
                    </a:cubicBezTo>
                    <a:cubicBezTo>
                      <a:pt x="633725" y="776603"/>
                      <a:pt x="676059" y="832166"/>
                      <a:pt x="668121" y="858624"/>
                    </a:cubicBezTo>
                    <a:cubicBezTo>
                      <a:pt x="660183" y="885082"/>
                      <a:pt x="606738" y="885082"/>
                      <a:pt x="566521" y="899899"/>
                    </a:cubicBezTo>
                    <a:cubicBezTo>
                      <a:pt x="526304" y="914716"/>
                      <a:pt x="440050" y="914716"/>
                      <a:pt x="426821" y="947524"/>
                    </a:cubicBezTo>
                    <a:cubicBezTo>
                      <a:pt x="413592" y="980332"/>
                      <a:pt x="454338" y="1078757"/>
                      <a:pt x="487146" y="1096749"/>
                    </a:cubicBezTo>
                    <a:cubicBezTo>
                      <a:pt x="519954" y="1114741"/>
                      <a:pt x="568109" y="1076112"/>
                      <a:pt x="623671" y="1055474"/>
                    </a:cubicBezTo>
                    <a:cubicBezTo>
                      <a:pt x="679234" y="1034837"/>
                      <a:pt x="760725" y="969749"/>
                      <a:pt x="820521" y="972924"/>
                    </a:cubicBezTo>
                    <a:cubicBezTo>
                      <a:pt x="880317" y="976099"/>
                      <a:pt x="935350" y="1063412"/>
                      <a:pt x="982446" y="1074524"/>
                    </a:cubicBezTo>
                    <a:cubicBezTo>
                      <a:pt x="1029542" y="1085636"/>
                      <a:pt x="1077696" y="1054945"/>
                      <a:pt x="1103096" y="1039599"/>
                    </a:cubicBezTo>
                    <a:cubicBezTo>
                      <a:pt x="1128496" y="1024253"/>
                      <a:pt x="1152838" y="1002557"/>
                      <a:pt x="1134846" y="982449"/>
                    </a:cubicBezTo>
                    <a:cubicBezTo>
                      <a:pt x="1116854" y="962341"/>
                      <a:pt x="1028483" y="941174"/>
                      <a:pt x="995146" y="918949"/>
                    </a:cubicBezTo>
                    <a:cubicBezTo>
                      <a:pt x="961809" y="896724"/>
                      <a:pt x="937467" y="889845"/>
                      <a:pt x="934821" y="849099"/>
                    </a:cubicBezTo>
                    <a:cubicBezTo>
                      <a:pt x="932175" y="808353"/>
                      <a:pt x="964984" y="709399"/>
                      <a:pt x="979271" y="674474"/>
                    </a:cubicBezTo>
                    <a:cubicBezTo>
                      <a:pt x="993559" y="639549"/>
                      <a:pt x="1003083" y="644312"/>
                      <a:pt x="1020546" y="639549"/>
                    </a:cubicBezTo>
                    <a:cubicBezTo>
                      <a:pt x="1038009" y="634786"/>
                      <a:pt x="1064467" y="662303"/>
                      <a:pt x="1084046" y="645899"/>
                    </a:cubicBezTo>
                    <a:cubicBezTo>
                      <a:pt x="1103625" y="629495"/>
                      <a:pt x="1154425" y="578695"/>
                      <a:pt x="1138021" y="541124"/>
                    </a:cubicBezTo>
                    <a:cubicBezTo>
                      <a:pt x="1121617" y="503553"/>
                      <a:pt x="1020017" y="456986"/>
                      <a:pt x="985621" y="420474"/>
                    </a:cubicBezTo>
                    <a:cubicBezTo>
                      <a:pt x="951225" y="383962"/>
                      <a:pt x="925296" y="343745"/>
                      <a:pt x="931646" y="322049"/>
                    </a:cubicBezTo>
                    <a:cubicBezTo>
                      <a:pt x="937996" y="300353"/>
                      <a:pt x="991971" y="303528"/>
                      <a:pt x="1023721" y="290299"/>
                    </a:cubicBezTo>
                    <a:cubicBezTo>
                      <a:pt x="1055471" y="277070"/>
                      <a:pt x="1102567" y="263841"/>
                      <a:pt x="1122146" y="242674"/>
                    </a:cubicBezTo>
                    <a:cubicBezTo>
                      <a:pt x="1141725" y="221507"/>
                      <a:pt x="1184588" y="180761"/>
                      <a:pt x="1141196" y="163299"/>
                    </a:cubicBezTo>
                    <a:cubicBezTo>
                      <a:pt x="1097804" y="145837"/>
                      <a:pt x="911009" y="156420"/>
                      <a:pt x="861796" y="137899"/>
                    </a:cubicBezTo>
                    <a:cubicBezTo>
                      <a:pt x="812583" y="119378"/>
                      <a:pt x="853329" y="73341"/>
                      <a:pt x="845921" y="52174"/>
                    </a:cubicBezTo>
                    <a:cubicBezTo>
                      <a:pt x="838513" y="31007"/>
                      <a:pt x="852271" y="17778"/>
                      <a:pt x="817346" y="10899"/>
                    </a:cubicBezTo>
                    <a:cubicBezTo>
                      <a:pt x="782421" y="4020"/>
                      <a:pt x="660713" y="-9738"/>
                      <a:pt x="636371" y="10899"/>
                    </a:cubicBezTo>
                    <a:cubicBezTo>
                      <a:pt x="612029" y="31536"/>
                      <a:pt x="686642" y="110912"/>
                      <a:pt x="671296" y="134724"/>
                    </a:cubicBezTo>
                    <a:cubicBezTo>
                      <a:pt x="655950" y="158536"/>
                      <a:pt x="589275" y="151657"/>
                      <a:pt x="544296" y="153774"/>
                    </a:cubicBezTo>
                    <a:cubicBezTo>
                      <a:pt x="499317" y="155891"/>
                      <a:pt x="424704" y="134195"/>
                      <a:pt x="401421" y="147424"/>
                    </a:cubicBezTo>
                    <a:cubicBezTo>
                      <a:pt x="378138" y="160653"/>
                      <a:pt x="414650" y="219920"/>
                      <a:pt x="404596" y="233149"/>
                    </a:cubicBezTo>
                    <a:cubicBezTo>
                      <a:pt x="394542" y="246378"/>
                      <a:pt x="353267" y="245320"/>
                      <a:pt x="341096" y="226799"/>
                    </a:cubicBezTo>
                    <a:cubicBezTo>
                      <a:pt x="328925" y="208278"/>
                      <a:pt x="333158" y="155361"/>
                      <a:pt x="331571" y="122024"/>
                    </a:cubicBezTo>
                    <a:cubicBezTo>
                      <a:pt x="329984" y="88687"/>
                      <a:pt x="350092" y="44236"/>
                      <a:pt x="331571" y="26774"/>
                    </a:cubicBezTo>
                    <a:cubicBezTo>
                      <a:pt x="313050" y="9311"/>
                      <a:pt x="244788" y="18836"/>
                      <a:pt x="220446" y="17249"/>
                    </a:cubicBezTo>
                    <a:cubicBezTo>
                      <a:pt x="196104" y="15661"/>
                      <a:pt x="191342" y="-12384"/>
                      <a:pt x="185521" y="17249"/>
                    </a:cubicBezTo>
                    <a:cubicBezTo>
                      <a:pt x="179700" y="46882"/>
                      <a:pt x="193988" y="159066"/>
                      <a:pt x="185521" y="195049"/>
                    </a:cubicBezTo>
                    <a:cubicBezTo>
                      <a:pt x="177054" y="231032"/>
                      <a:pt x="162767" y="226270"/>
                      <a:pt x="134721" y="233149"/>
                    </a:cubicBezTo>
                    <a:cubicBezTo>
                      <a:pt x="106675" y="240028"/>
                      <a:pt x="47938" y="232091"/>
                      <a:pt x="29946" y="2426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E5118CE6-1099-49CC-BEB8-8C9E5A1DAC49}"/>
                  </a:ext>
                </a:extLst>
              </p:cNvPr>
              <p:cNvSpPr/>
              <p:nvPr/>
            </p:nvSpPr>
            <p:spPr>
              <a:xfrm>
                <a:off x="8854729" y="3741875"/>
                <a:ext cx="587836" cy="425204"/>
              </a:xfrm>
              <a:custGeom>
                <a:avLst/>
                <a:gdLst>
                  <a:gd name="connsiteX0" fmla="*/ 3521 w 587836"/>
                  <a:gd name="connsiteY0" fmla="*/ 90350 h 425204"/>
                  <a:gd name="connsiteX1" fmla="*/ 32096 w 587836"/>
                  <a:gd name="connsiteY1" fmla="*/ 163375 h 425204"/>
                  <a:gd name="connsiteX2" fmla="*/ 76546 w 587836"/>
                  <a:gd name="connsiteY2" fmla="*/ 233225 h 425204"/>
                  <a:gd name="connsiteX3" fmla="*/ 162271 w 587836"/>
                  <a:gd name="connsiteY3" fmla="*/ 157025 h 425204"/>
                  <a:gd name="connsiteX4" fmla="*/ 241646 w 587836"/>
                  <a:gd name="connsiteY4" fmla="*/ 39550 h 425204"/>
                  <a:gd name="connsiteX5" fmla="*/ 301971 w 587836"/>
                  <a:gd name="connsiteY5" fmla="*/ 52250 h 425204"/>
                  <a:gd name="connsiteX6" fmla="*/ 368646 w 587836"/>
                  <a:gd name="connsiteY6" fmla="*/ 87175 h 425204"/>
                  <a:gd name="connsiteX7" fmla="*/ 340071 w 587836"/>
                  <a:gd name="connsiteY7" fmla="*/ 160200 h 425204"/>
                  <a:gd name="connsiteX8" fmla="*/ 257521 w 587836"/>
                  <a:gd name="connsiteY8" fmla="*/ 249100 h 425204"/>
                  <a:gd name="connsiteX9" fmla="*/ 336896 w 587836"/>
                  <a:gd name="connsiteY9" fmla="*/ 274500 h 425204"/>
                  <a:gd name="connsiteX10" fmla="*/ 416271 w 587836"/>
                  <a:gd name="connsiteY10" fmla="*/ 369750 h 425204"/>
                  <a:gd name="connsiteX11" fmla="*/ 444846 w 587836"/>
                  <a:gd name="connsiteY11" fmla="*/ 423725 h 425204"/>
                  <a:gd name="connsiteX12" fmla="*/ 495646 w 587836"/>
                  <a:gd name="connsiteY12" fmla="*/ 312600 h 425204"/>
                  <a:gd name="connsiteX13" fmla="*/ 530571 w 587836"/>
                  <a:gd name="connsiteY13" fmla="*/ 258625 h 425204"/>
                  <a:gd name="connsiteX14" fmla="*/ 587721 w 587836"/>
                  <a:gd name="connsiteY14" fmla="*/ 252275 h 425204"/>
                  <a:gd name="connsiteX15" fmla="*/ 543271 w 587836"/>
                  <a:gd name="connsiteY15" fmla="*/ 198300 h 425204"/>
                  <a:gd name="connsiteX16" fmla="*/ 473421 w 587836"/>
                  <a:gd name="connsiteY16" fmla="*/ 90350 h 425204"/>
                  <a:gd name="connsiteX17" fmla="*/ 530571 w 587836"/>
                  <a:gd name="connsiteY17" fmla="*/ 64950 h 425204"/>
                  <a:gd name="connsiteX18" fmla="*/ 571846 w 587836"/>
                  <a:gd name="connsiteY18" fmla="*/ 17325 h 425204"/>
                  <a:gd name="connsiteX19" fmla="*/ 451196 w 587836"/>
                  <a:gd name="connsiteY19" fmla="*/ 14150 h 425204"/>
                  <a:gd name="connsiteX20" fmla="*/ 127346 w 587836"/>
                  <a:gd name="connsiteY20" fmla="*/ 1450 h 425204"/>
                  <a:gd name="connsiteX21" fmla="*/ 114646 w 587836"/>
                  <a:gd name="connsiteY21" fmla="*/ 52250 h 425204"/>
                  <a:gd name="connsiteX22" fmla="*/ 3521 w 587836"/>
                  <a:gd name="connsiteY22" fmla="*/ 90350 h 42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7836" h="425204">
                    <a:moveTo>
                      <a:pt x="3521" y="90350"/>
                    </a:moveTo>
                    <a:cubicBezTo>
                      <a:pt x="-10237" y="108871"/>
                      <a:pt x="19925" y="139563"/>
                      <a:pt x="32096" y="163375"/>
                    </a:cubicBezTo>
                    <a:cubicBezTo>
                      <a:pt x="44267" y="187188"/>
                      <a:pt x="54850" y="234283"/>
                      <a:pt x="76546" y="233225"/>
                    </a:cubicBezTo>
                    <a:cubicBezTo>
                      <a:pt x="98242" y="232167"/>
                      <a:pt x="134754" y="189304"/>
                      <a:pt x="162271" y="157025"/>
                    </a:cubicBezTo>
                    <a:cubicBezTo>
                      <a:pt x="189788" y="124746"/>
                      <a:pt x="218363" y="57012"/>
                      <a:pt x="241646" y="39550"/>
                    </a:cubicBezTo>
                    <a:cubicBezTo>
                      <a:pt x="264929" y="22087"/>
                      <a:pt x="280804" y="44312"/>
                      <a:pt x="301971" y="52250"/>
                    </a:cubicBezTo>
                    <a:cubicBezTo>
                      <a:pt x="323138" y="60187"/>
                      <a:pt x="362296" y="69183"/>
                      <a:pt x="368646" y="87175"/>
                    </a:cubicBezTo>
                    <a:cubicBezTo>
                      <a:pt x="374996" y="105167"/>
                      <a:pt x="358592" y="133213"/>
                      <a:pt x="340071" y="160200"/>
                    </a:cubicBezTo>
                    <a:cubicBezTo>
                      <a:pt x="321550" y="187187"/>
                      <a:pt x="258050" y="230050"/>
                      <a:pt x="257521" y="249100"/>
                    </a:cubicBezTo>
                    <a:cubicBezTo>
                      <a:pt x="256992" y="268150"/>
                      <a:pt x="310438" y="254392"/>
                      <a:pt x="336896" y="274500"/>
                    </a:cubicBezTo>
                    <a:cubicBezTo>
                      <a:pt x="363354" y="294608"/>
                      <a:pt x="398279" y="344879"/>
                      <a:pt x="416271" y="369750"/>
                    </a:cubicBezTo>
                    <a:cubicBezTo>
                      <a:pt x="434263" y="394621"/>
                      <a:pt x="431617" y="433250"/>
                      <a:pt x="444846" y="423725"/>
                    </a:cubicBezTo>
                    <a:cubicBezTo>
                      <a:pt x="458075" y="414200"/>
                      <a:pt x="481359" y="340117"/>
                      <a:pt x="495646" y="312600"/>
                    </a:cubicBezTo>
                    <a:cubicBezTo>
                      <a:pt x="509934" y="285083"/>
                      <a:pt x="515225" y="268679"/>
                      <a:pt x="530571" y="258625"/>
                    </a:cubicBezTo>
                    <a:cubicBezTo>
                      <a:pt x="545917" y="248571"/>
                      <a:pt x="585604" y="262329"/>
                      <a:pt x="587721" y="252275"/>
                    </a:cubicBezTo>
                    <a:cubicBezTo>
                      <a:pt x="589838" y="242221"/>
                      <a:pt x="562321" y="225287"/>
                      <a:pt x="543271" y="198300"/>
                    </a:cubicBezTo>
                    <a:cubicBezTo>
                      <a:pt x="524221" y="171313"/>
                      <a:pt x="475538" y="112575"/>
                      <a:pt x="473421" y="90350"/>
                    </a:cubicBezTo>
                    <a:cubicBezTo>
                      <a:pt x="471304" y="68125"/>
                      <a:pt x="514167" y="77121"/>
                      <a:pt x="530571" y="64950"/>
                    </a:cubicBezTo>
                    <a:cubicBezTo>
                      <a:pt x="546975" y="52779"/>
                      <a:pt x="585075" y="25792"/>
                      <a:pt x="571846" y="17325"/>
                    </a:cubicBezTo>
                    <a:cubicBezTo>
                      <a:pt x="558617" y="8858"/>
                      <a:pt x="451196" y="14150"/>
                      <a:pt x="451196" y="14150"/>
                    </a:cubicBezTo>
                    <a:cubicBezTo>
                      <a:pt x="377113" y="11504"/>
                      <a:pt x="183438" y="-4900"/>
                      <a:pt x="127346" y="1450"/>
                    </a:cubicBezTo>
                    <a:cubicBezTo>
                      <a:pt x="71254" y="7800"/>
                      <a:pt x="132109" y="39021"/>
                      <a:pt x="114646" y="52250"/>
                    </a:cubicBezTo>
                    <a:cubicBezTo>
                      <a:pt x="97184" y="65479"/>
                      <a:pt x="17279" y="71829"/>
                      <a:pt x="3521" y="9035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DA76C05-11D7-46C0-B2BF-D06AD28C14BE}"/>
                </a:ext>
              </a:extLst>
            </p:cNvPr>
            <p:cNvSpPr/>
            <p:nvPr/>
          </p:nvSpPr>
          <p:spPr>
            <a:xfrm>
              <a:off x="6670139" y="688793"/>
              <a:ext cx="500955" cy="574806"/>
            </a:xfrm>
            <a:custGeom>
              <a:avLst/>
              <a:gdLst>
                <a:gd name="connsiteX0" fmla="*/ 10061 w 415127"/>
                <a:gd name="connsiteY0" fmla="*/ 942 h 531115"/>
                <a:gd name="connsiteX1" fmla="*/ 536 w 415127"/>
                <a:gd name="connsiteY1" fmla="*/ 99367 h 531115"/>
                <a:gd name="connsiteX2" fmla="*/ 19586 w 415127"/>
                <a:gd name="connsiteY2" fmla="*/ 166042 h 531115"/>
                <a:gd name="connsiteX3" fmla="*/ 79911 w 415127"/>
                <a:gd name="connsiteY3" fmla="*/ 245417 h 531115"/>
                <a:gd name="connsiteX4" fmla="*/ 292636 w 415127"/>
                <a:gd name="connsiteY4" fmla="*/ 372417 h 531115"/>
                <a:gd name="connsiteX5" fmla="*/ 413286 w 415127"/>
                <a:gd name="connsiteY5" fmla="*/ 527992 h 531115"/>
                <a:gd name="connsiteX6" fmla="*/ 368836 w 415127"/>
                <a:gd name="connsiteY6" fmla="*/ 480367 h 531115"/>
                <a:gd name="connsiteX7" fmla="*/ 267236 w 415127"/>
                <a:gd name="connsiteY7" fmla="*/ 372417 h 531115"/>
                <a:gd name="connsiteX8" fmla="*/ 137061 w 415127"/>
                <a:gd name="connsiteY8" fmla="*/ 251767 h 531115"/>
                <a:gd name="connsiteX9" fmla="*/ 57686 w 415127"/>
                <a:gd name="connsiteY9" fmla="*/ 162867 h 531115"/>
                <a:gd name="connsiteX10" fmla="*/ 10061 w 415127"/>
                <a:gd name="connsiteY10" fmla="*/ 942 h 53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127" h="531115">
                  <a:moveTo>
                    <a:pt x="10061" y="942"/>
                  </a:moveTo>
                  <a:cubicBezTo>
                    <a:pt x="536" y="-9641"/>
                    <a:pt x="-1051" y="71850"/>
                    <a:pt x="536" y="99367"/>
                  </a:cubicBezTo>
                  <a:cubicBezTo>
                    <a:pt x="2123" y="126884"/>
                    <a:pt x="6357" y="141700"/>
                    <a:pt x="19586" y="166042"/>
                  </a:cubicBezTo>
                  <a:cubicBezTo>
                    <a:pt x="32815" y="190384"/>
                    <a:pt x="34403" y="211021"/>
                    <a:pt x="79911" y="245417"/>
                  </a:cubicBezTo>
                  <a:cubicBezTo>
                    <a:pt x="125419" y="279813"/>
                    <a:pt x="237074" y="325321"/>
                    <a:pt x="292636" y="372417"/>
                  </a:cubicBezTo>
                  <a:cubicBezTo>
                    <a:pt x="348199" y="419513"/>
                    <a:pt x="400586" y="510000"/>
                    <a:pt x="413286" y="527992"/>
                  </a:cubicBezTo>
                  <a:cubicBezTo>
                    <a:pt x="425986" y="545984"/>
                    <a:pt x="368836" y="480367"/>
                    <a:pt x="368836" y="480367"/>
                  </a:cubicBezTo>
                  <a:cubicBezTo>
                    <a:pt x="344494" y="454438"/>
                    <a:pt x="305865" y="410517"/>
                    <a:pt x="267236" y="372417"/>
                  </a:cubicBezTo>
                  <a:cubicBezTo>
                    <a:pt x="228607" y="334317"/>
                    <a:pt x="171986" y="286692"/>
                    <a:pt x="137061" y="251767"/>
                  </a:cubicBezTo>
                  <a:cubicBezTo>
                    <a:pt x="102136" y="216842"/>
                    <a:pt x="76736" y="200967"/>
                    <a:pt x="57686" y="162867"/>
                  </a:cubicBezTo>
                  <a:cubicBezTo>
                    <a:pt x="38636" y="124767"/>
                    <a:pt x="19586" y="11525"/>
                    <a:pt x="10061" y="942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5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746FA0-7B62-4B0B-9D31-C93B7F87A262}"/>
              </a:ext>
            </a:extLst>
          </p:cNvPr>
          <p:cNvSpPr txBox="1"/>
          <p:nvPr/>
        </p:nvSpPr>
        <p:spPr>
          <a:xfrm>
            <a:off x="4728143" y="3141343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柴咲高校</a:t>
            </a:r>
            <a:endParaRPr kumimoji="1" lang="ja-JP" altLang="en-US" sz="9600" dirty="0">
              <a:solidFill>
                <a:schemeClr val="accent6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394FA4D-B39D-41D9-8142-61C34737CC08}"/>
              </a:ext>
            </a:extLst>
          </p:cNvPr>
          <p:cNvGrpSpPr/>
          <p:nvPr/>
        </p:nvGrpSpPr>
        <p:grpSpPr>
          <a:xfrm>
            <a:off x="3144391" y="1253735"/>
            <a:ext cx="1118687" cy="1121543"/>
            <a:chOff x="3543300" y="1884539"/>
            <a:chExt cx="1118687" cy="1121543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811E239-3522-4163-9CCD-C82D4B5920B5}"/>
                </a:ext>
              </a:extLst>
            </p:cNvPr>
            <p:cNvSpPr/>
            <p:nvPr/>
          </p:nvSpPr>
          <p:spPr>
            <a:xfrm>
              <a:off x="3554408" y="1898802"/>
              <a:ext cx="581324" cy="561691"/>
            </a:xfrm>
            <a:custGeom>
              <a:avLst/>
              <a:gdLst>
                <a:gd name="connsiteX0" fmla="*/ 75675 w 581324"/>
                <a:gd name="connsiteY0" fmla="*/ 82398 h 561691"/>
                <a:gd name="connsiteX1" fmla="*/ 77792 w 581324"/>
                <a:gd name="connsiteY1" fmla="*/ 175531 h 561691"/>
                <a:gd name="connsiteX2" fmla="*/ 75675 w 581324"/>
                <a:gd name="connsiteY2" fmla="*/ 382965 h 561691"/>
                <a:gd name="connsiteX3" fmla="*/ 75675 w 581324"/>
                <a:gd name="connsiteY3" fmla="*/ 382965 h 561691"/>
                <a:gd name="connsiteX4" fmla="*/ 67209 w 581324"/>
                <a:gd name="connsiteY4" fmla="*/ 393548 h 561691"/>
                <a:gd name="connsiteX5" fmla="*/ 3709 w 581324"/>
                <a:gd name="connsiteY5" fmla="*/ 397781 h 561691"/>
                <a:gd name="connsiteX6" fmla="*/ 10059 w 581324"/>
                <a:gd name="connsiteY6" fmla="*/ 416831 h 561691"/>
                <a:gd name="connsiteX7" fmla="*/ 31225 w 581324"/>
                <a:gd name="connsiteY7" fmla="*/ 554415 h 561691"/>
                <a:gd name="connsiteX8" fmla="*/ 88375 w 581324"/>
                <a:gd name="connsiteY8" fmla="*/ 543831 h 561691"/>
                <a:gd name="connsiteX9" fmla="*/ 547692 w 581324"/>
                <a:gd name="connsiteY9" fmla="*/ 473981 h 561691"/>
                <a:gd name="connsiteX10" fmla="*/ 543459 w 581324"/>
                <a:gd name="connsiteY10" fmla="*/ 444348 h 561691"/>
                <a:gd name="connsiteX11" fmla="*/ 520175 w 581324"/>
                <a:gd name="connsiteY11" fmla="*/ 336398 h 561691"/>
                <a:gd name="connsiteX12" fmla="*/ 496892 w 581324"/>
                <a:gd name="connsiteY12" fmla="*/ 340631 h 561691"/>
                <a:gd name="connsiteX13" fmla="*/ 424925 w 581324"/>
                <a:gd name="connsiteY13" fmla="*/ 357565 h 561691"/>
                <a:gd name="connsiteX14" fmla="*/ 412225 w 581324"/>
                <a:gd name="connsiteY14" fmla="*/ 321581 h 561691"/>
                <a:gd name="connsiteX15" fmla="*/ 422809 w 581324"/>
                <a:gd name="connsiteY15" fmla="*/ 277131 h 561691"/>
                <a:gd name="connsiteX16" fmla="*/ 412225 w 581324"/>
                <a:gd name="connsiteY16" fmla="*/ 258081 h 561691"/>
                <a:gd name="connsiteX17" fmla="*/ 547692 w 581324"/>
                <a:gd name="connsiteY17" fmla="*/ 260198 h 561691"/>
                <a:gd name="connsiteX18" fmla="*/ 554042 w 581324"/>
                <a:gd name="connsiteY18" fmla="*/ 118381 h 561691"/>
                <a:gd name="connsiteX19" fmla="*/ 458792 w 581324"/>
                <a:gd name="connsiteY19" fmla="*/ 114148 h 561691"/>
                <a:gd name="connsiteX20" fmla="*/ 418575 w 581324"/>
                <a:gd name="connsiteY20" fmla="*/ 105681 h 561691"/>
                <a:gd name="connsiteX21" fmla="*/ 414342 w 581324"/>
                <a:gd name="connsiteY21" fmla="*/ 95098 h 561691"/>
                <a:gd name="connsiteX22" fmla="*/ 410109 w 581324"/>
                <a:gd name="connsiteY22" fmla="*/ 8315 h 561691"/>
                <a:gd name="connsiteX23" fmla="*/ 367775 w 581324"/>
                <a:gd name="connsiteY23" fmla="*/ 4081 h 561691"/>
                <a:gd name="connsiteX24" fmla="*/ 257709 w 581324"/>
                <a:gd name="connsiteY24" fmla="*/ 4081 h 561691"/>
                <a:gd name="connsiteX25" fmla="*/ 257709 w 581324"/>
                <a:gd name="connsiteY25" fmla="*/ 56998 h 561691"/>
                <a:gd name="connsiteX26" fmla="*/ 251359 w 581324"/>
                <a:gd name="connsiteY26" fmla="*/ 361798 h 561691"/>
                <a:gd name="connsiteX27" fmla="*/ 236542 w 581324"/>
                <a:gd name="connsiteY27" fmla="*/ 372381 h 561691"/>
                <a:gd name="connsiteX28" fmla="*/ 221725 w 581324"/>
                <a:gd name="connsiteY28" fmla="*/ 298298 h 561691"/>
                <a:gd name="connsiteX29" fmla="*/ 223842 w 581324"/>
                <a:gd name="connsiteY29" fmla="*/ 80281 h 561691"/>
                <a:gd name="connsiteX30" fmla="*/ 187859 w 581324"/>
                <a:gd name="connsiteY30" fmla="*/ 80281 h 561691"/>
                <a:gd name="connsiteX31" fmla="*/ 75675 w 581324"/>
                <a:gd name="connsiteY31" fmla="*/ 82398 h 56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1324" h="561691">
                  <a:moveTo>
                    <a:pt x="75675" y="82398"/>
                  </a:moveTo>
                  <a:cubicBezTo>
                    <a:pt x="57330" y="98273"/>
                    <a:pt x="77792" y="125437"/>
                    <a:pt x="77792" y="175531"/>
                  </a:cubicBezTo>
                  <a:cubicBezTo>
                    <a:pt x="77792" y="225625"/>
                    <a:pt x="75675" y="382965"/>
                    <a:pt x="75675" y="382965"/>
                  </a:cubicBezTo>
                  <a:lnTo>
                    <a:pt x="75675" y="382965"/>
                  </a:lnTo>
                  <a:cubicBezTo>
                    <a:pt x="74264" y="384729"/>
                    <a:pt x="79203" y="391079"/>
                    <a:pt x="67209" y="393548"/>
                  </a:cubicBezTo>
                  <a:cubicBezTo>
                    <a:pt x="55215" y="396017"/>
                    <a:pt x="13234" y="393901"/>
                    <a:pt x="3709" y="397781"/>
                  </a:cubicBezTo>
                  <a:cubicBezTo>
                    <a:pt x="-5816" y="401661"/>
                    <a:pt x="5473" y="390725"/>
                    <a:pt x="10059" y="416831"/>
                  </a:cubicBezTo>
                  <a:cubicBezTo>
                    <a:pt x="14645" y="442937"/>
                    <a:pt x="18172" y="533248"/>
                    <a:pt x="31225" y="554415"/>
                  </a:cubicBezTo>
                  <a:cubicBezTo>
                    <a:pt x="44278" y="575582"/>
                    <a:pt x="88375" y="543831"/>
                    <a:pt x="88375" y="543831"/>
                  </a:cubicBezTo>
                  <a:cubicBezTo>
                    <a:pt x="174453" y="530425"/>
                    <a:pt x="471845" y="490561"/>
                    <a:pt x="547692" y="473981"/>
                  </a:cubicBezTo>
                  <a:cubicBezTo>
                    <a:pt x="623539" y="457401"/>
                    <a:pt x="548045" y="467279"/>
                    <a:pt x="543459" y="444348"/>
                  </a:cubicBezTo>
                  <a:cubicBezTo>
                    <a:pt x="538873" y="421418"/>
                    <a:pt x="527936" y="353684"/>
                    <a:pt x="520175" y="336398"/>
                  </a:cubicBezTo>
                  <a:cubicBezTo>
                    <a:pt x="512414" y="319112"/>
                    <a:pt x="512767" y="337103"/>
                    <a:pt x="496892" y="340631"/>
                  </a:cubicBezTo>
                  <a:cubicBezTo>
                    <a:pt x="481017" y="344159"/>
                    <a:pt x="439036" y="360740"/>
                    <a:pt x="424925" y="357565"/>
                  </a:cubicBezTo>
                  <a:cubicBezTo>
                    <a:pt x="410814" y="354390"/>
                    <a:pt x="412578" y="334987"/>
                    <a:pt x="412225" y="321581"/>
                  </a:cubicBezTo>
                  <a:cubicBezTo>
                    <a:pt x="411872" y="308175"/>
                    <a:pt x="422809" y="287714"/>
                    <a:pt x="422809" y="277131"/>
                  </a:cubicBezTo>
                  <a:cubicBezTo>
                    <a:pt x="422809" y="266548"/>
                    <a:pt x="391411" y="260903"/>
                    <a:pt x="412225" y="258081"/>
                  </a:cubicBezTo>
                  <a:cubicBezTo>
                    <a:pt x="433039" y="255259"/>
                    <a:pt x="524056" y="283481"/>
                    <a:pt x="547692" y="260198"/>
                  </a:cubicBezTo>
                  <a:cubicBezTo>
                    <a:pt x="571328" y="236915"/>
                    <a:pt x="568859" y="142723"/>
                    <a:pt x="554042" y="118381"/>
                  </a:cubicBezTo>
                  <a:cubicBezTo>
                    <a:pt x="539225" y="94039"/>
                    <a:pt x="481370" y="116265"/>
                    <a:pt x="458792" y="114148"/>
                  </a:cubicBezTo>
                  <a:cubicBezTo>
                    <a:pt x="436214" y="112031"/>
                    <a:pt x="418575" y="105681"/>
                    <a:pt x="418575" y="105681"/>
                  </a:cubicBezTo>
                  <a:cubicBezTo>
                    <a:pt x="411167" y="102506"/>
                    <a:pt x="415753" y="111326"/>
                    <a:pt x="414342" y="95098"/>
                  </a:cubicBezTo>
                  <a:cubicBezTo>
                    <a:pt x="412931" y="78870"/>
                    <a:pt x="417870" y="23485"/>
                    <a:pt x="410109" y="8315"/>
                  </a:cubicBezTo>
                  <a:cubicBezTo>
                    <a:pt x="402348" y="-6855"/>
                    <a:pt x="393175" y="4787"/>
                    <a:pt x="367775" y="4081"/>
                  </a:cubicBezTo>
                  <a:cubicBezTo>
                    <a:pt x="342375" y="3375"/>
                    <a:pt x="276053" y="-4739"/>
                    <a:pt x="257709" y="4081"/>
                  </a:cubicBezTo>
                  <a:cubicBezTo>
                    <a:pt x="239365" y="12901"/>
                    <a:pt x="258767" y="-2621"/>
                    <a:pt x="257709" y="56998"/>
                  </a:cubicBezTo>
                  <a:cubicBezTo>
                    <a:pt x="256651" y="116617"/>
                    <a:pt x="254887" y="309234"/>
                    <a:pt x="251359" y="361798"/>
                  </a:cubicBezTo>
                  <a:cubicBezTo>
                    <a:pt x="247831" y="414362"/>
                    <a:pt x="241481" y="382964"/>
                    <a:pt x="236542" y="372381"/>
                  </a:cubicBezTo>
                  <a:cubicBezTo>
                    <a:pt x="231603" y="361798"/>
                    <a:pt x="223842" y="346981"/>
                    <a:pt x="221725" y="298298"/>
                  </a:cubicBezTo>
                  <a:cubicBezTo>
                    <a:pt x="219608" y="249615"/>
                    <a:pt x="229486" y="116617"/>
                    <a:pt x="223842" y="80281"/>
                  </a:cubicBezTo>
                  <a:cubicBezTo>
                    <a:pt x="218198" y="43945"/>
                    <a:pt x="211495" y="80986"/>
                    <a:pt x="187859" y="80281"/>
                  </a:cubicBezTo>
                  <a:cubicBezTo>
                    <a:pt x="164223" y="79576"/>
                    <a:pt x="94020" y="66523"/>
                    <a:pt x="75675" y="823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A2C585F-7E75-489F-B530-2CA128275A1A}"/>
                </a:ext>
              </a:extLst>
            </p:cNvPr>
            <p:cNvSpPr/>
            <p:nvPr/>
          </p:nvSpPr>
          <p:spPr>
            <a:xfrm>
              <a:off x="4117105" y="1884539"/>
              <a:ext cx="535330" cy="545480"/>
            </a:xfrm>
            <a:custGeom>
              <a:avLst/>
              <a:gdLst>
                <a:gd name="connsiteX0" fmla="*/ 10395 w 535330"/>
                <a:gd name="connsiteY0" fmla="*/ 14111 h 545480"/>
                <a:gd name="connsiteX1" fmla="*/ 12512 w 535330"/>
                <a:gd name="connsiteY1" fmla="*/ 206728 h 545480"/>
                <a:gd name="connsiteX2" fmla="*/ 4045 w 535330"/>
                <a:gd name="connsiteY2" fmla="*/ 414161 h 545480"/>
                <a:gd name="connsiteX3" fmla="*/ 12512 w 535330"/>
                <a:gd name="connsiteY3" fmla="*/ 462844 h 545480"/>
                <a:gd name="connsiteX4" fmla="*/ 23095 w 535330"/>
                <a:gd name="connsiteY4" fmla="*/ 490361 h 545480"/>
                <a:gd name="connsiteX5" fmla="*/ 54845 w 535330"/>
                <a:gd name="connsiteY5" fmla="*/ 524228 h 545480"/>
                <a:gd name="connsiteX6" fmla="*/ 268628 w 535330"/>
                <a:gd name="connsiteY6" fmla="*/ 545394 h 545480"/>
                <a:gd name="connsiteX7" fmla="*/ 446428 w 535330"/>
                <a:gd name="connsiteY7" fmla="*/ 530578 h 545480"/>
                <a:gd name="connsiteX8" fmla="*/ 473945 w 535330"/>
                <a:gd name="connsiteY8" fmla="*/ 503061 h 545480"/>
                <a:gd name="connsiteX9" fmla="*/ 535328 w 535330"/>
                <a:gd name="connsiteY9" fmla="*/ 325261 h 545480"/>
                <a:gd name="connsiteX10" fmla="*/ 476062 w 535330"/>
                <a:gd name="connsiteY10" fmla="*/ 308328 h 545480"/>
                <a:gd name="connsiteX11" fmla="*/ 370228 w 535330"/>
                <a:gd name="connsiteY11" fmla="*/ 272344 h 545480"/>
                <a:gd name="connsiteX12" fmla="*/ 365995 w 535330"/>
                <a:gd name="connsiteY12" fmla="*/ 321028 h 545480"/>
                <a:gd name="connsiteX13" fmla="*/ 346945 w 535330"/>
                <a:gd name="connsiteY13" fmla="*/ 365478 h 545480"/>
                <a:gd name="connsiteX14" fmla="*/ 304612 w 535330"/>
                <a:gd name="connsiteY14" fmla="*/ 384528 h 545480"/>
                <a:gd name="connsiteX15" fmla="*/ 209362 w 535330"/>
                <a:gd name="connsiteY15" fmla="*/ 384528 h 545480"/>
                <a:gd name="connsiteX16" fmla="*/ 183962 w 535330"/>
                <a:gd name="connsiteY16" fmla="*/ 361244 h 545480"/>
                <a:gd name="connsiteX17" fmla="*/ 169145 w 535330"/>
                <a:gd name="connsiteY17" fmla="*/ 299861 h 545480"/>
                <a:gd name="connsiteX18" fmla="*/ 230528 w 535330"/>
                <a:gd name="connsiteY18" fmla="*/ 268111 h 545480"/>
                <a:gd name="connsiteX19" fmla="*/ 480295 w 535330"/>
                <a:gd name="connsiteY19" fmla="*/ 213078 h 545480"/>
                <a:gd name="connsiteX20" fmla="*/ 516278 w 535330"/>
                <a:gd name="connsiteY20" fmla="*/ 185561 h 545480"/>
                <a:gd name="connsiteX21" fmla="*/ 490878 w 535330"/>
                <a:gd name="connsiteY21" fmla="*/ 136878 h 545480"/>
                <a:gd name="connsiteX22" fmla="*/ 448545 w 535330"/>
                <a:gd name="connsiteY22" fmla="*/ 69144 h 545480"/>
                <a:gd name="connsiteX23" fmla="*/ 435845 w 535330"/>
                <a:gd name="connsiteY23" fmla="*/ 47978 h 545480"/>
                <a:gd name="connsiteX24" fmla="*/ 427378 w 535330"/>
                <a:gd name="connsiteY24" fmla="*/ 62794 h 545480"/>
                <a:gd name="connsiteX25" fmla="*/ 330012 w 535330"/>
                <a:gd name="connsiteY25" fmla="*/ 98778 h 545480"/>
                <a:gd name="connsiteX26" fmla="*/ 228412 w 535330"/>
                <a:gd name="connsiteY26" fmla="*/ 128411 h 545480"/>
                <a:gd name="connsiteX27" fmla="*/ 179728 w 535330"/>
                <a:gd name="connsiteY27" fmla="*/ 138994 h 545480"/>
                <a:gd name="connsiteX28" fmla="*/ 175495 w 535330"/>
                <a:gd name="connsiteY28" fmla="*/ 122061 h 545480"/>
                <a:gd name="connsiteX29" fmla="*/ 173378 w 535330"/>
                <a:gd name="connsiteY29" fmla="*/ 69144 h 545480"/>
                <a:gd name="connsiteX30" fmla="*/ 162795 w 535330"/>
                <a:gd name="connsiteY30" fmla="*/ 20461 h 545480"/>
                <a:gd name="connsiteX31" fmla="*/ 10395 w 535330"/>
                <a:gd name="connsiteY31" fmla="*/ 14111 h 54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330" h="545480">
                  <a:moveTo>
                    <a:pt x="10395" y="14111"/>
                  </a:moveTo>
                  <a:cubicBezTo>
                    <a:pt x="-14652" y="45155"/>
                    <a:pt x="13570" y="140053"/>
                    <a:pt x="12512" y="206728"/>
                  </a:cubicBezTo>
                  <a:cubicBezTo>
                    <a:pt x="11454" y="273403"/>
                    <a:pt x="4045" y="371475"/>
                    <a:pt x="4045" y="414161"/>
                  </a:cubicBezTo>
                  <a:cubicBezTo>
                    <a:pt x="4045" y="456847"/>
                    <a:pt x="9337" y="450144"/>
                    <a:pt x="12512" y="462844"/>
                  </a:cubicBezTo>
                  <a:cubicBezTo>
                    <a:pt x="15687" y="475544"/>
                    <a:pt x="16040" y="480130"/>
                    <a:pt x="23095" y="490361"/>
                  </a:cubicBezTo>
                  <a:cubicBezTo>
                    <a:pt x="30150" y="500592"/>
                    <a:pt x="13923" y="515056"/>
                    <a:pt x="54845" y="524228"/>
                  </a:cubicBezTo>
                  <a:cubicBezTo>
                    <a:pt x="95767" y="533400"/>
                    <a:pt x="203364" y="544336"/>
                    <a:pt x="268628" y="545394"/>
                  </a:cubicBezTo>
                  <a:cubicBezTo>
                    <a:pt x="333892" y="546452"/>
                    <a:pt x="412209" y="537633"/>
                    <a:pt x="446428" y="530578"/>
                  </a:cubicBezTo>
                  <a:cubicBezTo>
                    <a:pt x="480647" y="523523"/>
                    <a:pt x="459128" y="537281"/>
                    <a:pt x="473945" y="503061"/>
                  </a:cubicBezTo>
                  <a:cubicBezTo>
                    <a:pt x="488762" y="468842"/>
                    <a:pt x="534975" y="357716"/>
                    <a:pt x="535328" y="325261"/>
                  </a:cubicBezTo>
                  <a:cubicBezTo>
                    <a:pt x="535681" y="292806"/>
                    <a:pt x="503579" y="317148"/>
                    <a:pt x="476062" y="308328"/>
                  </a:cubicBezTo>
                  <a:cubicBezTo>
                    <a:pt x="448545" y="299509"/>
                    <a:pt x="388573" y="270227"/>
                    <a:pt x="370228" y="272344"/>
                  </a:cubicBezTo>
                  <a:cubicBezTo>
                    <a:pt x="351883" y="274461"/>
                    <a:pt x="369876" y="305506"/>
                    <a:pt x="365995" y="321028"/>
                  </a:cubicBezTo>
                  <a:cubicBezTo>
                    <a:pt x="362115" y="336550"/>
                    <a:pt x="357176" y="354895"/>
                    <a:pt x="346945" y="365478"/>
                  </a:cubicBezTo>
                  <a:cubicBezTo>
                    <a:pt x="336715" y="376061"/>
                    <a:pt x="327543" y="381353"/>
                    <a:pt x="304612" y="384528"/>
                  </a:cubicBezTo>
                  <a:cubicBezTo>
                    <a:pt x="281682" y="387703"/>
                    <a:pt x="229470" y="388409"/>
                    <a:pt x="209362" y="384528"/>
                  </a:cubicBezTo>
                  <a:cubicBezTo>
                    <a:pt x="189254" y="380647"/>
                    <a:pt x="190665" y="375355"/>
                    <a:pt x="183962" y="361244"/>
                  </a:cubicBezTo>
                  <a:cubicBezTo>
                    <a:pt x="177259" y="347133"/>
                    <a:pt x="161384" y="315383"/>
                    <a:pt x="169145" y="299861"/>
                  </a:cubicBezTo>
                  <a:cubicBezTo>
                    <a:pt x="176906" y="284339"/>
                    <a:pt x="178670" y="282575"/>
                    <a:pt x="230528" y="268111"/>
                  </a:cubicBezTo>
                  <a:cubicBezTo>
                    <a:pt x="282386" y="253647"/>
                    <a:pt x="432670" y="226836"/>
                    <a:pt x="480295" y="213078"/>
                  </a:cubicBezTo>
                  <a:cubicBezTo>
                    <a:pt x="527920" y="199320"/>
                    <a:pt x="514514" y="198261"/>
                    <a:pt x="516278" y="185561"/>
                  </a:cubicBezTo>
                  <a:cubicBezTo>
                    <a:pt x="518042" y="172861"/>
                    <a:pt x="502167" y="156281"/>
                    <a:pt x="490878" y="136878"/>
                  </a:cubicBezTo>
                  <a:cubicBezTo>
                    <a:pt x="479589" y="117475"/>
                    <a:pt x="457717" y="83961"/>
                    <a:pt x="448545" y="69144"/>
                  </a:cubicBezTo>
                  <a:cubicBezTo>
                    <a:pt x="439373" y="54327"/>
                    <a:pt x="439373" y="49036"/>
                    <a:pt x="435845" y="47978"/>
                  </a:cubicBezTo>
                  <a:cubicBezTo>
                    <a:pt x="432317" y="46920"/>
                    <a:pt x="445017" y="54327"/>
                    <a:pt x="427378" y="62794"/>
                  </a:cubicBezTo>
                  <a:cubicBezTo>
                    <a:pt x="409739" y="71261"/>
                    <a:pt x="363173" y="87842"/>
                    <a:pt x="330012" y="98778"/>
                  </a:cubicBezTo>
                  <a:cubicBezTo>
                    <a:pt x="296851" y="109714"/>
                    <a:pt x="253459" y="121708"/>
                    <a:pt x="228412" y="128411"/>
                  </a:cubicBezTo>
                  <a:cubicBezTo>
                    <a:pt x="203365" y="135114"/>
                    <a:pt x="188548" y="140052"/>
                    <a:pt x="179728" y="138994"/>
                  </a:cubicBezTo>
                  <a:cubicBezTo>
                    <a:pt x="170909" y="137936"/>
                    <a:pt x="176553" y="133703"/>
                    <a:pt x="175495" y="122061"/>
                  </a:cubicBezTo>
                  <a:cubicBezTo>
                    <a:pt x="174437" y="110419"/>
                    <a:pt x="175495" y="86077"/>
                    <a:pt x="173378" y="69144"/>
                  </a:cubicBezTo>
                  <a:cubicBezTo>
                    <a:pt x="171261" y="52211"/>
                    <a:pt x="189959" y="29280"/>
                    <a:pt x="162795" y="20461"/>
                  </a:cubicBezTo>
                  <a:cubicBezTo>
                    <a:pt x="135631" y="11642"/>
                    <a:pt x="35442" y="-16933"/>
                    <a:pt x="10395" y="1411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A798A3F-D5DF-4E56-BD7E-E00B38A71784}"/>
                </a:ext>
              </a:extLst>
            </p:cNvPr>
            <p:cNvSpPr/>
            <p:nvPr/>
          </p:nvSpPr>
          <p:spPr>
            <a:xfrm>
              <a:off x="3543300" y="2410586"/>
              <a:ext cx="1118687" cy="595496"/>
            </a:xfrm>
            <a:custGeom>
              <a:avLst/>
              <a:gdLst>
                <a:gd name="connsiteX0" fmla="*/ 15875 w 1118687"/>
                <a:gd name="connsiteY0" fmla="*/ 94489 h 595496"/>
                <a:gd name="connsiteX1" fmla="*/ 19050 w 1118687"/>
                <a:gd name="connsiteY1" fmla="*/ 248477 h 595496"/>
                <a:gd name="connsiteX2" fmla="*/ 57150 w 1118687"/>
                <a:gd name="connsiteY2" fmla="*/ 246889 h 595496"/>
                <a:gd name="connsiteX3" fmla="*/ 292100 w 1118687"/>
                <a:gd name="connsiteY3" fmla="*/ 248477 h 595496"/>
                <a:gd name="connsiteX4" fmla="*/ 268288 w 1118687"/>
                <a:gd name="connsiteY4" fmla="*/ 278639 h 595496"/>
                <a:gd name="connsiteX5" fmla="*/ 227013 w 1118687"/>
                <a:gd name="connsiteY5" fmla="*/ 311977 h 595496"/>
                <a:gd name="connsiteX6" fmla="*/ 0 w 1118687"/>
                <a:gd name="connsiteY6" fmla="*/ 408814 h 595496"/>
                <a:gd name="connsiteX7" fmla="*/ 0 w 1118687"/>
                <a:gd name="connsiteY7" fmla="*/ 408814 h 595496"/>
                <a:gd name="connsiteX8" fmla="*/ 28575 w 1118687"/>
                <a:gd name="connsiteY8" fmla="*/ 459614 h 595496"/>
                <a:gd name="connsiteX9" fmla="*/ 103188 w 1118687"/>
                <a:gd name="connsiteY9" fmla="*/ 554864 h 595496"/>
                <a:gd name="connsiteX10" fmla="*/ 106363 w 1118687"/>
                <a:gd name="connsiteY10" fmla="*/ 554864 h 595496"/>
                <a:gd name="connsiteX11" fmla="*/ 233363 w 1118687"/>
                <a:gd name="connsiteY11" fmla="*/ 499302 h 595496"/>
                <a:gd name="connsiteX12" fmla="*/ 390525 w 1118687"/>
                <a:gd name="connsiteY12" fmla="*/ 400877 h 595496"/>
                <a:gd name="connsiteX13" fmla="*/ 473075 w 1118687"/>
                <a:gd name="connsiteY13" fmla="*/ 308802 h 595496"/>
                <a:gd name="connsiteX14" fmla="*/ 476250 w 1118687"/>
                <a:gd name="connsiteY14" fmla="*/ 343727 h 595496"/>
                <a:gd name="connsiteX15" fmla="*/ 476250 w 1118687"/>
                <a:gd name="connsiteY15" fmla="*/ 485014 h 595496"/>
                <a:gd name="connsiteX16" fmla="*/ 473075 w 1118687"/>
                <a:gd name="connsiteY16" fmla="*/ 588202 h 595496"/>
                <a:gd name="connsiteX17" fmla="*/ 506413 w 1118687"/>
                <a:gd name="connsiteY17" fmla="*/ 585027 h 595496"/>
                <a:gd name="connsiteX18" fmla="*/ 658813 w 1118687"/>
                <a:gd name="connsiteY18" fmla="*/ 594552 h 595496"/>
                <a:gd name="connsiteX19" fmla="*/ 660400 w 1118687"/>
                <a:gd name="connsiteY19" fmla="*/ 558039 h 595496"/>
                <a:gd name="connsiteX20" fmla="*/ 641350 w 1118687"/>
                <a:gd name="connsiteY20" fmla="*/ 392939 h 595496"/>
                <a:gd name="connsiteX21" fmla="*/ 641350 w 1118687"/>
                <a:gd name="connsiteY21" fmla="*/ 315152 h 595496"/>
                <a:gd name="connsiteX22" fmla="*/ 708025 w 1118687"/>
                <a:gd name="connsiteY22" fmla="*/ 378652 h 595496"/>
                <a:gd name="connsiteX23" fmla="*/ 777875 w 1118687"/>
                <a:gd name="connsiteY23" fmla="*/ 442152 h 595496"/>
                <a:gd name="connsiteX24" fmla="*/ 855663 w 1118687"/>
                <a:gd name="connsiteY24" fmla="*/ 488189 h 595496"/>
                <a:gd name="connsiteX25" fmla="*/ 1025525 w 1118687"/>
                <a:gd name="connsiteY25" fmla="*/ 565977 h 595496"/>
                <a:gd name="connsiteX26" fmla="*/ 1036638 w 1118687"/>
                <a:gd name="connsiteY26" fmla="*/ 540577 h 595496"/>
                <a:gd name="connsiteX27" fmla="*/ 1109663 w 1118687"/>
                <a:gd name="connsiteY27" fmla="*/ 402464 h 595496"/>
                <a:gd name="connsiteX28" fmla="*/ 1020763 w 1118687"/>
                <a:gd name="connsiteY28" fmla="*/ 385002 h 595496"/>
                <a:gd name="connsiteX29" fmla="*/ 827088 w 1118687"/>
                <a:gd name="connsiteY29" fmla="*/ 246889 h 595496"/>
                <a:gd name="connsiteX30" fmla="*/ 992188 w 1118687"/>
                <a:gd name="connsiteY30" fmla="*/ 248477 h 595496"/>
                <a:gd name="connsiteX31" fmla="*/ 1112838 w 1118687"/>
                <a:gd name="connsiteY31" fmla="*/ 231014 h 595496"/>
                <a:gd name="connsiteX32" fmla="*/ 1100138 w 1118687"/>
                <a:gd name="connsiteY32" fmla="*/ 135764 h 595496"/>
                <a:gd name="connsiteX33" fmla="*/ 1103313 w 1118687"/>
                <a:gd name="connsiteY33" fmla="*/ 104014 h 595496"/>
                <a:gd name="connsiteX34" fmla="*/ 977900 w 1118687"/>
                <a:gd name="connsiteY34" fmla="*/ 99252 h 595496"/>
                <a:gd name="connsiteX35" fmla="*/ 657225 w 1118687"/>
                <a:gd name="connsiteY35" fmla="*/ 86552 h 595496"/>
                <a:gd name="connsiteX36" fmla="*/ 655638 w 1118687"/>
                <a:gd name="connsiteY36" fmla="*/ 45277 h 595496"/>
                <a:gd name="connsiteX37" fmla="*/ 652463 w 1118687"/>
                <a:gd name="connsiteY37" fmla="*/ 11939 h 595496"/>
                <a:gd name="connsiteX38" fmla="*/ 550863 w 1118687"/>
                <a:gd name="connsiteY38" fmla="*/ 4002 h 595496"/>
                <a:gd name="connsiteX39" fmla="*/ 460375 w 1118687"/>
                <a:gd name="connsiteY39" fmla="*/ 7177 h 595496"/>
                <a:gd name="connsiteX40" fmla="*/ 460375 w 1118687"/>
                <a:gd name="connsiteY40" fmla="*/ 84964 h 595496"/>
                <a:gd name="connsiteX41" fmla="*/ 331788 w 1118687"/>
                <a:gd name="connsiteY41" fmla="*/ 86552 h 595496"/>
                <a:gd name="connsiteX42" fmla="*/ 15875 w 1118687"/>
                <a:gd name="connsiteY42" fmla="*/ 94489 h 5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18687" h="595496">
                  <a:moveTo>
                    <a:pt x="15875" y="94489"/>
                  </a:moveTo>
                  <a:cubicBezTo>
                    <a:pt x="14023" y="158783"/>
                    <a:pt x="12171" y="223077"/>
                    <a:pt x="19050" y="248477"/>
                  </a:cubicBezTo>
                  <a:cubicBezTo>
                    <a:pt x="25929" y="273877"/>
                    <a:pt x="57150" y="246889"/>
                    <a:pt x="57150" y="246889"/>
                  </a:cubicBezTo>
                  <a:cubicBezTo>
                    <a:pt x="102658" y="246889"/>
                    <a:pt x="256910" y="243185"/>
                    <a:pt x="292100" y="248477"/>
                  </a:cubicBezTo>
                  <a:cubicBezTo>
                    <a:pt x="327290" y="253769"/>
                    <a:pt x="279136" y="268056"/>
                    <a:pt x="268288" y="278639"/>
                  </a:cubicBezTo>
                  <a:cubicBezTo>
                    <a:pt x="257440" y="289222"/>
                    <a:pt x="271728" y="290281"/>
                    <a:pt x="227013" y="311977"/>
                  </a:cubicBezTo>
                  <a:cubicBezTo>
                    <a:pt x="182298" y="333673"/>
                    <a:pt x="0" y="408814"/>
                    <a:pt x="0" y="408814"/>
                  </a:cubicBezTo>
                  <a:lnTo>
                    <a:pt x="0" y="408814"/>
                  </a:lnTo>
                  <a:cubicBezTo>
                    <a:pt x="4763" y="417281"/>
                    <a:pt x="11377" y="435272"/>
                    <a:pt x="28575" y="459614"/>
                  </a:cubicBezTo>
                  <a:cubicBezTo>
                    <a:pt x="45773" y="483956"/>
                    <a:pt x="103188" y="554864"/>
                    <a:pt x="103188" y="554864"/>
                  </a:cubicBezTo>
                  <a:cubicBezTo>
                    <a:pt x="116153" y="570739"/>
                    <a:pt x="84667" y="564124"/>
                    <a:pt x="106363" y="554864"/>
                  </a:cubicBezTo>
                  <a:cubicBezTo>
                    <a:pt x="128059" y="545604"/>
                    <a:pt x="186003" y="524967"/>
                    <a:pt x="233363" y="499302"/>
                  </a:cubicBezTo>
                  <a:cubicBezTo>
                    <a:pt x="280723" y="473637"/>
                    <a:pt x="350573" y="432627"/>
                    <a:pt x="390525" y="400877"/>
                  </a:cubicBezTo>
                  <a:cubicBezTo>
                    <a:pt x="430477" y="369127"/>
                    <a:pt x="458788" y="318327"/>
                    <a:pt x="473075" y="308802"/>
                  </a:cubicBezTo>
                  <a:cubicBezTo>
                    <a:pt x="487362" y="299277"/>
                    <a:pt x="475721" y="314358"/>
                    <a:pt x="476250" y="343727"/>
                  </a:cubicBezTo>
                  <a:cubicBezTo>
                    <a:pt x="476779" y="373096"/>
                    <a:pt x="476779" y="444268"/>
                    <a:pt x="476250" y="485014"/>
                  </a:cubicBezTo>
                  <a:cubicBezTo>
                    <a:pt x="475721" y="525760"/>
                    <a:pt x="468048" y="571533"/>
                    <a:pt x="473075" y="588202"/>
                  </a:cubicBezTo>
                  <a:cubicBezTo>
                    <a:pt x="478102" y="604871"/>
                    <a:pt x="475457" y="583969"/>
                    <a:pt x="506413" y="585027"/>
                  </a:cubicBezTo>
                  <a:cubicBezTo>
                    <a:pt x="537369" y="586085"/>
                    <a:pt x="633149" y="599050"/>
                    <a:pt x="658813" y="594552"/>
                  </a:cubicBezTo>
                  <a:cubicBezTo>
                    <a:pt x="684477" y="590054"/>
                    <a:pt x="663310" y="591641"/>
                    <a:pt x="660400" y="558039"/>
                  </a:cubicBezTo>
                  <a:cubicBezTo>
                    <a:pt x="657490" y="524437"/>
                    <a:pt x="644525" y="433420"/>
                    <a:pt x="641350" y="392939"/>
                  </a:cubicBezTo>
                  <a:cubicBezTo>
                    <a:pt x="638175" y="352458"/>
                    <a:pt x="630238" y="317533"/>
                    <a:pt x="641350" y="315152"/>
                  </a:cubicBezTo>
                  <a:cubicBezTo>
                    <a:pt x="652463" y="312771"/>
                    <a:pt x="685271" y="357485"/>
                    <a:pt x="708025" y="378652"/>
                  </a:cubicBezTo>
                  <a:cubicBezTo>
                    <a:pt x="730779" y="399819"/>
                    <a:pt x="753269" y="423896"/>
                    <a:pt x="777875" y="442152"/>
                  </a:cubicBezTo>
                  <a:cubicBezTo>
                    <a:pt x="802481" y="460408"/>
                    <a:pt x="814388" y="467552"/>
                    <a:pt x="855663" y="488189"/>
                  </a:cubicBezTo>
                  <a:cubicBezTo>
                    <a:pt x="896938" y="508827"/>
                    <a:pt x="995363" y="557246"/>
                    <a:pt x="1025525" y="565977"/>
                  </a:cubicBezTo>
                  <a:cubicBezTo>
                    <a:pt x="1055687" y="574708"/>
                    <a:pt x="1022615" y="567829"/>
                    <a:pt x="1036638" y="540577"/>
                  </a:cubicBezTo>
                  <a:cubicBezTo>
                    <a:pt x="1050661" y="513325"/>
                    <a:pt x="1112309" y="428393"/>
                    <a:pt x="1109663" y="402464"/>
                  </a:cubicBezTo>
                  <a:cubicBezTo>
                    <a:pt x="1107017" y="376535"/>
                    <a:pt x="1067859" y="410931"/>
                    <a:pt x="1020763" y="385002"/>
                  </a:cubicBezTo>
                  <a:cubicBezTo>
                    <a:pt x="973667" y="359073"/>
                    <a:pt x="831851" y="269643"/>
                    <a:pt x="827088" y="246889"/>
                  </a:cubicBezTo>
                  <a:cubicBezTo>
                    <a:pt x="822325" y="224135"/>
                    <a:pt x="944563" y="251123"/>
                    <a:pt x="992188" y="248477"/>
                  </a:cubicBezTo>
                  <a:cubicBezTo>
                    <a:pt x="1039813" y="245831"/>
                    <a:pt x="1094846" y="249799"/>
                    <a:pt x="1112838" y="231014"/>
                  </a:cubicBezTo>
                  <a:cubicBezTo>
                    <a:pt x="1130830" y="212229"/>
                    <a:pt x="1101725" y="156931"/>
                    <a:pt x="1100138" y="135764"/>
                  </a:cubicBezTo>
                  <a:cubicBezTo>
                    <a:pt x="1098551" y="114597"/>
                    <a:pt x="1123686" y="110099"/>
                    <a:pt x="1103313" y="104014"/>
                  </a:cubicBezTo>
                  <a:cubicBezTo>
                    <a:pt x="1082940" y="97929"/>
                    <a:pt x="977900" y="99252"/>
                    <a:pt x="977900" y="99252"/>
                  </a:cubicBezTo>
                  <a:cubicBezTo>
                    <a:pt x="903552" y="96342"/>
                    <a:pt x="710935" y="95548"/>
                    <a:pt x="657225" y="86552"/>
                  </a:cubicBezTo>
                  <a:cubicBezTo>
                    <a:pt x="603515" y="77556"/>
                    <a:pt x="656432" y="57712"/>
                    <a:pt x="655638" y="45277"/>
                  </a:cubicBezTo>
                  <a:cubicBezTo>
                    <a:pt x="654844" y="32842"/>
                    <a:pt x="669925" y="18818"/>
                    <a:pt x="652463" y="11939"/>
                  </a:cubicBezTo>
                  <a:cubicBezTo>
                    <a:pt x="635001" y="5060"/>
                    <a:pt x="582878" y="4796"/>
                    <a:pt x="550863" y="4002"/>
                  </a:cubicBezTo>
                  <a:cubicBezTo>
                    <a:pt x="518848" y="3208"/>
                    <a:pt x="475456" y="-6317"/>
                    <a:pt x="460375" y="7177"/>
                  </a:cubicBezTo>
                  <a:cubicBezTo>
                    <a:pt x="445294" y="20671"/>
                    <a:pt x="481806" y="71735"/>
                    <a:pt x="460375" y="84964"/>
                  </a:cubicBezTo>
                  <a:cubicBezTo>
                    <a:pt x="438944" y="98193"/>
                    <a:pt x="331788" y="86552"/>
                    <a:pt x="331788" y="86552"/>
                  </a:cubicBezTo>
                  <a:lnTo>
                    <a:pt x="15875" y="94489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9114E1B-6E9A-489E-AA27-678C3377BB67}"/>
              </a:ext>
            </a:extLst>
          </p:cNvPr>
          <p:cNvGrpSpPr/>
          <p:nvPr/>
        </p:nvGrpSpPr>
        <p:grpSpPr>
          <a:xfrm>
            <a:off x="4465338" y="1241924"/>
            <a:ext cx="1098440" cy="1143297"/>
            <a:chOff x="4803775" y="1880325"/>
            <a:chExt cx="1098440" cy="114329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02F62E2-5886-4960-A702-8A3F816C6012}"/>
                </a:ext>
              </a:extLst>
            </p:cNvPr>
            <p:cNvSpPr/>
            <p:nvPr/>
          </p:nvSpPr>
          <p:spPr>
            <a:xfrm>
              <a:off x="4803775" y="2034731"/>
              <a:ext cx="372415" cy="816948"/>
            </a:xfrm>
            <a:custGeom>
              <a:avLst/>
              <a:gdLst>
                <a:gd name="connsiteX0" fmla="*/ 0 w 372415"/>
                <a:gd name="connsiteY0" fmla="*/ 3619 h 816948"/>
                <a:gd name="connsiteX1" fmla="*/ 4763 w 372415"/>
                <a:gd name="connsiteY1" fmla="*/ 760857 h 816948"/>
                <a:gd name="connsiteX2" fmla="*/ 11113 w 372415"/>
                <a:gd name="connsiteY2" fmla="*/ 760857 h 816948"/>
                <a:gd name="connsiteX3" fmla="*/ 179388 w 372415"/>
                <a:gd name="connsiteY3" fmla="*/ 765619 h 816948"/>
                <a:gd name="connsiteX4" fmla="*/ 171450 w 372415"/>
                <a:gd name="connsiteY4" fmla="*/ 717994 h 816948"/>
                <a:gd name="connsiteX5" fmla="*/ 171450 w 372415"/>
                <a:gd name="connsiteY5" fmla="*/ 676719 h 816948"/>
                <a:gd name="connsiteX6" fmla="*/ 312738 w 372415"/>
                <a:gd name="connsiteY6" fmla="*/ 678307 h 816948"/>
                <a:gd name="connsiteX7" fmla="*/ 368300 w 372415"/>
                <a:gd name="connsiteY7" fmla="*/ 678307 h 816948"/>
                <a:gd name="connsiteX8" fmla="*/ 368300 w 372415"/>
                <a:gd name="connsiteY8" fmla="*/ 106807 h 816948"/>
                <a:gd name="connsiteX9" fmla="*/ 368300 w 372415"/>
                <a:gd name="connsiteY9" fmla="*/ 6794 h 816948"/>
                <a:gd name="connsiteX10" fmla="*/ 315913 w 372415"/>
                <a:gd name="connsiteY10" fmla="*/ 8382 h 816948"/>
                <a:gd name="connsiteX11" fmla="*/ 144463 w 372415"/>
                <a:gd name="connsiteY11" fmla="*/ 3619 h 816948"/>
                <a:gd name="connsiteX12" fmla="*/ 0 w 372415"/>
                <a:gd name="connsiteY12" fmla="*/ 3619 h 8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415" h="816948">
                  <a:moveTo>
                    <a:pt x="0" y="3619"/>
                  </a:moveTo>
                  <a:cubicBezTo>
                    <a:pt x="1455" y="319135"/>
                    <a:pt x="4763" y="760857"/>
                    <a:pt x="4763" y="760857"/>
                  </a:cubicBezTo>
                  <a:cubicBezTo>
                    <a:pt x="6615" y="887063"/>
                    <a:pt x="11113" y="760857"/>
                    <a:pt x="11113" y="760857"/>
                  </a:cubicBezTo>
                  <a:cubicBezTo>
                    <a:pt x="40217" y="761651"/>
                    <a:pt x="152665" y="772763"/>
                    <a:pt x="179388" y="765619"/>
                  </a:cubicBezTo>
                  <a:cubicBezTo>
                    <a:pt x="206111" y="758475"/>
                    <a:pt x="172773" y="732811"/>
                    <a:pt x="171450" y="717994"/>
                  </a:cubicBezTo>
                  <a:cubicBezTo>
                    <a:pt x="170127" y="703177"/>
                    <a:pt x="147902" y="683334"/>
                    <a:pt x="171450" y="676719"/>
                  </a:cubicBezTo>
                  <a:cubicBezTo>
                    <a:pt x="194998" y="670104"/>
                    <a:pt x="312738" y="678307"/>
                    <a:pt x="312738" y="678307"/>
                  </a:cubicBezTo>
                  <a:cubicBezTo>
                    <a:pt x="345546" y="678572"/>
                    <a:pt x="359040" y="773557"/>
                    <a:pt x="368300" y="678307"/>
                  </a:cubicBezTo>
                  <a:cubicBezTo>
                    <a:pt x="377560" y="583057"/>
                    <a:pt x="368300" y="106807"/>
                    <a:pt x="368300" y="106807"/>
                  </a:cubicBezTo>
                  <a:cubicBezTo>
                    <a:pt x="368300" y="-5112"/>
                    <a:pt x="377031" y="23198"/>
                    <a:pt x="368300" y="6794"/>
                  </a:cubicBezTo>
                  <a:cubicBezTo>
                    <a:pt x="359569" y="-9610"/>
                    <a:pt x="353219" y="8911"/>
                    <a:pt x="315913" y="8382"/>
                  </a:cubicBezTo>
                  <a:cubicBezTo>
                    <a:pt x="278607" y="7853"/>
                    <a:pt x="144463" y="3619"/>
                    <a:pt x="144463" y="3619"/>
                  </a:cubicBezTo>
                  <a:lnTo>
                    <a:pt x="0" y="3619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872F867-E385-4728-99AC-D10144620E9D}"/>
                </a:ext>
              </a:extLst>
            </p:cNvPr>
            <p:cNvSpPr/>
            <p:nvPr/>
          </p:nvSpPr>
          <p:spPr>
            <a:xfrm>
              <a:off x="4961747" y="2146475"/>
              <a:ext cx="59741" cy="457606"/>
            </a:xfrm>
            <a:custGeom>
              <a:avLst/>
              <a:gdLst>
                <a:gd name="connsiteX0" fmla="*/ 8716 w 59741"/>
                <a:gd name="connsiteY0" fmla="*/ 44275 h 457606"/>
                <a:gd name="connsiteX1" fmla="*/ 2366 w 59741"/>
                <a:gd name="connsiteY1" fmla="*/ 422100 h 457606"/>
                <a:gd name="connsiteX2" fmla="*/ 34116 w 59741"/>
                <a:gd name="connsiteY2" fmla="*/ 426863 h 457606"/>
                <a:gd name="connsiteX3" fmla="*/ 40466 w 59741"/>
                <a:gd name="connsiteY3" fmla="*/ 291925 h 457606"/>
                <a:gd name="connsiteX4" fmla="*/ 59516 w 59741"/>
                <a:gd name="connsiteY4" fmla="*/ 36338 h 457606"/>
                <a:gd name="connsiteX5" fmla="*/ 8716 w 59741"/>
                <a:gd name="connsiteY5" fmla="*/ 44275 h 45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41" h="457606">
                  <a:moveTo>
                    <a:pt x="8716" y="44275"/>
                  </a:moveTo>
                  <a:cubicBezTo>
                    <a:pt x="-809" y="108568"/>
                    <a:pt x="-1867" y="358335"/>
                    <a:pt x="2366" y="422100"/>
                  </a:cubicBezTo>
                  <a:cubicBezTo>
                    <a:pt x="6599" y="485865"/>
                    <a:pt x="27766" y="448559"/>
                    <a:pt x="34116" y="426863"/>
                  </a:cubicBezTo>
                  <a:cubicBezTo>
                    <a:pt x="40466" y="405167"/>
                    <a:pt x="36233" y="357013"/>
                    <a:pt x="40466" y="291925"/>
                  </a:cubicBezTo>
                  <a:cubicBezTo>
                    <a:pt x="44699" y="226837"/>
                    <a:pt x="61897" y="79465"/>
                    <a:pt x="59516" y="36338"/>
                  </a:cubicBezTo>
                  <a:cubicBezTo>
                    <a:pt x="57135" y="-6789"/>
                    <a:pt x="18241" y="-20018"/>
                    <a:pt x="8716" y="44275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CDE3F516-DB70-4B95-BC16-53648E5C2963}"/>
                </a:ext>
              </a:extLst>
            </p:cNvPr>
            <p:cNvSpPr/>
            <p:nvPr/>
          </p:nvSpPr>
          <p:spPr>
            <a:xfrm>
              <a:off x="5121490" y="1880325"/>
              <a:ext cx="780725" cy="1143297"/>
            </a:xfrm>
            <a:custGeom>
              <a:avLst/>
              <a:gdLst>
                <a:gd name="connsiteX0" fmla="*/ 100327 w 780725"/>
                <a:gd name="connsiteY0" fmla="*/ 102992 h 1143297"/>
                <a:gd name="connsiteX1" fmla="*/ 149010 w 780725"/>
                <a:gd name="connsiteY1" fmla="*/ 183425 h 1143297"/>
                <a:gd name="connsiteX2" fmla="*/ 210393 w 780725"/>
                <a:gd name="connsiteY2" fmla="*/ 274442 h 1143297"/>
                <a:gd name="connsiteX3" fmla="*/ 161710 w 780725"/>
                <a:gd name="connsiteY3" fmla="*/ 272325 h 1143297"/>
                <a:gd name="connsiteX4" fmla="*/ 85510 w 780725"/>
                <a:gd name="connsiteY4" fmla="*/ 270208 h 1143297"/>
                <a:gd name="connsiteX5" fmla="*/ 85510 w 780725"/>
                <a:gd name="connsiteY5" fmla="*/ 331592 h 1143297"/>
                <a:gd name="connsiteX6" fmla="*/ 93977 w 780725"/>
                <a:gd name="connsiteY6" fmla="*/ 412025 h 1143297"/>
                <a:gd name="connsiteX7" fmla="*/ 210393 w 780725"/>
                <a:gd name="connsiteY7" fmla="*/ 407792 h 1143297"/>
                <a:gd name="connsiteX8" fmla="*/ 282360 w 780725"/>
                <a:gd name="connsiteY8" fmla="*/ 407792 h 1143297"/>
                <a:gd name="connsiteX9" fmla="*/ 297177 w 780725"/>
                <a:gd name="connsiteY9" fmla="*/ 498808 h 1143297"/>
                <a:gd name="connsiteX10" fmla="*/ 288710 w 780725"/>
                <a:gd name="connsiteY10" fmla="*/ 532675 h 1143297"/>
                <a:gd name="connsiteX11" fmla="*/ 256960 w 780725"/>
                <a:gd name="connsiteY11" fmla="*/ 541142 h 1143297"/>
                <a:gd name="connsiteX12" fmla="*/ 104560 w 780725"/>
                <a:gd name="connsiteY12" fmla="*/ 541142 h 1143297"/>
                <a:gd name="connsiteX13" fmla="*/ 53760 w 780725"/>
                <a:gd name="connsiteY13" fmla="*/ 543258 h 1143297"/>
                <a:gd name="connsiteX14" fmla="*/ 38943 w 780725"/>
                <a:gd name="connsiteY14" fmla="*/ 644858 h 1143297"/>
                <a:gd name="connsiteX15" fmla="*/ 47410 w 780725"/>
                <a:gd name="connsiteY15" fmla="*/ 676608 h 1143297"/>
                <a:gd name="connsiteX16" fmla="*/ 123610 w 780725"/>
                <a:gd name="connsiteY16" fmla="*/ 697775 h 1143297"/>
                <a:gd name="connsiteX17" fmla="*/ 271777 w 780725"/>
                <a:gd name="connsiteY17" fmla="*/ 697775 h 1143297"/>
                <a:gd name="connsiteX18" fmla="*/ 248493 w 780725"/>
                <a:gd name="connsiteY18" fmla="*/ 797258 h 1143297"/>
                <a:gd name="connsiteX19" fmla="*/ 41060 w 780725"/>
                <a:gd name="connsiteY19" fmla="*/ 956008 h 1143297"/>
                <a:gd name="connsiteX20" fmla="*/ 843 w 780725"/>
                <a:gd name="connsiteY20" fmla="*/ 979292 h 1143297"/>
                <a:gd name="connsiteX21" fmla="*/ 19893 w 780725"/>
                <a:gd name="connsiteY21" fmla="*/ 1051258 h 1143297"/>
                <a:gd name="connsiteX22" fmla="*/ 89743 w 780725"/>
                <a:gd name="connsiteY22" fmla="*/ 1142275 h 1143297"/>
                <a:gd name="connsiteX23" fmla="*/ 288710 w 780725"/>
                <a:gd name="connsiteY23" fmla="*/ 987758 h 1143297"/>
                <a:gd name="connsiteX24" fmla="*/ 381843 w 780725"/>
                <a:gd name="connsiteY24" fmla="*/ 850175 h 1143297"/>
                <a:gd name="connsiteX25" fmla="*/ 415710 w 780725"/>
                <a:gd name="connsiteY25" fmla="*/ 894625 h 1143297"/>
                <a:gd name="connsiteX26" fmla="*/ 578693 w 780725"/>
                <a:gd name="connsiteY26" fmla="*/ 1047025 h 1143297"/>
                <a:gd name="connsiteX27" fmla="*/ 697227 w 780725"/>
                <a:gd name="connsiteY27" fmla="*/ 1102058 h 1143297"/>
                <a:gd name="connsiteX28" fmla="*/ 758610 w 780725"/>
                <a:gd name="connsiteY28" fmla="*/ 1006808 h 1143297"/>
                <a:gd name="connsiteX29" fmla="*/ 764960 w 780725"/>
                <a:gd name="connsiteY29" fmla="*/ 987758 h 1143297"/>
                <a:gd name="connsiteX30" fmla="*/ 585043 w 780725"/>
                <a:gd name="connsiteY30" fmla="*/ 871342 h 1143297"/>
                <a:gd name="connsiteX31" fmla="*/ 477093 w 780725"/>
                <a:gd name="connsiteY31" fmla="*/ 702008 h 1143297"/>
                <a:gd name="connsiteX32" fmla="*/ 682410 w 780725"/>
                <a:gd name="connsiteY32" fmla="*/ 689308 h 1143297"/>
                <a:gd name="connsiteX33" fmla="*/ 773427 w 780725"/>
                <a:gd name="connsiteY33" fmla="*/ 666025 h 1143297"/>
                <a:gd name="connsiteX34" fmla="*/ 760727 w 780725"/>
                <a:gd name="connsiteY34" fmla="*/ 560192 h 1143297"/>
                <a:gd name="connsiteX35" fmla="*/ 646427 w 780725"/>
                <a:gd name="connsiteY35" fmla="*/ 543258 h 1143297"/>
                <a:gd name="connsiteX36" fmla="*/ 479210 w 780725"/>
                <a:gd name="connsiteY36" fmla="*/ 551725 h 1143297"/>
                <a:gd name="connsiteX37" fmla="*/ 479210 w 780725"/>
                <a:gd name="connsiteY37" fmla="*/ 407792 h 1143297"/>
                <a:gd name="connsiteX38" fmla="*/ 585043 w 780725"/>
                <a:gd name="connsiteY38" fmla="*/ 405675 h 1143297"/>
                <a:gd name="connsiteX39" fmla="*/ 697227 w 780725"/>
                <a:gd name="connsiteY39" fmla="*/ 414142 h 1143297"/>
                <a:gd name="connsiteX40" fmla="*/ 705693 w 780725"/>
                <a:gd name="connsiteY40" fmla="*/ 335825 h 1143297"/>
                <a:gd name="connsiteX41" fmla="*/ 705693 w 780725"/>
                <a:gd name="connsiteY41" fmla="*/ 270208 h 1143297"/>
                <a:gd name="connsiteX42" fmla="*/ 597743 w 780725"/>
                <a:gd name="connsiteY42" fmla="*/ 280792 h 1143297"/>
                <a:gd name="connsiteX43" fmla="*/ 629493 w 780725"/>
                <a:gd name="connsiteY43" fmla="*/ 166492 h 1143297"/>
                <a:gd name="connsiteX44" fmla="*/ 652777 w 780725"/>
                <a:gd name="connsiteY44" fmla="*/ 56425 h 1143297"/>
                <a:gd name="connsiteX45" fmla="*/ 570227 w 780725"/>
                <a:gd name="connsiteY45" fmla="*/ 31025 h 1143297"/>
                <a:gd name="connsiteX46" fmla="*/ 510960 w 780725"/>
                <a:gd name="connsiteY46" fmla="*/ 5625 h 1143297"/>
                <a:gd name="connsiteX47" fmla="*/ 483443 w 780725"/>
                <a:gd name="connsiteY47" fmla="*/ 147442 h 1143297"/>
                <a:gd name="connsiteX48" fmla="*/ 453810 w 780725"/>
                <a:gd name="connsiteY48" fmla="*/ 232108 h 1143297"/>
                <a:gd name="connsiteX49" fmla="*/ 445343 w 780725"/>
                <a:gd name="connsiteY49" fmla="*/ 257508 h 1143297"/>
                <a:gd name="connsiteX50" fmla="*/ 388193 w 780725"/>
                <a:gd name="connsiteY50" fmla="*/ 263858 h 1143297"/>
                <a:gd name="connsiteX51" fmla="*/ 254843 w 780725"/>
                <a:gd name="connsiteY51" fmla="*/ 274442 h 1143297"/>
                <a:gd name="connsiteX52" fmla="*/ 339510 w 780725"/>
                <a:gd name="connsiteY52" fmla="*/ 234225 h 1143297"/>
                <a:gd name="connsiteX53" fmla="*/ 356443 w 780725"/>
                <a:gd name="connsiteY53" fmla="*/ 217292 h 1143297"/>
                <a:gd name="connsiteX54" fmla="*/ 322577 w 780725"/>
                <a:gd name="connsiteY54" fmla="*/ 172842 h 1143297"/>
                <a:gd name="connsiteX55" fmla="*/ 261193 w 780725"/>
                <a:gd name="connsiteY55" fmla="*/ 43725 h 1143297"/>
                <a:gd name="connsiteX56" fmla="*/ 252727 w 780725"/>
                <a:gd name="connsiteY56" fmla="*/ 28908 h 1143297"/>
                <a:gd name="connsiteX57" fmla="*/ 165943 w 780725"/>
                <a:gd name="connsiteY57" fmla="*/ 69125 h 1143297"/>
                <a:gd name="connsiteX58" fmla="*/ 100327 w 780725"/>
                <a:gd name="connsiteY58" fmla="*/ 102992 h 114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80725" h="1143297">
                  <a:moveTo>
                    <a:pt x="100327" y="102992"/>
                  </a:moveTo>
                  <a:cubicBezTo>
                    <a:pt x="97505" y="122042"/>
                    <a:pt x="130666" y="154850"/>
                    <a:pt x="149010" y="183425"/>
                  </a:cubicBezTo>
                  <a:cubicBezTo>
                    <a:pt x="167354" y="212000"/>
                    <a:pt x="208276" y="259625"/>
                    <a:pt x="210393" y="274442"/>
                  </a:cubicBezTo>
                  <a:cubicBezTo>
                    <a:pt x="212510" y="289259"/>
                    <a:pt x="161710" y="272325"/>
                    <a:pt x="161710" y="272325"/>
                  </a:cubicBezTo>
                  <a:cubicBezTo>
                    <a:pt x="140896" y="271619"/>
                    <a:pt x="98210" y="260330"/>
                    <a:pt x="85510" y="270208"/>
                  </a:cubicBezTo>
                  <a:cubicBezTo>
                    <a:pt x="72810" y="280086"/>
                    <a:pt x="84099" y="307956"/>
                    <a:pt x="85510" y="331592"/>
                  </a:cubicBezTo>
                  <a:cubicBezTo>
                    <a:pt x="86921" y="355228"/>
                    <a:pt x="73163" y="399325"/>
                    <a:pt x="93977" y="412025"/>
                  </a:cubicBezTo>
                  <a:cubicBezTo>
                    <a:pt x="114791" y="424725"/>
                    <a:pt x="178996" y="408497"/>
                    <a:pt x="210393" y="407792"/>
                  </a:cubicBezTo>
                  <a:cubicBezTo>
                    <a:pt x="241790" y="407087"/>
                    <a:pt x="267896" y="392623"/>
                    <a:pt x="282360" y="407792"/>
                  </a:cubicBezTo>
                  <a:cubicBezTo>
                    <a:pt x="296824" y="422961"/>
                    <a:pt x="296119" y="477994"/>
                    <a:pt x="297177" y="498808"/>
                  </a:cubicBezTo>
                  <a:cubicBezTo>
                    <a:pt x="298235" y="519622"/>
                    <a:pt x="295413" y="525619"/>
                    <a:pt x="288710" y="532675"/>
                  </a:cubicBezTo>
                  <a:cubicBezTo>
                    <a:pt x="282007" y="539731"/>
                    <a:pt x="287652" y="539731"/>
                    <a:pt x="256960" y="541142"/>
                  </a:cubicBezTo>
                  <a:cubicBezTo>
                    <a:pt x="226268" y="542553"/>
                    <a:pt x="138427" y="540789"/>
                    <a:pt x="104560" y="541142"/>
                  </a:cubicBezTo>
                  <a:cubicBezTo>
                    <a:pt x="70693" y="541495"/>
                    <a:pt x="64696" y="525972"/>
                    <a:pt x="53760" y="543258"/>
                  </a:cubicBezTo>
                  <a:cubicBezTo>
                    <a:pt x="42824" y="560544"/>
                    <a:pt x="40001" y="622633"/>
                    <a:pt x="38943" y="644858"/>
                  </a:cubicBezTo>
                  <a:cubicBezTo>
                    <a:pt x="37885" y="667083"/>
                    <a:pt x="33299" y="667788"/>
                    <a:pt x="47410" y="676608"/>
                  </a:cubicBezTo>
                  <a:cubicBezTo>
                    <a:pt x="61521" y="685428"/>
                    <a:pt x="86215" y="694247"/>
                    <a:pt x="123610" y="697775"/>
                  </a:cubicBezTo>
                  <a:cubicBezTo>
                    <a:pt x="161005" y="701303"/>
                    <a:pt x="250963" y="681195"/>
                    <a:pt x="271777" y="697775"/>
                  </a:cubicBezTo>
                  <a:cubicBezTo>
                    <a:pt x="292591" y="714356"/>
                    <a:pt x="286946" y="754219"/>
                    <a:pt x="248493" y="797258"/>
                  </a:cubicBezTo>
                  <a:cubicBezTo>
                    <a:pt x="210040" y="840297"/>
                    <a:pt x="82335" y="925669"/>
                    <a:pt x="41060" y="956008"/>
                  </a:cubicBezTo>
                  <a:cubicBezTo>
                    <a:pt x="-215" y="986347"/>
                    <a:pt x="4371" y="963417"/>
                    <a:pt x="843" y="979292"/>
                  </a:cubicBezTo>
                  <a:cubicBezTo>
                    <a:pt x="-2685" y="995167"/>
                    <a:pt x="5076" y="1024094"/>
                    <a:pt x="19893" y="1051258"/>
                  </a:cubicBezTo>
                  <a:cubicBezTo>
                    <a:pt x="34710" y="1078422"/>
                    <a:pt x="44940" y="1152858"/>
                    <a:pt x="89743" y="1142275"/>
                  </a:cubicBezTo>
                  <a:cubicBezTo>
                    <a:pt x="134546" y="1131692"/>
                    <a:pt x="240027" y="1036441"/>
                    <a:pt x="288710" y="987758"/>
                  </a:cubicBezTo>
                  <a:cubicBezTo>
                    <a:pt x="337393" y="939075"/>
                    <a:pt x="360676" y="865697"/>
                    <a:pt x="381843" y="850175"/>
                  </a:cubicBezTo>
                  <a:cubicBezTo>
                    <a:pt x="403010" y="834653"/>
                    <a:pt x="382902" y="861817"/>
                    <a:pt x="415710" y="894625"/>
                  </a:cubicBezTo>
                  <a:cubicBezTo>
                    <a:pt x="448518" y="927433"/>
                    <a:pt x="531773" y="1012453"/>
                    <a:pt x="578693" y="1047025"/>
                  </a:cubicBezTo>
                  <a:cubicBezTo>
                    <a:pt x="625613" y="1081597"/>
                    <a:pt x="667241" y="1108761"/>
                    <a:pt x="697227" y="1102058"/>
                  </a:cubicBezTo>
                  <a:cubicBezTo>
                    <a:pt x="727213" y="1095355"/>
                    <a:pt x="747321" y="1025858"/>
                    <a:pt x="758610" y="1006808"/>
                  </a:cubicBezTo>
                  <a:cubicBezTo>
                    <a:pt x="769899" y="987758"/>
                    <a:pt x="793888" y="1010336"/>
                    <a:pt x="764960" y="987758"/>
                  </a:cubicBezTo>
                  <a:cubicBezTo>
                    <a:pt x="736032" y="965180"/>
                    <a:pt x="633021" y="918967"/>
                    <a:pt x="585043" y="871342"/>
                  </a:cubicBezTo>
                  <a:cubicBezTo>
                    <a:pt x="537065" y="823717"/>
                    <a:pt x="460865" y="732347"/>
                    <a:pt x="477093" y="702008"/>
                  </a:cubicBezTo>
                  <a:cubicBezTo>
                    <a:pt x="493321" y="671669"/>
                    <a:pt x="633021" y="695305"/>
                    <a:pt x="682410" y="689308"/>
                  </a:cubicBezTo>
                  <a:cubicBezTo>
                    <a:pt x="731799" y="683311"/>
                    <a:pt x="760374" y="687544"/>
                    <a:pt x="773427" y="666025"/>
                  </a:cubicBezTo>
                  <a:cubicBezTo>
                    <a:pt x="786480" y="644506"/>
                    <a:pt x="781894" y="580653"/>
                    <a:pt x="760727" y="560192"/>
                  </a:cubicBezTo>
                  <a:cubicBezTo>
                    <a:pt x="739560" y="539731"/>
                    <a:pt x="693346" y="544669"/>
                    <a:pt x="646427" y="543258"/>
                  </a:cubicBezTo>
                  <a:cubicBezTo>
                    <a:pt x="599508" y="541847"/>
                    <a:pt x="507080" y="574303"/>
                    <a:pt x="479210" y="551725"/>
                  </a:cubicBezTo>
                  <a:cubicBezTo>
                    <a:pt x="451341" y="529147"/>
                    <a:pt x="461571" y="432134"/>
                    <a:pt x="479210" y="407792"/>
                  </a:cubicBezTo>
                  <a:cubicBezTo>
                    <a:pt x="496849" y="383450"/>
                    <a:pt x="548707" y="404617"/>
                    <a:pt x="585043" y="405675"/>
                  </a:cubicBezTo>
                  <a:cubicBezTo>
                    <a:pt x="621379" y="406733"/>
                    <a:pt x="677119" y="425784"/>
                    <a:pt x="697227" y="414142"/>
                  </a:cubicBezTo>
                  <a:cubicBezTo>
                    <a:pt x="717335" y="402500"/>
                    <a:pt x="704282" y="359814"/>
                    <a:pt x="705693" y="335825"/>
                  </a:cubicBezTo>
                  <a:cubicBezTo>
                    <a:pt x="707104" y="311836"/>
                    <a:pt x="723685" y="279380"/>
                    <a:pt x="705693" y="270208"/>
                  </a:cubicBezTo>
                  <a:cubicBezTo>
                    <a:pt x="687701" y="261036"/>
                    <a:pt x="610443" y="298078"/>
                    <a:pt x="597743" y="280792"/>
                  </a:cubicBezTo>
                  <a:cubicBezTo>
                    <a:pt x="585043" y="263506"/>
                    <a:pt x="620321" y="203886"/>
                    <a:pt x="629493" y="166492"/>
                  </a:cubicBezTo>
                  <a:cubicBezTo>
                    <a:pt x="638665" y="129098"/>
                    <a:pt x="662655" y="79003"/>
                    <a:pt x="652777" y="56425"/>
                  </a:cubicBezTo>
                  <a:cubicBezTo>
                    <a:pt x="642899" y="33847"/>
                    <a:pt x="593863" y="39492"/>
                    <a:pt x="570227" y="31025"/>
                  </a:cubicBezTo>
                  <a:cubicBezTo>
                    <a:pt x="546591" y="22558"/>
                    <a:pt x="525424" y="-13778"/>
                    <a:pt x="510960" y="5625"/>
                  </a:cubicBezTo>
                  <a:cubicBezTo>
                    <a:pt x="496496" y="25028"/>
                    <a:pt x="492968" y="109695"/>
                    <a:pt x="483443" y="147442"/>
                  </a:cubicBezTo>
                  <a:cubicBezTo>
                    <a:pt x="473918" y="185189"/>
                    <a:pt x="460160" y="213764"/>
                    <a:pt x="453810" y="232108"/>
                  </a:cubicBezTo>
                  <a:cubicBezTo>
                    <a:pt x="447460" y="250452"/>
                    <a:pt x="456279" y="252216"/>
                    <a:pt x="445343" y="257508"/>
                  </a:cubicBezTo>
                  <a:cubicBezTo>
                    <a:pt x="434407" y="262800"/>
                    <a:pt x="388193" y="263858"/>
                    <a:pt x="388193" y="263858"/>
                  </a:cubicBezTo>
                  <a:cubicBezTo>
                    <a:pt x="356443" y="266680"/>
                    <a:pt x="262957" y="279381"/>
                    <a:pt x="254843" y="274442"/>
                  </a:cubicBezTo>
                  <a:cubicBezTo>
                    <a:pt x="246729" y="269503"/>
                    <a:pt x="322577" y="243750"/>
                    <a:pt x="339510" y="234225"/>
                  </a:cubicBezTo>
                  <a:cubicBezTo>
                    <a:pt x="356443" y="224700"/>
                    <a:pt x="359265" y="227522"/>
                    <a:pt x="356443" y="217292"/>
                  </a:cubicBezTo>
                  <a:cubicBezTo>
                    <a:pt x="353621" y="207062"/>
                    <a:pt x="338452" y="201770"/>
                    <a:pt x="322577" y="172842"/>
                  </a:cubicBezTo>
                  <a:cubicBezTo>
                    <a:pt x="306702" y="143914"/>
                    <a:pt x="272835" y="67714"/>
                    <a:pt x="261193" y="43725"/>
                  </a:cubicBezTo>
                  <a:cubicBezTo>
                    <a:pt x="249551" y="19736"/>
                    <a:pt x="268602" y="24675"/>
                    <a:pt x="252727" y="28908"/>
                  </a:cubicBezTo>
                  <a:cubicBezTo>
                    <a:pt x="236852" y="33141"/>
                    <a:pt x="189226" y="59953"/>
                    <a:pt x="165943" y="69125"/>
                  </a:cubicBezTo>
                  <a:cubicBezTo>
                    <a:pt x="142660" y="78297"/>
                    <a:pt x="103149" y="83942"/>
                    <a:pt x="100327" y="1029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7CE881C-C5B8-4574-BD56-5984CA41A160}"/>
              </a:ext>
            </a:extLst>
          </p:cNvPr>
          <p:cNvGrpSpPr/>
          <p:nvPr/>
        </p:nvGrpSpPr>
        <p:grpSpPr>
          <a:xfrm>
            <a:off x="5966621" y="1897342"/>
            <a:ext cx="1161280" cy="1137720"/>
            <a:chOff x="5966621" y="1897342"/>
            <a:chExt cx="1161280" cy="1137720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7A7FDE9-1749-4B14-BCCF-6450F43A2FAD}"/>
                </a:ext>
              </a:extLst>
            </p:cNvPr>
            <p:cNvSpPr/>
            <p:nvPr/>
          </p:nvSpPr>
          <p:spPr>
            <a:xfrm>
              <a:off x="5966621" y="1897342"/>
              <a:ext cx="1161280" cy="233042"/>
            </a:xfrm>
            <a:custGeom>
              <a:avLst/>
              <a:gdLst>
                <a:gd name="connsiteX0" fmla="*/ 480746 w 1161280"/>
                <a:gd name="connsiteY0" fmla="*/ 1308 h 233042"/>
                <a:gd name="connsiteX1" fmla="*/ 484979 w 1161280"/>
                <a:gd name="connsiteY1" fmla="*/ 52108 h 233042"/>
                <a:gd name="connsiteX2" fmla="*/ 487096 w 1161280"/>
                <a:gd name="connsiteY2" fmla="*/ 79625 h 233042"/>
                <a:gd name="connsiteX3" fmla="*/ 324112 w 1161280"/>
                <a:gd name="connsiteY3" fmla="*/ 69041 h 233042"/>
                <a:gd name="connsiteX4" fmla="*/ 36246 w 1161280"/>
                <a:gd name="connsiteY4" fmla="*/ 71158 h 233042"/>
                <a:gd name="connsiteX5" fmla="*/ 19312 w 1161280"/>
                <a:gd name="connsiteY5" fmla="*/ 174875 h 233042"/>
                <a:gd name="connsiteX6" fmla="*/ 34129 w 1161280"/>
                <a:gd name="connsiteY6" fmla="*/ 221441 h 233042"/>
                <a:gd name="connsiteX7" fmla="*/ 419362 w 1161280"/>
                <a:gd name="connsiteY7" fmla="*/ 227791 h 233042"/>
                <a:gd name="connsiteX8" fmla="*/ 1105162 w 1161280"/>
                <a:gd name="connsiteY8" fmla="*/ 225675 h 233042"/>
                <a:gd name="connsiteX9" fmla="*/ 1122096 w 1161280"/>
                <a:gd name="connsiteY9" fmla="*/ 138891 h 233042"/>
                <a:gd name="connsiteX10" fmla="*/ 1122096 w 1161280"/>
                <a:gd name="connsiteY10" fmla="*/ 54225 h 233042"/>
                <a:gd name="connsiteX11" fmla="*/ 861746 w 1161280"/>
                <a:gd name="connsiteY11" fmla="*/ 56341 h 233042"/>
                <a:gd name="connsiteX12" fmla="*/ 686062 w 1161280"/>
                <a:gd name="connsiteY12" fmla="*/ 77508 h 233042"/>
                <a:gd name="connsiteX13" fmla="*/ 669129 w 1161280"/>
                <a:gd name="connsiteY13" fmla="*/ 20358 h 233042"/>
                <a:gd name="connsiteX14" fmla="*/ 480746 w 1161280"/>
                <a:gd name="connsiteY14" fmla="*/ 1308 h 2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1280" h="233042">
                  <a:moveTo>
                    <a:pt x="480746" y="1308"/>
                  </a:moveTo>
                  <a:cubicBezTo>
                    <a:pt x="450054" y="6600"/>
                    <a:pt x="483921" y="39055"/>
                    <a:pt x="484979" y="52108"/>
                  </a:cubicBezTo>
                  <a:cubicBezTo>
                    <a:pt x="486037" y="65161"/>
                    <a:pt x="513907" y="76803"/>
                    <a:pt x="487096" y="79625"/>
                  </a:cubicBezTo>
                  <a:cubicBezTo>
                    <a:pt x="460285" y="82447"/>
                    <a:pt x="399254" y="70452"/>
                    <a:pt x="324112" y="69041"/>
                  </a:cubicBezTo>
                  <a:cubicBezTo>
                    <a:pt x="248970" y="67630"/>
                    <a:pt x="87046" y="53519"/>
                    <a:pt x="36246" y="71158"/>
                  </a:cubicBezTo>
                  <a:cubicBezTo>
                    <a:pt x="-14554" y="88797"/>
                    <a:pt x="19665" y="149828"/>
                    <a:pt x="19312" y="174875"/>
                  </a:cubicBezTo>
                  <a:cubicBezTo>
                    <a:pt x="18959" y="199922"/>
                    <a:pt x="-32546" y="212622"/>
                    <a:pt x="34129" y="221441"/>
                  </a:cubicBezTo>
                  <a:cubicBezTo>
                    <a:pt x="100804" y="230260"/>
                    <a:pt x="419362" y="227791"/>
                    <a:pt x="419362" y="227791"/>
                  </a:cubicBezTo>
                  <a:cubicBezTo>
                    <a:pt x="597867" y="228497"/>
                    <a:pt x="988040" y="240492"/>
                    <a:pt x="1105162" y="225675"/>
                  </a:cubicBezTo>
                  <a:cubicBezTo>
                    <a:pt x="1222284" y="210858"/>
                    <a:pt x="1119274" y="167466"/>
                    <a:pt x="1122096" y="138891"/>
                  </a:cubicBezTo>
                  <a:cubicBezTo>
                    <a:pt x="1124918" y="110316"/>
                    <a:pt x="1165488" y="67983"/>
                    <a:pt x="1122096" y="54225"/>
                  </a:cubicBezTo>
                  <a:cubicBezTo>
                    <a:pt x="1078704" y="40467"/>
                    <a:pt x="934418" y="52461"/>
                    <a:pt x="861746" y="56341"/>
                  </a:cubicBezTo>
                  <a:cubicBezTo>
                    <a:pt x="789074" y="60221"/>
                    <a:pt x="718165" y="83505"/>
                    <a:pt x="686062" y="77508"/>
                  </a:cubicBezTo>
                  <a:cubicBezTo>
                    <a:pt x="653959" y="71511"/>
                    <a:pt x="699468" y="33058"/>
                    <a:pt x="669129" y="20358"/>
                  </a:cubicBezTo>
                  <a:cubicBezTo>
                    <a:pt x="638790" y="7658"/>
                    <a:pt x="511438" y="-3984"/>
                    <a:pt x="480746" y="130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65728EA-009A-41F5-B082-AAF528174B75}"/>
                </a:ext>
              </a:extLst>
            </p:cNvPr>
            <p:cNvSpPr/>
            <p:nvPr/>
          </p:nvSpPr>
          <p:spPr>
            <a:xfrm>
              <a:off x="6180867" y="2165350"/>
              <a:ext cx="745110" cy="295334"/>
            </a:xfrm>
            <a:custGeom>
              <a:avLst/>
              <a:gdLst>
                <a:gd name="connsiteX0" fmla="*/ 14616 w 745110"/>
                <a:gd name="connsiteY0" fmla="*/ 0 h 295334"/>
                <a:gd name="connsiteX1" fmla="*/ 14616 w 745110"/>
                <a:gd name="connsiteY1" fmla="*/ 91017 h 295334"/>
                <a:gd name="connsiteX2" fmla="*/ 20966 w 745110"/>
                <a:gd name="connsiteY2" fmla="*/ 279400 h 295334"/>
                <a:gd name="connsiteX3" fmla="*/ 277083 w 745110"/>
                <a:gd name="connsiteY3" fmla="*/ 281517 h 295334"/>
                <a:gd name="connsiteX4" fmla="*/ 719466 w 745110"/>
                <a:gd name="connsiteY4" fmla="*/ 279400 h 295334"/>
                <a:gd name="connsiteX5" fmla="*/ 691950 w 745110"/>
                <a:gd name="connsiteY5" fmla="*/ 74083 h 295334"/>
                <a:gd name="connsiteX6" fmla="*/ 691950 w 745110"/>
                <a:gd name="connsiteY6" fmla="*/ 12700 h 295334"/>
                <a:gd name="connsiteX7" fmla="*/ 425250 w 745110"/>
                <a:gd name="connsiteY7" fmla="*/ 10583 h 295334"/>
                <a:gd name="connsiteX8" fmla="*/ 14616 w 745110"/>
                <a:gd name="connsiteY8" fmla="*/ 0 h 2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10" h="295334">
                  <a:moveTo>
                    <a:pt x="14616" y="0"/>
                  </a:moveTo>
                  <a:cubicBezTo>
                    <a:pt x="14087" y="22225"/>
                    <a:pt x="13558" y="44450"/>
                    <a:pt x="14616" y="91017"/>
                  </a:cubicBezTo>
                  <a:cubicBezTo>
                    <a:pt x="15674" y="137584"/>
                    <a:pt x="-22778" y="247650"/>
                    <a:pt x="20966" y="279400"/>
                  </a:cubicBezTo>
                  <a:cubicBezTo>
                    <a:pt x="64710" y="311150"/>
                    <a:pt x="277083" y="281517"/>
                    <a:pt x="277083" y="281517"/>
                  </a:cubicBezTo>
                  <a:cubicBezTo>
                    <a:pt x="393500" y="281517"/>
                    <a:pt x="650322" y="313972"/>
                    <a:pt x="719466" y="279400"/>
                  </a:cubicBezTo>
                  <a:cubicBezTo>
                    <a:pt x="788611" y="244828"/>
                    <a:pt x="696536" y="118533"/>
                    <a:pt x="691950" y="74083"/>
                  </a:cubicBezTo>
                  <a:cubicBezTo>
                    <a:pt x="687364" y="29633"/>
                    <a:pt x="736400" y="23283"/>
                    <a:pt x="691950" y="12700"/>
                  </a:cubicBezTo>
                  <a:cubicBezTo>
                    <a:pt x="647500" y="2117"/>
                    <a:pt x="425250" y="10583"/>
                    <a:pt x="425250" y="10583"/>
                  </a:cubicBezTo>
                  <a:lnTo>
                    <a:pt x="14616" y="0"/>
                  </a:ln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FCC1B2B2-EFD3-466B-80C4-73DBA42DD5EA}"/>
                </a:ext>
              </a:extLst>
            </p:cNvPr>
            <p:cNvSpPr/>
            <p:nvPr/>
          </p:nvSpPr>
          <p:spPr>
            <a:xfrm>
              <a:off x="6380084" y="2273940"/>
              <a:ext cx="369271" cy="65145"/>
            </a:xfrm>
            <a:custGeom>
              <a:avLst/>
              <a:gdLst>
                <a:gd name="connsiteX0" fmla="*/ 5899 w 369271"/>
                <a:gd name="connsiteY0" fmla="*/ 7827 h 65145"/>
                <a:gd name="connsiteX1" fmla="*/ 333983 w 369271"/>
                <a:gd name="connsiteY1" fmla="*/ 3593 h 65145"/>
                <a:gd name="connsiteX2" fmla="*/ 355149 w 369271"/>
                <a:gd name="connsiteY2" fmla="*/ 45927 h 65145"/>
                <a:gd name="connsiteX3" fmla="*/ 289533 w 369271"/>
                <a:gd name="connsiteY3" fmla="*/ 64977 h 65145"/>
                <a:gd name="connsiteX4" fmla="*/ 135016 w 369271"/>
                <a:gd name="connsiteY4" fmla="*/ 52277 h 65145"/>
                <a:gd name="connsiteX5" fmla="*/ 5899 w 369271"/>
                <a:gd name="connsiteY5" fmla="*/ 7827 h 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1" h="65145">
                  <a:moveTo>
                    <a:pt x="5899" y="7827"/>
                  </a:moveTo>
                  <a:cubicBezTo>
                    <a:pt x="39060" y="-287"/>
                    <a:pt x="275775" y="-2757"/>
                    <a:pt x="333983" y="3593"/>
                  </a:cubicBezTo>
                  <a:cubicBezTo>
                    <a:pt x="392191" y="9943"/>
                    <a:pt x="362557" y="35696"/>
                    <a:pt x="355149" y="45927"/>
                  </a:cubicBezTo>
                  <a:cubicBezTo>
                    <a:pt x="347741" y="56158"/>
                    <a:pt x="326222" y="63919"/>
                    <a:pt x="289533" y="64977"/>
                  </a:cubicBezTo>
                  <a:cubicBezTo>
                    <a:pt x="252844" y="66035"/>
                    <a:pt x="181935" y="62155"/>
                    <a:pt x="135016" y="52277"/>
                  </a:cubicBezTo>
                  <a:cubicBezTo>
                    <a:pt x="88097" y="42399"/>
                    <a:pt x="-27262" y="15941"/>
                    <a:pt x="5899" y="782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DD97828-BD55-481A-9833-FC7E2AB4F18A}"/>
                </a:ext>
              </a:extLst>
            </p:cNvPr>
            <p:cNvSpPr/>
            <p:nvPr/>
          </p:nvSpPr>
          <p:spPr>
            <a:xfrm>
              <a:off x="6045128" y="2445366"/>
              <a:ext cx="1031743" cy="589696"/>
            </a:xfrm>
            <a:custGeom>
              <a:avLst/>
              <a:gdLst>
                <a:gd name="connsiteX0" fmla="*/ 14889 w 1031743"/>
                <a:gd name="connsiteY0" fmla="*/ 553951 h 589696"/>
                <a:gd name="connsiteX1" fmla="*/ 8539 w 1031743"/>
                <a:gd name="connsiteY1" fmla="*/ 403667 h 589696"/>
                <a:gd name="connsiteX2" fmla="*/ 27589 w 1031743"/>
                <a:gd name="connsiteY2" fmla="*/ 24784 h 589696"/>
                <a:gd name="connsiteX3" fmla="*/ 76272 w 1031743"/>
                <a:gd name="connsiteY3" fmla="*/ 35367 h 589696"/>
                <a:gd name="connsiteX4" fmla="*/ 969505 w 1031743"/>
                <a:gd name="connsiteY4" fmla="*/ 33251 h 589696"/>
                <a:gd name="connsiteX5" fmla="*/ 958922 w 1031743"/>
                <a:gd name="connsiteY5" fmla="*/ 45951 h 589696"/>
                <a:gd name="connsiteX6" fmla="*/ 984322 w 1031743"/>
                <a:gd name="connsiteY6" fmla="*/ 247034 h 589696"/>
                <a:gd name="connsiteX7" fmla="*/ 982205 w 1031743"/>
                <a:gd name="connsiteY7" fmla="*/ 435417 h 589696"/>
                <a:gd name="connsiteX8" fmla="*/ 958922 w 1031743"/>
                <a:gd name="connsiteY8" fmla="*/ 541251 h 589696"/>
                <a:gd name="connsiteX9" fmla="*/ 791705 w 1031743"/>
                <a:gd name="connsiteY9" fmla="*/ 587817 h 589696"/>
                <a:gd name="connsiteX10" fmla="*/ 709155 w 1031743"/>
                <a:gd name="connsiteY10" fmla="*/ 481984 h 589696"/>
                <a:gd name="connsiteX11" fmla="*/ 480555 w 1031743"/>
                <a:gd name="connsiteY11" fmla="*/ 462934 h 589696"/>
                <a:gd name="connsiteX12" fmla="*/ 425522 w 1031743"/>
                <a:gd name="connsiteY12" fmla="*/ 471401 h 589696"/>
                <a:gd name="connsiteX13" fmla="*/ 425522 w 1031743"/>
                <a:gd name="connsiteY13" fmla="*/ 513734 h 589696"/>
                <a:gd name="connsiteX14" fmla="*/ 351439 w 1031743"/>
                <a:gd name="connsiteY14" fmla="*/ 505267 h 589696"/>
                <a:gd name="connsiteX15" fmla="*/ 268889 w 1031743"/>
                <a:gd name="connsiteY15" fmla="*/ 513734 h 589696"/>
                <a:gd name="connsiteX16" fmla="*/ 266772 w 1031743"/>
                <a:gd name="connsiteY16" fmla="*/ 486217 h 589696"/>
                <a:gd name="connsiteX17" fmla="*/ 268889 w 1031743"/>
                <a:gd name="connsiteY17" fmla="*/ 217401 h 589696"/>
                <a:gd name="connsiteX18" fmla="*/ 465739 w 1031743"/>
                <a:gd name="connsiteY18" fmla="*/ 208934 h 589696"/>
                <a:gd name="connsiteX19" fmla="*/ 719739 w 1031743"/>
                <a:gd name="connsiteY19" fmla="*/ 200467 h 589696"/>
                <a:gd name="connsiteX20" fmla="*/ 719739 w 1031743"/>
                <a:gd name="connsiteY20" fmla="*/ 274551 h 589696"/>
                <a:gd name="connsiteX21" fmla="*/ 728205 w 1031743"/>
                <a:gd name="connsiteY21" fmla="*/ 384617 h 589696"/>
                <a:gd name="connsiteX22" fmla="*/ 766305 w 1031743"/>
                <a:gd name="connsiteY22" fmla="*/ 384617 h 589696"/>
                <a:gd name="connsiteX23" fmla="*/ 814989 w 1031743"/>
                <a:gd name="connsiteY23" fmla="*/ 340167 h 589696"/>
                <a:gd name="connsiteX24" fmla="*/ 814989 w 1031743"/>
                <a:gd name="connsiteY24" fmla="*/ 230101 h 589696"/>
                <a:gd name="connsiteX25" fmla="*/ 793822 w 1031743"/>
                <a:gd name="connsiteY25" fmla="*/ 168717 h 589696"/>
                <a:gd name="connsiteX26" fmla="*/ 605439 w 1031743"/>
                <a:gd name="connsiteY26" fmla="*/ 189884 h 589696"/>
                <a:gd name="connsiteX27" fmla="*/ 163055 w 1031743"/>
                <a:gd name="connsiteY27" fmla="*/ 177184 h 589696"/>
                <a:gd name="connsiteX28" fmla="*/ 182105 w 1031743"/>
                <a:gd name="connsiteY28" fmla="*/ 272434 h 589696"/>
                <a:gd name="connsiteX29" fmla="*/ 186339 w 1031743"/>
                <a:gd name="connsiteY29" fmla="*/ 475634 h 589696"/>
                <a:gd name="connsiteX30" fmla="*/ 175755 w 1031743"/>
                <a:gd name="connsiteY30" fmla="*/ 549717 h 589696"/>
                <a:gd name="connsiteX31" fmla="*/ 14889 w 1031743"/>
                <a:gd name="connsiteY31" fmla="*/ 553951 h 58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31743" h="589696">
                  <a:moveTo>
                    <a:pt x="14889" y="553951"/>
                  </a:moveTo>
                  <a:cubicBezTo>
                    <a:pt x="-12980" y="529609"/>
                    <a:pt x="6422" y="491861"/>
                    <a:pt x="8539" y="403667"/>
                  </a:cubicBezTo>
                  <a:cubicBezTo>
                    <a:pt x="10656" y="315473"/>
                    <a:pt x="16300" y="86167"/>
                    <a:pt x="27589" y="24784"/>
                  </a:cubicBezTo>
                  <a:cubicBezTo>
                    <a:pt x="38878" y="-36599"/>
                    <a:pt x="76272" y="35367"/>
                    <a:pt x="76272" y="35367"/>
                  </a:cubicBezTo>
                  <a:lnTo>
                    <a:pt x="969505" y="33251"/>
                  </a:lnTo>
                  <a:cubicBezTo>
                    <a:pt x="1116613" y="35015"/>
                    <a:pt x="956453" y="10320"/>
                    <a:pt x="958922" y="45951"/>
                  </a:cubicBezTo>
                  <a:cubicBezTo>
                    <a:pt x="961392" y="81581"/>
                    <a:pt x="980442" y="182123"/>
                    <a:pt x="984322" y="247034"/>
                  </a:cubicBezTo>
                  <a:cubicBezTo>
                    <a:pt x="988202" y="311945"/>
                    <a:pt x="986438" y="386381"/>
                    <a:pt x="982205" y="435417"/>
                  </a:cubicBezTo>
                  <a:cubicBezTo>
                    <a:pt x="977972" y="484453"/>
                    <a:pt x="990672" y="515851"/>
                    <a:pt x="958922" y="541251"/>
                  </a:cubicBezTo>
                  <a:cubicBezTo>
                    <a:pt x="927172" y="566651"/>
                    <a:pt x="833333" y="597695"/>
                    <a:pt x="791705" y="587817"/>
                  </a:cubicBezTo>
                  <a:cubicBezTo>
                    <a:pt x="750077" y="577939"/>
                    <a:pt x="761013" y="502798"/>
                    <a:pt x="709155" y="481984"/>
                  </a:cubicBezTo>
                  <a:cubicBezTo>
                    <a:pt x="657297" y="461170"/>
                    <a:pt x="527827" y="464698"/>
                    <a:pt x="480555" y="462934"/>
                  </a:cubicBezTo>
                  <a:cubicBezTo>
                    <a:pt x="433283" y="461170"/>
                    <a:pt x="434694" y="462934"/>
                    <a:pt x="425522" y="471401"/>
                  </a:cubicBezTo>
                  <a:cubicBezTo>
                    <a:pt x="416350" y="479868"/>
                    <a:pt x="437869" y="508090"/>
                    <a:pt x="425522" y="513734"/>
                  </a:cubicBezTo>
                  <a:cubicBezTo>
                    <a:pt x="413175" y="519378"/>
                    <a:pt x="377544" y="505267"/>
                    <a:pt x="351439" y="505267"/>
                  </a:cubicBezTo>
                  <a:cubicBezTo>
                    <a:pt x="325334" y="505267"/>
                    <a:pt x="283000" y="516909"/>
                    <a:pt x="268889" y="513734"/>
                  </a:cubicBezTo>
                  <a:cubicBezTo>
                    <a:pt x="254778" y="510559"/>
                    <a:pt x="266772" y="535606"/>
                    <a:pt x="266772" y="486217"/>
                  </a:cubicBezTo>
                  <a:cubicBezTo>
                    <a:pt x="266772" y="436828"/>
                    <a:pt x="235728" y="263615"/>
                    <a:pt x="268889" y="217401"/>
                  </a:cubicBezTo>
                  <a:cubicBezTo>
                    <a:pt x="302050" y="171187"/>
                    <a:pt x="465739" y="208934"/>
                    <a:pt x="465739" y="208934"/>
                  </a:cubicBezTo>
                  <a:cubicBezTo>
                    <a:pt x="540881" y="206112"/>
                    <a:pt x="677406" y="189531"/>
                    <a:pt x="719739" y="200467"/>
                  </a:cubicBezTo>
                  <a:cubicBezTo>
                    <a:pt x="762072" y="211403"/>
                    <a:pt x="718328" y="243859"/>
                    <a:pt x="719739" y="274551"/>
                  </a:cubicBezTo>
                  <a:cubicBezTo>
                    <a:pt x="721150" y="305243"/>
                    <a:pt x="720444" y="366273"/>
                    <a:pt x="728205" y="384617"/>
                  </a:cubicBezTo>
                  <a:cubicBezTo>
                    <a:pt x="735966" y="402961"/>
                    <a:pt x="751841" y="392025"/>
                    <a:pt x="766305" y="384617"/>
                  </a:cubicBezTo>
                  <a:cubicBezTo>
                    <a:pt x="780769" y="377209"/>
                    <a:pt x="806875" y="365920"/>
                    <a:pt x="814989" y="340167"/>
                  </a:cubicBezTo>
                  <a:cubicBezTo>
                    <a:pt x="823103" y="314414"/>
                    <a:pt x="818517" y="258676"/>
                    <a:pt x="814989" y="230101"/>
                  </a:cubicBezTo>
                  <a:cubicBezTo>
                    <a:pt x="811461" y="201526"/>
                    <a:pt x="828747" y="175420"/>
                    <a:pt x="793822" y="168717"/>
                  </a:cubicBezTo>
                  <a:cubicBezTo>
                    <a:pt x="758897" y="162014"/>
                    <a:pt x="710567" y="188473"/>
                    <a:pt x="605439" y="189884"/>
                  </a:cubicBezTo>
                  <a:cubicBezTo>
                    <a:pt x="500311" y="191295"/>
                    <a:pt x="233611" y="163426"/>
                    <a:pt x="163055" y="177184"/>
                  </a:cubicBezTo>
                  <a:cubicBezTo>
                    <a:pt x="92499" y="190942"/>
                    <a:pt x="178224" y="222692"/>
                    <a:pt x="182105" y="272434"/>
                  </a:cubicBezTo>
                  <a:cubicBezTo>
                    <a:pt x="185986" y="322176"/>
                    <a:pt x="187397" y="429420"/>
                    <a:pt x="186339" y="475634"/>
                  </a:cubicBezTo>
                  <a:cubicBezTo>
                    <a:pt x="185281" y="521848"/>
                    <a:pt x="205036" y="537017"/>
                    <a:pt x="175755" y="549717"/>
                  </a:cubicBezTo>
                  <a:cubicBezTo>
                    <a:pt x="146474" y="562417"/>
                    <a:pt x="42758" y="578293"/>
                    <a:pt x="14889" y="5539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D113A39-1DE2-4529-9745-A8C9A28EC5D8}"/>
                </a:ext>
              </a:extLst>
            </p:cNvPr>
            <p:cNvSpPr/>
            <p:nvPr/>
          </p:nvSpPr>
          <p:spPr>
            <a:xfrm>
              <a:off x="6411328" y="2722470"/>
              <a:ext cx="226589" cy="109633"/>
            </a:xfrm>
            <a:custGeom>
              <a:avLst/>
              <a:gdLst>
                <a:gd name="connsiteX0" fmla="*/ 12755 w 226589"/>
                <a:gd name="connsiteY0" fmla="*/ 3797 h 109633"/>
                <a:gd name="connsiteX1" fmla="*/ 31805 w 226589"/>
                <a:gd name="connsiteY1" fmla="*/ 63063 h 109633"/>
                <a:gd name="connsiteX2" fmla="*/ 224422 w 226589"/>
                <a:gd name="connsiteY2" fmla="*/ 109630 h 109633"/>
                <a:gd name="connsiteX3" fmla="*/ 139755 w 226589"/>
                <a:gd name="connsiteY3" fmla="*/ 65180 h 109633"/>
                <a:gd name="connsiteX4" fmla="*/ 207489 w 226589"/>
                <a:gd name="connsiteY4" fmla="*/ 22847 h 109633"/>
                <a:gd name="connsiteX5" fmla="*/ 160922 w 226589"/>
                <a:gd name="connsiteY5" fmla="*/ 8030 h 109633"/>
                <a:gd name="connsiteX6" fmla="*/ 12755 w 226589"/>
                <a:gd name="connsiteY6" fmla="*/ 3797 h 10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89" h="109633">
                  <a:moveTo>
                    <a:pt x="12755" y="3797"/>
                  </a:moveTo>
                  <a:cubicBezTo>
                    <a:pt x="-8764" y="12969"/>
                    <a:pt x="-3473" y="45424"/>
                    <a:pt x="31805" y="63063"/>
                  </a:cubicBezTo>
                  <a:cubicBezTo>
                    <a:pt x="67083" y="80702"/>
                    <a:pt x="206430" y="109277"/>
                    <a:pt x="224422" y="109630"/>
                  </a:cubicBezTo>
                  <a:cubicBezTo>
                    <a:pt x="242414" y="109983"/>
                    <a:pt x="142577" y="79644"/>
                    <a:pt x="139755" y="65180"/>
                  </a:cubicBezTo>
                  <a:cubicBezTo>
                    <a:pt x="136933" y="50716"/>
                    <a:pt x="203961" y="32372"/>
                    <a:pt x="207489" y="22847"/>
                  </a:cubicBezTo>
                  <a:cubicBezTo>
                    <a:pt x="211017" y="13322"/>
                    <a:pt x="189144" y="11558"/>
                    <a:pt x="160922" y="8030"/>
                  </a:cubicBezTo>
                  <a:cubicBezTo>
                    <a:pt x="132700" y="4502"/>
                    <a:pt x="34274" y="-5375"/>
                    <a:pt x="12755" y="379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86A528E-E069-49E3-A85D-EDF94C3854E7}"/>
              </a:ext>
            </a:extLst>
          </p:cNvPr>
          <p:cNvGrpSpPr/>
          <p:nvPr/>
        </p:nvGrpSpPr>
        <p:grpSpPr>
          <a:xfrm>
            <a:off x="8510804" y="3453026"/>
            <a:ext cx="1159949" cy="1126764"/>
            <a:chOff x="8510804" y="3453026"/>
            <a:chExt cx="1159949" cy="1126764"/>
          </a:xfrm>
        </p:grpSpPr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A263E05A-1598-4C13-94A3-500D4DC46A80}"/>
                </a:ext>
              </a:extLst>
            </p:cNvPr>
            <p:cNvSpPr/>
            <p:nvPr/>
          </p:nvSpPr>
          <p:spPr>
            <a:xfrm>
              <a:off x="8510804" y="3453026"/>
              <a:ext cx="1159949" cy="1126764"/>
            </a:xfrm>
            <a:custGeom>
              <a:avLst/>
              <a:gdLst>
                <a:gd name="connsiteX0" fmla="*/ 29946 w 1159949"/>
                <a:gd name="connsiteY0" fmla="*/ 242674 h 1126764"/>
                <a:gd name="connsiteX1" fmla="*/ 26771 w 1159949"/>
                <a:gd name="connsiteY1" fmla="*/ 296649 h 1126764"/>
                <a:gd name="connsiteX2" fmla="*/ 58521 w 1159949"/>
                <a:gd name="connsiteY2" fmla="*/ 369674 h 1126764"/>
                <a:gd name="connsiteX3" fmla="*/ 137896 w 1159949"/>
                <a:gd name="connsiteY3" fmla="*/ 369674 h 1126764"/>
                <a:gd name="connsiteX4" fmla="*/ 160121 w 1159949"/>
                <a:gd name="connsiteY4" fmla="*/ 369674 h 1126764"/>
                <a:gd name="connsiteX5" fmla="*/ 83921 w 1159949"/>
                <a:gd name="connsiteY5" fmla="*/ 525249 h 1126764"/>
                <a:gd name="connsiteX6" fmla="*/ 7721 w 1159949"/>
                <a:gd name="connsiteY6" fmla="*/ 658599 h 1126764"/>
                <a:gd name="connsiteX7" fmla="*/ 14071 w 1159949"/>
                <a:gd name="connsiteY7" fmla="*/ 814174 h 1126764"/>
                <a:gd name="connsiteX8" fmla="*/ 109321 w 1159949"/>
                <a:gd name="connsiteY8" fmla="*/ 804649 h 1126764"/>
                <a:gd name="connsiteX9" fmla="*/ 153771 w 1159949"/>
                <a:gd name="connsiteY9" fmla="*/ 757024 h 1126764"/>
                <a:gd name="connsiteX10" fmla="*/ 160121 w 1159949"/>
                <a:gd name="connsiteY10" fmla="*/ 982449 h 1126764"/>
                <a:gd name="connsiteX11" fmla="*/ 236321 w 1159949"/>
                <a:gd name="connsiteY11" fmla="*/ 1109449 h 1126764"/>
                <a:gd name="connsiteX12" fmla="*/ 318871 w 1159949"/>
                <a:gd name="connsiteY12" fmla="*/ 1077699 h 1126764"/>
                <a:gd name="connsiteX13" fmla="*/ 363321 w 1159949"/>
                <a:gd name="connsiteY13" fmla="*/ 674474 h 1126764"/>
                <a:gd name="connsiteX14" fmla="*/ 410946 w 1159949"/>
                <a:gd name="connsiteY14" fmla="*/ 683999 h 1126764"/>
                <a:gd name="connsiteX15" fmla="*/ 461746 w 1159949"/>
                <a:gd name="connsiteY15" fmla="*/ 636374 h 1126764"/>
                <a:gd name="connsiteX16" fmla="*/ 515721 w 1159949"/>
                <a:gd name="connsiteY16" fmla="*/ 664949 h 1126764"/>
                <a:gd name="connsiteX17" fmla="*/ 550646 w 1159949"/>
                <a:gd name="connsiteY17" fmla="*/ 645899 h 1126764"/>
                <a:gd name="connsiteX18" fmla="*/ 614146 w 1159949"/>
                <a:gd name="connsiteY18" fmla="*/ 741149 h 1126764"/>
                <a:gd name="connsiteX19" fmla="*/ 668121 w 1159949"/>
                <a:gd name="connsiteY19" fmla="*/ 858624 h 1126764"/>
                <a:gd name="connsiteX20" fmla="*/ 566521 w 1159949"/>
                <a:gd name="connsiteY20" fmla="*/ 899899 h 1126764"/>
                <a:gd name="connsiteX21" fmla="*/ 426821 w 1159949"/>
                <a:gd name="connsiteY21" fmla="*/ 947524 h 1126764"/>
                <a:gd name="connsiteX22" fmla="*/ 487146 w 1159949"/>
                <a:gd name="connsiteY22" fmla="*/ 1096749 h 1126764"/>
                <a:gd name="connsiteX23" fmla="*/ 623671 w 1159949"/>
                <a:gd name="connsiteY23" fmla="*/ 1055474 h 1126764"/>
                <a:gd name="connsiteX24" fmla="*/ 820521 w 1159949"/>
                <a:gd name="connsiteY24" fmla="*/ 972924 h 1126764"/>
                <a:gd name="connsiteX25" fmla="*/ 982446 w 1159949"/>
                <a:gd name="connsiteY25" fmla="*/ 1074524 h 1126764"/>
                <a:gd name="connsiteX26" fmla="*/ 1103096 w 1159949"/>
                <a:gd name="connsiteY26" fmla="*/ 1039599 h 1126764"/>
                <a:gd name="connsiteX27" fmla="*/ 1134846 w 1159949"/>
                <a:gd name="connsiteY27" fmla="*/ 982449 h 1126764"/>
                <a:gd name="connsiteX28" fmla="*/ 995146 w 1159949"/>
                <a:gd name="connsiteY28" fmla="*/ 918949 h 1126764"/>
                <a:gd name="connsiteX29" fmla="*/ 934821 w 1159949"/>
                <a:gd name="connsiteY29" fmla="*/ 849099 h 1126764"/>
                <a:gd name="connsiteX30" fmla="*/ 979271 w 1159949"/>
                <a:gd name="connsiteY30" fmla="*/ 674474 h 1126764"/>
                <a:gd name="connsiteX31" fmla="*/ 1020546 w 1159949"/>
                <a:gd name="connsiteY31" fmla="*/ 639549 h 1126764"/>
                <a:gd name="connsiteX32" fmla="*/ 1084046 w 1159949"/>
                <a:gd name="connsiteY32" fmla="*/ 645899 h 1126764"/>
                <a:gd name="connsiteX33" fmla="*/ 1138021 w 1159949"/>
                <a:gd name="connsiteY33" fmla="*/ 541124 h 1126764"/>
                <a:gd name="connsiteX34" fmla="*/ 985621 w 1159949"/>
                <a:gd name="connsiteY34" fmla="*/ 420474 h 1126764"/>
                <a:gd name="connsiteX35" fmla="*/ 931646 w 1159949"/>
                <a:gd name="connsiteY35" fmla="*/ 322049 h 1126764"/>
                <a:gd name="connsiteX36" fmla="*/ 1023721 w 1159949"/>
                <a:gd name="connsiteY36" fmla="*/ 290299 h 1126764"/>
                <a:gd name="connsiteX37" fmla="*/ 1122146 w 1159949"/>
                <a:gd name="connsiteY37" fmla="*/ 242674 h 1126764"/>
                <a:gd name="connsiteX38" fmla="*/ 1141196 w 1159949"/>
                <a:gd name="connsiteY38" fmla="*/ 163299 h 1126764"/>
                <a:gd name="connsiteX39" fmla="*/ 861796 w 1159949"/>
                <a:gd name="connsiteY39" fmla="*/ 137899 h 1126764"/>
                <a:gd name="connsiteX40" fmla="*/ 845921 w 1159949"/>
                <a:gd name="connsiteY40" fmla="*/ 52174 h 1126764"/>
                <a:gd name="connsiteX41" fmla="*/ 817346 w 1159949"/>
                <a:gd name="connsiteY41" fmla="*/ 10899 h 1126764"/>
                <a:gd name="connsiteX42" fmla="*/ 636371 w 1159949"/>
                <a:gd name="connsiteY42" fmla="*/ 10899 h 1126764"/>
                <a:gd name="connsiteX43" fmla="*/ 671296 w 1159949"/>
                <a:gd name="connsiteY43" fmla="*/ 134724 h 1126764"/>
                <a:gd name="connsiteX44" fmla="*/ 544296 w 1159949"/>
                <a:gd name="connsiteY44" fmla="*/ 153774 h 1126764"/>
                <a:gd name="connsiteX45" fmla="*/ 401421 w 1159949"/>
                <a:gd name="connsiteY45" fmla="*/ 147424 h 1126764"/>
                <a:gd name="connsiteX46" fmla="*/ 404596 w 1159949"/>
                <a:gd name="connsiteY46" fmla="*/ 233149 h 1126764"/>
                <a:gd name="connsiteX47" fmla="*/ 341096 w 1159949"/>
                <a:gd name="connsiteY47" fmla="*/ 226799 h 1126764"/>
                <a:gd name="connsiteX48" fmla="*/ 331571 w 1159949"/>
                <a:gd name="connsiteY48" fmla="*/ 122024 h 1126764"/>
                <a:gd name="connsiteX49" fmla="*/ 331571 w 1159949"/>
                <a:gd name="connsiteY49" fmla="*/ 26774 h 1126764"/>
                <a:gd name="connsiteX50" fmla="*/ 220446 w 1159949"/>
                <a:gd name="connsiteY50" fmla="*/ 17249 h 1126764"/>
                <a:gd name="connsiteX51" fmla="*/ 185521 w 1159949"/>
                <a:gd name="connsiteY51" fmla="*/ 17249 h 1126764"/>
                <a:gd name="connsiteX52" fmla="*/ 185521 w 1159949"/>
                <a:gd name="connsiteY52" fmla="*/ 195049 h 1126764"/>
                <a:gd name="connsiteX53" fmla="*/ 134721 w 1159949"/>
                <a:gd name="connsiteY53" fmla="*/ 233149 h 1126764"/>
                <a:gd name="connsiteX54" fmla="*/ 29946 w 1159949"/>
                <a:gd name="connsiteY54" fmla="*/ 242674 h 112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59949" h="1126764">
                  <a:moveTo>
                    <a:pt x="29946" y="242674"/>
                  </a:moveTo>
                  <a:cubicBezTo>
                    <a:pt x="11954" y="253257"/>
                    <a:pt x="22009" y="275482"/>
                    <a:pt x="26771" y="296649"/>
                  </a:cubicBezTo>
                  <a:cubicBezTo>
                    <a:pt x="31533" y="317816"/>
                    <a:pt x="40000" y="357503"/>
                    <a:pt x="58521" y="369674"/>
                  </a:cubicBezTo>
                  <a:cubicBezTo>
                    <a:pt x="77042" y="381845"/>
                    <a:pt x="137896" y="369674"/>
                    <a:pt x="137896" y="369674"/>
                  </a:cubicBezTo>
                  <a:cubicBezTo>
                    <a:pt x="154829" y="369674"/>
                    <a:pt x="169117" y="343745"/>
                    <a:pt x="160121" y="369674"/>
                  </a:cubicBezTo>
                  <a:cubicBezTo>
                    <a:pt x="151125" y="395603"/>
                    <a:pt x="109321" y="477095"/>
                    <a:pt x="83921" y="525249"/>
                  </a:cubicBezTo>
                  <a:cubicBezTo>
                    <a:pt x="58521" y="573403"/>
                    <a:pt x="19363" y="610445"/>
                    <a:pt x="7721" y="658599"/>
                  </a:cubicBezTo>
                  <a:cubicBezTo>
                    <a:pt x="-3921" y="706753"/>
                    <a:pt x="-2862" y="789832"/>
                    <a:pt x="14071" y="814174"/>
                  </a:cubicBezTo>
                  <a:cubicBezTo>
                    <a:pt x="31004" y="838516"/>
                    <a:pt x="86038" y="814174"/>
                    <a:pt x="109321" y="804649"/>
                  </a:cubicBezTo>
                  <a:cubicBezTo>
                    <a:pt x="132604" y="795124"/>
                    <a:pt x="145304" y="727391"/>
                    <a:pt x="153771" y="757024"/>
                  </a:cubicBezTo>
                  <a:cubicBezTo>
                    <a:pt x="162238" y="786657"/>
                    <a:pt x="146363" y="923712"/>
                    <a:pt x="160121" y="982449"/>
                  </a:cubicBezTo>
                  <a:cubicBezTo>
                    <a:pt x="173879" y="1041187"/>
                    <a:pt x="209863" y="1093574"/>
                    <a:pt x="236321" y="1109449"/>
                  </a:cubicBezTo>
                  <a:cubicBezTo>
                    <a:pt x="262779" y="1125324"/>
                    <a:pt x="297704" y="1150195"/>
                    <a:pt x="318871" y="1077699"/>
                  </a:cubicBezTo>
                  <a:cubicBezTo>
                    <a:pt x="340038" y="1005203"/>
                    <a:pt x="347975" y="740091"/>
                    <a:pt x="363321" y="674474"/>
                  </a:cubicBezTo>
                  <a:cubicBezTo>
                    <a:pt x="378667" y="608857"/>
                    <a:pt x="394542" y="690349"/>
                    <a:pt x="410946" y="683999"/>
                  </a:cubicBezTo>
                  <a:cubicBezTo>
                    <a:pt x="427350" y="677649"/>
                    <a:pt x="444284" y="639549"/>
                    <a:pt x="461746" y="636374"/>
                  </a:cubicBezTo>
                  <a:cubicBezTo>
                    <a:pt x="479209" y="633199"/>
                    <a:pt x="500904" y="663362"/>
                    <a:pt x="515721" y="664949"/>
                  </a:cubicBezTo>
                  <a:cubicBezTo>
                    <a:pt x="530538" y="666536"/>
                    <a:pt x="534242" y="633199"/>
                    <a:pt x="550646" y="645899"/>
                  </a:cubicBezTo>
                  <a:cubicBezTo>
                    <a:pt x="567050" y="658599"/>
                    <a:pt x="594567" y="705695"/>
                    <a:pt x="614146" y="741149"/>
                  </a:cubicBezTo>
                  <a:cubicBezTo>
                    <a:pt x="633725" y="776603"/>
                    <a:pt x="676059" y="832166"/>
                    <a:pt x="668121" y="858624"/>
                  </a:cubicBezTo>
                  <a:cubicBezTo>
                    <a:pt x="660183" y="885082"/>
                    <a:pt x="606738" y="885082"/>
                    <a:pt x="566521" y="899899"/>
                  </a:cubicBezTo>
                  <a:cubicBezTo>
                    <a:pt x="526304" y="914716"/>
                    <a:pt x="440050" y="914716"/>
                    <a:pt x="426821" y="947524"/>
                  </a:cubicBezTo>
                  <a:cubicBezTo>
                    <a:pt x="413592" y="980332"/>
                    <a:pt x="454338" y="1078757"/>
                    <a:pt x="487146" y="1096749"/>
                  </a:cubicBezTo>
                  <a:cubicBezTo>
                    <a:pt x="519954" y="1114741"/>
                    <a:pt x="568109" y="1076112"/>
                    <a:pt x="623671" y="1055474"/>
                  </a:cubicBezTo>
                  <a:cubicBezTo>
                    <a:pt x="679234" y="1034837"/>
                    <a:pt x="760725" y="969749"/>
                    <a:pt x="820521" y="972924"/>
                  </a:cubicBezTo>
                  <a:cubicBezTo>
                    <a:pt x="880317" y="976099"/>
                    <a:pt x="935350" y="1063412"/>
                    <a:pt x="982446" y="1074524"/>
                  </a:cubicBezTo>
                  <a:cubicBezTo>
                    <a:pt x="1029542" y="1085636"/>
                    <a:pt x="1077696" y="1054945"/>
                    <a:pt x="1103096" y="1039599"/>
                  </a:cubicBezTo>
                  <a:cubicBezTo>
                    <a:pt x="1128496" y="1024253"/>
                    <a:pt x="1152838" y="1002557"/>
                    <a:pt x="1134846" y="982449"/>
                  </a:cubicBezTo>
                  <a:cubicBezTo>
                    <a:pt x="1116854" y="962341"/>
                    <a:pt x="1028483" y="941174"/>
                    <a:pt x="995146" y="918949"/>
                  </a:cubicBezTo>
                  <a:cubicBezTo>
                    <a:pt x="961809" y="896724"/>
                    <a:pt x="937467" y="889845"/>
                    <a:pt x="934821" y="849099"/>
                  </a:cubicBezTo>
                  <a:cubicBezTo>
                    <a:pt x="932175" y="808353"/>
                    <a:pt x="964984" y="709399"/>
                    <a:pt x="979271" y="674474"/>
                  </a:cubicBezTo>
                  <a:cubicBezTo>
                    <a:pt x="993559" y="639549"/>
                    <a:pt x="1003083" y="644312"/>
                    <a:pt x="1020546" y="639549"/>
                  </a:cubicBezTo>
                  <a:cubicBezTo>
                    <a:pt x="1038009" y="634786"/>
                    <a:pt x="1064467" y="662303"/>
                    <a:pt x="1084046" y="645899"/>
                  </a:cubicBezTo>
                  <a:cubicBezTo>
                    <a:pt x="1103625" y="629495"/>
                    <a:pt x="1154425" y="578695"/>
                    <a:pt x="1138021" y="541124"/>
                  </a:cubicBezTo>
                  <a:cubicBezTo>
                    <a:pt x="1121617" y="503553"/>
                    <a:pt x="1020017" y="456986"/>
                    <a:pt x="985621" y="420474"/>
                  </a:cubicBezTo>
                  <a:cubicBezTo>
                    <a:pt x="951225" y="383962"/>
                    <a:pt x="925296" y="343745"/>
                    <a:pt x="931646" y="322049"/>
                  </a:cubicBezTo>
                  <a:cubicBezTo>
                    <a:pt x="937996" y="300353"/>
                    <a:pt x="991971" y="303528"/>
                    <a:pt x="1023721" y="290299"/>
                  </a:cubicBezTo>
                  <a:cubicBezTo>
                    <a:pt x="1055471" y="277070"/>
                    <a:pt x="1102567" y="263841"/>
                    <a:pt x="1122146" y="242674"/>
                  </a:cubicBezTo>
                  <a:cubicBezTo>
                    <a:pt x="1141725" y="221507"/>
                    <a:pt x="1184588" y="180761"/>
                    <a:pt x="1141196" y="163299"/>
                  </a:cubicBezTo>
                  <a:cubicBezTo>
                    <a:pt x="1097804" y="145837"/>
                    <a:pt x="911009" y="156420"/>
                    <a:pt x="861796" y="137899"/>
                  </a:cubicBezTo>
                  <a:cubicBezTo>
                    <a:pt x="812583" y="119378"/>
                    <a:pt x="853329" y="73341"/>
                    <a:pt x="845921" y="52174"/>
                  </a:cubicBezTo>
                  <a:cubicBezTo>
                    <a:pt x="838513" y="31007"/>
                    <a:pt x="852271" y="17778"/>
                    <a:pt x="817346" y="10899"/>
                  </a:cubicBezTo>
                  <a:cubicBezTo>
                    <a:pt x="782421" y="4020"/>
                    <a:pt x="660713" y="-9738"/>
                    <a:pt x="636371" y="10899"/>
                  </a:cubicBezTo>
                  <a:cubicBezTo>
                    <a:pt x="612029" y="31536"/>
                    <a:pt x="686642" y="110912"/>
                    <a:pt x="671296" y="134724"/>
                  </a:cubicBezTo>
                  <a:cubicBezTo>
                    <a:pt x="655950" y="158536"/>
                    <a:pt x="589275" y="151657"/>
                    <a:pt x="544296" y="153774"/>
                  </a:cubicBezTo>
                  <a:cubicBezTo>
                    <a:pt x="499317" y="155891"/>
                    <a:pt x="424704" y="134195"/>
                    <a:pt x="401421" y="147424"/>
                  </a:cubicBezTo>
                  <a:cubicBezTo>
                    <a:pt x="378138" y="160653"/>
                    <a:pt x="414650" y="219920"/>
                    <a:pt x="404596" y="233149"/>
                  </a:cubicBezTo>
                  <a:cubicBezTo>
                    <a:pt x="394542" y="246378"/>
                    <a:pt x="353267" y="245320"/>
                    <a:pt x="341096" y="226799"/>
                  </a:cubicBezTo>
                  <a:cubicBezTo>
                    <a:pt x="328925" y="208278"/>
                    <a:pt x="333158" y="155361"/>
                    <a:pt x="331571" y="122024"/>
                  </a:cubicBezTo>
                  <a:cubicBezTo>
                    <a:pt x="329984" y="88687"/>
                    <a:pt x="350092" y="44236"/>
                    <a:pt x="331571" y="26774"/>
                  </a:cubicBezTo>
                  <a:cubicBezTo>
                    <a:pt x="313050" y="9311"/>
                    <a:pt x="244788" y="18836"/>
                    <a:pt x="220446" y="17249"/>
                  </a:cubicBezTo>
                  <a:cubicBezTo>
                    <a:pt x="196104" y="15661"/>
                    <a:pt x="191342" y="-12384"/>
                    <a:pt x="185521" y="17249"/>
                  </a:cubicBezTo>
                  <a:cubicBezTo>
                    <a:pt x="179700" y="46882"/>
                    <a:pt x="193988" y="159066"/>
                    <a:pt x="185521" y="195049"/>
                  </a:cubicBezTo>
                  <a:cubicBezTo>
                    <a:pt x="177054" y="231032"/>
                    <a:pt x="162767" y="226270"/>
                    <a:pt x="134721" y="233149"/>
                  </a:cubicBezTo>
                  <a:cubicBezTo>
                    <a:pt x="106675" y="240028"/>
                    <a:pt x="47938" y="232091"/>
                    <a:pt x="29946" y="24267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4414396-B560-4867-B67C-5C809D5BD685}"/>
                </a:ext>
              </a:extLst>
            </p:cNvPr>
            <p:cNvSpPr/>
            <p:nvPr/>
          </p:nvSpPr>
          <p:spPr>
            <a:xfrm>
              <a:off x="8854729" y="3741875"/>
              <a:ext cx="587836" cy="425204"/>
            </a:xfrm>
            <a:custGeom>
              <a:avLst/>
              <a:gdLst>
                <a:gd name="connsiteX0" fmla="*/ 3521 w 587836"/>
                <a:gd name="connsiteY0" fmla="*/ 90350 h 425204"/>
                <a:gd name="connsiteX1" fmla="*/ 32096 w 587836"/>
                <a:gd name="connsiteY1" fmla="*/ 163375 h 425204"/>
                <a:gd name="connsiteX2" fmla="*/ 76546 w 587836"/>
                <a:gd name="connsiteY2" fmla="*/ 233225 h 425204"/>
                <a:gd name="connsiteX3" fmla="*/ 162271 w 587836"/>
                <a:gd name="connsiteY3" fmla="*/ 157025 h 425204"/>
                <a:gd name="connsiteX4" fmla="*/ 241646 w 587836"/>
                <a:gd name="connsiteY4" fmla="*/ 39550 h 425204"/>
                <a:gd name="connsiteX5" fmla="*/ 301971 w 587836"/>
                <a:gd name="connsiteY5" fmla="*/ 52250 h 425204"/>
                <a:gd name="connsiteX6" fmla="*/ 368646 w 587836"/>
                <a:gd name="connsiteY6" fmla="*/ 87175 h 425204"/>
                <a:gd name="connsiteX7" fmla="*/ 340071 w 587836"/>
                <a:gd name="connsiteY7" fmla="*/ 160200 h 425204"/>
                <a:gd name="connsiteX8" fmla="*/ 257521 w 587836"/>
                <a:gd name="connsiteY8" fmla="*/ 249100 h 425204"/>
                <a:gd name="connsiteX9" fmla="*/ 336896 w 587836"/>
                <a:gd name="connsiteY9" fmla="*/ 274500 h 425204"/>
                <a:gd name="connsiteX10" fmla="*/ 416271 w 587836"/>
                <a:gd name="connsiteY10" fmla="*/ 369750 h 425204"/>
                <a:gd name="connsiteX11" fmla="*/ 444846 w 587836"/>
                <a:gd name="connsiteY11" fmla="*/ 423725 h 425204"/>
                <a:gd name="connsiteX12" fmla="*/ 495646 w 587836"/>
                <a:gd name="connsiteY12" fmla="*/ 312600 h 425204"/>
                <a:gd name="connsiteX13" fmla="*/ 530571 w 587836"/>
                <a:gd name="connsiteY13" fmla="*/ 258625 h 425204"/>
                <a:gd name="connsiteX14" fmla="*/ 587721 w 587836"/>
                <a:gd name="connsiteY14" fmla="*/ 252275 h 425204"/>
                <a:gd name="connsiteX15" fmla="*/ 543271 w 587836"/>
                <a:gd name="connsiteY15" fmla="*/ 198300 h 425204"/>
                <a:gd name="connsiteX16" fmla="*/ 473421 w 587836"/>
                <a:gd name="connsiteY16" fmla="*/ 90350 h 425204"/>
                <a:gd name="connsiteX17" fmla="*/ 530571 w 587836"/>
                <a:gd name="connsiteY17" fmla="*/ 64950 h 425204"/>
                <a:gd name="connsiteX18" fmla="*/ 571846 w 587836"/>
                <a:gd name="connsiteY18" fmla="*/ 17325 h 425204"/>
                <a:gd name="connsiteX19" fmla="*/ 451196 w 587836"/>
                <a:gd name="connsiteY19" fmla="*/ 14150 h 425204"/>
                <a:gd name="connsiteX20" fmla="*/ 127346 w 587836"/>
                <a:gd name="connsiteY20" fmla="*/ 1450 h 425204"/>
                <a:gd name="connsiteX21" fmla="*/ 114646 w 587836"/>
                <a:gd name="connsiteY21" fmla="*/ 52250 h 425204"/>
                <a:gd name="connsiteX22" fmla="*/ 3521 w 587836"/>
                <a:gd name="connsiteY22" fmla="*/ 90350 h 42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7836" h="425204">
                  <a:moveTo>
                    <a:pt x="3521" y="90350"/>
                  </a:moveTo>
                  <a:cubicBezTo>
                    <a:pt x="-10237" y="108871"/>
                    <a:pt x="19925" y="139563"/>
                    <a:pt x="32096" y="163375"/>
                  </a:cubicBezTo>
                  <a:cubicBezTo>
                    <a:pt x="44267" y="187188"/>
                    <a:pt x="54850" y="234283"/>
                    <a:pt x="76546" y="233225"/>
                  </a:cubicBezTo>
                  <a:cubicBezTo>
                    <a:pt x="98242" y="232167"/>
                    <a:pt x="134754" y="189304"/>
                    <a:pt x="162271" y="157025"/>
                  </a:cubicBezTo>
                  <a:cubicBezTo>
                    <a:pt x="189788" y="124746"/>
                    <a:pt x="218363" y="57012"/>
                    <a:pt x="241646" y="39550"/>
                  </a:cubicBezTo>
                  <a:cubicBezTo>
                    <a:pt x="264929" y="22087"/>
                    <a:pt x="280804" y="44312"/>
                    <a:pt x="301971" y="52250"/>
                  </a:cubicBezTo>
                  <a:cubicBezTo>
                    <a:pt x="323138" y="60187"/>
                    <a:pt x="362296" y="69183"/>
                    <a:pt x="368646" y="87175"/>
                  </a:cubicBezTo>
                  <a:cubicBezTo>
                    <a:pt x="374996" y="105167"/>
                    <a:pt x="358592" y="133213"/>
                    <a:pt x="340071" y="160200"/>
                  </a:cubicBezTo>
                  <a:cubicBezTo>
                    <a:pt x="321550" y="187187"/>
                    <a:pt x="258050" y="230050"/>
                    <a:pt x="257521" y="249100"/>
                  </a:cubicBezTo>
                  <a:cubicBezTo>
                    <a:pt x="256992" y="268150"/>
                    <a:pt x="310438" y="254392"/>
                    <a:pt x="336896" y="274500"/>
                  </a:cubicBezTo>
                  <a:cubicBezTo>
                    <a:pt x="363354" y="294608"/>
                    <a:pt x="398279" y="344879"/>
                    <a:pt x="416271" y="369750"/>
                  </a:cubicBezTo>
                  <a:cubicBezTo>
                    <a:pt x="434263" y="394621"/>
                    <a:pt x="431617" y="433250"/>
                    <a:pt x="444846" y="423725"/>
                  </a:cubicBezTo>
                  <a:cubicBezTo>
                    <a:pt x="458075" y="414200"/>
                    <a:pt x="481359" y="340117"/>
                    <a:pt x="495646" y="312600"/>
                  </a:cubicBezTo>
                  <a:cubicBezTo>
                    <a:pt x="509934" y="285083"/>
                    <a:pt x="515225" y="268679"/>
                    <a:pt x="530571" y="258625"/>
                  </a:cubicBezTo>
                  <a:cubicBezTo>
                    <a:pt x="545917" y="248571"/>
                    <a:pt x="585604" y="262329"/>
                    <a:pt x="587721" y="252275"/>
                  </a:cubicBezTo>
                  <a:cubicBezTo>
                    <a:pt x="589838" y="242221"/>
                    <a:pt x="562321" y="225287"/>
                    <a:pt x="543271" y="198300"/>
                  </a:cubicBezTo>
                  <a:cubicBezTo>
                    <a:pt x="524221" y="171313"/>
                    <a:pt x="475538" y="112575"/>
                    <a:pt x="473421" y="90350"/>
                  </a:cubicBezTo>
                  <a:cubicBezTo>
                    <a:pt x="471304" y="68125"/>
                    <a:pt x="514167" y="77121"/>
                    <a:pt x="530571" y="64950"/>
                  </a:cubicBezTo>
                  <a:cubicBezTo>
                    <a:pt x="546975" y="52779"/>
                    <a:pt x="585075" y="25792"/>
                    <a:pt x="571846" y="17325"/>
                  </a:cubicBezTo>
                  <a:cubicBezTo>
                    <a:pt x="558617" y="8858"/>
                    <a:pt x="451196" y="14150"/>
                    <a:pt x="451196" y="14150"/>
                  </a:cubicBezTo>
                  <a:cubicBezTo>
                    <a:pt x="377113" y="11504"/>
                    <a:pt x="183438" y="-4900"/>
                    <a:pt x="127346" y="1450"/>
                  </a:cubicBezTo>
                  <a:cubicBezTo>
                    <a:pt x="71254" y="7800"/>
                    <a:pt x="132109" y="39021"/>
                    <a:pt x="114646" y="52250"/>
                  </a:cubicBezTo>
                  <a:cubicBezTo>
                    <a:pt x="97184" y="65479"/>
                    <a:pt x="17279" y="71829"/>
                    <a:pt x="3521" y="903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226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衣料, 屋内, 女性 が含まれている画像&#10;&#10;自動的に生成された説明">
            <a:extLst>
              <a:ext uri="{FF2B5EF4-FFF2-40B4-BE49-F238E27FC236}">
                <a16:creationId xmlns:a16="http://schemas.microsoft.com/office/drawing/2014/main" id="{9BDD164A-5416-4645-BCA0-FA553DCBB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331" name="グループ化 330" hidden="1">
            <a:extLst>
              <a:ext uri="{FF2B5EF4-FFF2-40B4-BE49-F238E27FC236}">
                <a16:creationId xmlns:a16="http://schemas.microsoft.com/office/drawing/2014/main" id="{3B851754-34B0-4750-ABE4-7286683984FF}"/>
              </a:ext>
            </a:extLst>
          </p:cNvPr>
          <p:cNvGrpSpPr/>
          <p:nvPr/>
        </p:nvGrpSpPr>
        <p:grpSpPr>
          <a:xfrm>
            <a:off x="2625949" y="0"/>
            <a:ext cx="6895388" cy="6903364"/>
            <a:chOff x="2625949" y="0"/>
            <a:chExt cx="6895388" cy="6903364"/>
          </a:xfrm>
        </p:grpSpPr>
        <p:sp>
          <p:nvSpPr>
            <p:cNvPr id="117" name="額縁">
              <a:extLst>
                <a:ext uri="{FF2B5EF4-FFF2-40B4-BE49-F238E27FC236}">
                  <a16:creationId xmlns:a16="http://schemas.microsoft.com/office/drawing/2014/main" id="{2D793100-1F23-4970-8A96-10F628259DF6}"/>
                </a:ext>
              </a:extLst>
            </p:cNvPr>
            <p:cNvSpPr/>
            <p:nvPr/>
          </p:nvSpPr>
          <p:spPr>
            <a:xfrm>
              <a:off x="2661971" y="0"/>
              <a:ext cx="6858000" cy="6858000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 cap="rnd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A6F33AAF-774C-410F-B3EF-9B4E4B51E07B}"/>
                </a:ext>
              </a:extLst>
            </p:cNvPr>
            <p:cNvSpPr/>
            <p:nvPr/>
          </p:nvSpPr>
          <p:spPr>
            <a:xfrm>
              <a:off x="4295835" y="3882496"/>
              <a:ext cx="3565660" cy="2223100"/>
            </a:xfrm>
            <a:custGeom>
              <a:avLst/>
              <a:gdLst>
                <a:gd name="connsiteX0" fmla="*/ 839198 w 3565660"/>
                <a:gd name="connsiteY0" fmla="*/ 881 h 2254143"/>
                <a:gd name="connsiteX1" fmla="*/ 856132 w 3565660"/>
                <a:gd name="connsiteY1" fmla="*/ 288748 h 2254143"/>
                <a:gd name="connsiteX2" fmla="*/ 873065 w 3565660"/>
                <a:gd name="connsiteY2" fmla="*/ 555448 h 2254143"/>
                <a:gd name="connsiteX3" fmla="*/ 792632 w 3565660"/>
                <a:gd name="connsiteY3" fmla="*/ 796748 h 2254143"/>
                <a:gd name="connsiteX4" fmla="*/ 623298 w 3565660"/>
                <a:gd name="connsiteY4" fmla="*/ 1088848 h 2254143"/>
                <a:gd name="connsiteX5" fmla="*/ 420098 w 3565660"/>
                <a:gd name="connsiteY5" fmla="*/ 1287815 h 2254143"/>
                <a:gd name="connsiteX6" fmla="*/ 72965 w 3565660"/>
                <a:gd name="connsiteY6" fmla="*/ 1507948 h 2254143"/>
                <a:gd name="connsiteX7" fmla="*/ 17932 w 3565660"/>
                <a:gd name="connsiteY7" fmla="*/ 1685748 h 2254143"/>
                <a:gd name="connsiteX8" fmla="*/ 305798 w 3565660"/>
                <a:gd name="connsiteY8" fmla="*/ 1999015 h 2254143"/>
                <a:gd name="connsiteX9" fmla="*/ 932332 w 3565660"/>
                <a:gd name="connsiteY9" fmla="*/ 2231848 h 2254143"/>
                <a:gd name="connsiteX10" fmla="*/ 2028765 w 3565660"/>
                <a:gd name="connsiteY10" fmla="*/ 2231848 h 2254143"/>
                <a:gd name="connsiteX11" fmla="*/ 2871198 w 3565660"/>
                <a:gd name="connsiteY11" fmla="*/ 2117548 h 2254143"/>
                <a:gd name="connsiteX12" fmla="*/ 3425765 w 3565660"/>
                <a:gd name="connsiteY12" fmla="*/ 1842381 h 2254143"/>
                <a:gd name="connsiteX13" fmla="*/ 3565465 w 3565660"/>
                <a:gd name="connsiteY13" fmla="*/ 1533348 h 2254143"/>
                <a:gd name="connsiteX14" fmla="*/ 3408832 w 3565660"/>
                <a:gd name="connsiteY14" fmla="*/ 1304748 h 2254143"/>
                <a:gd name="connsiteX15" fmla="*/ 2845798 w 3565660"/>
                <a:gd name="connsiteY15" fmla="*/ 1042281 h 2254143"/>
                <a:gd name="connsiteX16" fmla="*/ 2625665 w 3565660"/>
                <a:gd name="connsiteY16" fmla="*/ 750181 h 2254143"/>
                <a:gd name="connsiteX17" fmla="*/ 2583332 w 3565660"/>
                <a:gd name="connsiteY17" fmla="*/ 487715 h 2254143"/>
                <a:gd name="connsiteX18" fmla="*/ 2621432 w 3565660"/>
                <a:gd name="connsiteY18" fmla="*/ 136348 h 2254143"/>
                <a:gd name="connsiteX19" fmla="*/ 1863665 w 3565660"/>
                <a:gd name="connsiteY19" fmla="*/ 254881 h 2254143"/>
                <a:gd name="connsiteX20" fmla="*/ 1203265 w 3565660"/>
                <a:gd name="connsiteY20" fmla="*/ 199848 h 2254143"/>
                <a:gd name="connsiteX21" fmla="*/ 839198 w 3565660"/>
                <a:gd name="connsiteY21" fmla="*/ 88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21" fmla="*/ 1955105 w 3565660"/>
                <a:gd name="connsiteY21" fmla="*/ 34632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0" fmla="*/ 1203265 w 3565660"/>
                <a:gd name="connsiteY0" fmla="*/ 199848 h 2254143"/>
                <a:gd name="connsiteX1" fmla="*/ 839198 w 3565660"/>
                <a:gd name="connsiteY1" fmla="*/ 881 h 2254143"/>
                <a:gd name="connsiteX2" fmla="*/ 856132 w 3565660"/>
                <a:gd name="connsiteY2" fmla="*/ 288748 h 2254143"/>
                <a:gd name="connsiteX3" fmla="*/ 873065 w 3565660"/>
                <a:gd name="connsiteY3" fmla="*/ 555448 h 2254143"/>
                <a:gd name="connsiteX4" fmla="*/ 792632 w 3565660"/>
                <a:gd name="connsiteY4" fmla="*/ 796748 h 2254143"/>
                <a:gd name="connsiteX5" fmla="*/ 623298 w 3565660"/>
                <a:gd name="connsiteY5" fmla="*/ 1088848 h 2254143"/>
                <a:gd name="connsiteX6" fmla="*/ 420098 w 3565660"/>
                <a:gd name="connsiteY6" fmla="*/ 1287815 h 2254143"/>
                <a:gd name="connsiteX7" fmla="*/ 72965 w 3565660"/>
                <a:gd name="connsiteY7" fmla="*/ 1507948 h 2254143"/>
                <a:gd name="connsiteX8" fmla="*/ 17932 w 3565660"/>
                <a:gd name="connsiteY8" fmla="*/ 1685748 h 2254143"/>
                <a:gd name="connsiteX9" fmla="*/ 305798 w 3565660"/>
                <a:gd name="connsiteY9" fmla="*/ 1999015 h 2254143"/>
                <a:gd name="connsiteX10" fmla="*/ 932332 w 3565660"/>
                <a:gd name="connsiteY10" fmla="*/ 2231848 h 2254143"/>
                <a:gd name="connsiteX11" fmla="*/ 2028765 w 3565660"/>
                <a:gd name="connsiteY11" fmla="*/ 2231848 h 2254143"/>
                <a:gd name="connsiteX12" fmla="*/ 2871198 w 3565660"/>
                <a:gd name="connsiteY12" fmla="*/ 2117548 h 2254143"/>
                <a:gd name="connsiteX13" fmla="*/ 3425765 w 3565660"/>
                <a:gd name="connsiteY13" fmla="*/ 1842381 h 2254143"/>
                <a:gd name="connsiteX14" fmla="*/ 3565465 w 3565660"/>
                <a:gd name="connsiteY14" fmla="*/ 1533348 h 2254143"/>
                <a:gd name="connsiteX15" fmla="*/ 3408832 w 3565660"/>
                <a:gd name="connsiteY15" fmla="*/ 1304748 h 2254143"/>
                <a:gd name="connsiteX16" fmla="*/ 2845798 w 3565660"/>
                <a:gd name="connsiteY16" fmla="*/ 1042281 h 2254143"/>
                <a:gd name="connsiteX17" fmla="*/ 2625665 w 3565660"/>
                <a:gd name="connsiteY17" fmla="*/ 750181 h 2254143"/>
                <a:gd name="connsiteX18" fmla="*/ 2583332 w 3565660"/>
                <a:gd name="connsiteY18" fmla="*/ 487715 h 2254143"/>
                <a:gd name="connsiteX19" fmla="*/ 2621432 w 3565660"/>
                <a:gd name="connsiteY19" fmla="*/ 136348 h 2254143"/>
                <a:gd name="connsiteX0" fmla="*/ 839198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74866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87566 w 3565660"/>
                <a:gd name="connsiteY18" fmla="*/ 160867 h 2253262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621433 w 3565660"/>
                <a:gd name="connsiteY18" fmla="*/ 140230 h 2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5660" h="2223100">
                  <a:moveTo>
                    <a:pt x="862481" y="0"/>
                  </a:moveTo>
                  <a:cubicBezTo>
                    <a:pt x="869714" y="33867"/>
                    <a:pt x="854368" y="170304"/>
                    <a:pt x="856132" y="257705"/>
                  </a:cubicBezTo>
                  <a:cubicBezTo>
                    <a:pt x="857896" y="345106"/>
                    <a:pt x="883648" y="439738"/>
                    <a:pt x="873065" y="524405"/>
                  </a:cubicBezTo>
                  <a:cubicBezTo>
                    <a:pt x="862482" y="609072"/>
                    <a:pt x="834260" y="676805"/>
                    <a:pt x="792632" y="765705"/>
                  </a:cubicBezTo>
                  <a:cubicBezTo>
                    <a:pt x="751004" y="854605"/>
                    <a:pt x="685387" y="975961"/>
                    <a:pt x="623298" y="1057805"/>
                  </a:cubicBezTo>
                  <a:cubicBezTo>
                    <a:pt x="561209" y="1139650"/>
                    <a:pt x="511820" y="1186922"/>
                    <a:pt x="420098" y="1256772"/>
                  </a:cubicBezTo>
                  <a:cubicBezTo>
                    <a:pt x="328376" y="1326622"/>
                    <a:pt x="139993" y="1410583"/>
                    <a:pt x="72965" y="1476905"/>
                  </a:cubicBezTo>
                  <a:cubicBezTo>
                    <a:pt x="5937" y="1543227"/>
                    <a:pt x="-20873" y="1572861"/>
                    <a:pt x="17932" y="1654705"/>
                  </a:cubicBezTo>
                  <a:cubicBezTo>
                    <a:pt x="56737" y="1736549"/>
                    <a:pt x="153398" y="1876955"/>
                    <a:pt x="305798" y="1967972"/>
                  </a:cubicBezTo>
                  <a:cubicBezTo>
                    <a:pt x="458198" y="2058989"/>
                    <a:pt x="645171" y="2162000"/>
                    <a:pt x="932332" y="2200805"/>
                  </a:cubicBezTo>
                  <a:cubicBezTo>
                    <a:pt x="1219493" y="2239610"/>
                    <a:pt x="1705621" y="2219855"/>
                    <a:pt x="2028765" y="2200805"/>
                  </a:cubicBezTo>
                  <a:cubicBezTo>
                    <a:pt x="2351909" y="2181755"/>
                    <a:pt x="2638365" y="2151416"/>
                    <a:pt x="2871198" y="2086505"/>
                  </a:cubicBezTo>
                  <a:cubicBezTo>
                    <a:pt x="3104031" y="2021594"/>
                    <a:pt x="3310054" y="1908705"/>
                    <a:pt x="3425765" y="1811338"/>
                  </a:cubicBezTo>
                  <a:cubicBezTo>
                    <a:pt x="3541476" y="1713971"/>
                    <a:pt x="3568287" y="1591910"/>
                    <a:pt x="3565465" y="1502305"/>
                  </a:cubicBezTo>
                  <a:cubicBezTo>
                    <a:pt x="3562643" y="1412700"/>
                    <a:pt x="3528777" y="1355550"/>
                    <a:pt x="3408832" y="1273705"/>
                  </a:cubicBezTo>
                  <a:cubicBezTo>
                    <a:pt x="3288888" y="1191861"/>
                    <a:pt x="2976326" y="1103666"/>
                    <a:pt x="2845798" y="1011238"/>
                  </a:cubicBezTo>
                  <a:cubicBezTo>
                    <a:pt x="2715270" y="918810"/>
                    <a:pt x="2669409" y="811566"/>
                    <a:pt x="2625665" y="719138"/>
                  </a:cubicBezTo>
                  <a:cubicBezTo>
                    <a:pt x="2581921" y="626710"/>
                    <a:pt x="2584037" y="553157"/>
                    <a:pt x="2583332" y="456672"/>
                  </a:cubicBezTo>
                  <a:cubicBezTo>
                    <a:pt x="2582627" y="360187"/>
                    <a:pt x="2620199" y="259998"/>
                    <a:pt x="2621433" y="1402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5E5781DF-FDB4-45B4-9478-2C0CDB17E8B7}"/>
                </a:ext>
              </a:extLst>
            </p:cNvPr>
            <p:cNvSpPr/>
            <p:nvPr/>
          </p:nvSpPr>
          <p:spPr>
            <a:xfrm>
              <a:off x="4851400" y="970175"/>
              <a:ext cx="1667933" cy="2056658"/>
            </a:xfrm>
            <a:custGeom>
              <a:avLst/>
              <a:gdLst>
                <a:gd name="connsiteX0" fmla="*/ 1667933 w 1667933"/>
                <a:gd name="connsiteY0" fmla="*/ 168592 h 2056658"/>
                <a:gd name="connsiteX1" fmla="*/ 1473200 w 1667933"/>
                <a:gd name="connsiteY1" fmla="*/ 62758 h 2056658"/>
                <a:gd name="connsiteX2" fmla="*/ 1126067 w 1667933"/>
                <a:gd name="connsiteY2" fmla="*/ 3492 h 2056658"/>
                <a:gd name="connsiteX3" fmla="*/ 584200 w 1667933"/>
                <a:gd name="connsiteY3" fmla="*/ 164358 h 2056658"/>
                <a:gd name="connsiteX4" fmla="*/ 186267 w 1667933"/>
                <a:gd name="connsiteY4" fmla="*/ 503025 h 2056658"/>
                <a:gd name="connsiteX5" fmla="*/ 232833 w 1667933"/>
                <a:gd name="connsiteY5" fmla="*/ 604625 h 2056658"/>
                <a:gd name="connsiteX6" fmla="*/ 186267 w 1667933"/>
                <a:gd name="connsiteY6" fmla="*/ 761258 h 2056658"/>
                <a:gd name="connsiteX7" fmla="*/ 67733 w 1667933"/>
                <a:gd name="connsiteY7" fmla="*/ 1036425 h 2056658"/>
                <a:gd name="connsiteX8" fmla="*/ 50800 w 1667933"/>
                <a:gd name="connsiteY8" fmla="*/ 1218458 h 2056658"/>
                <a:gd name="connsiteX9" fmla="*/ 0 w 1667933"/>
                <a:gd name="connsiteY9" fmla="*/ 1527492 h 2056658"/>
                <a:gd name="connsiteX10" fmla="*/ 50800 w 1667933"/>
                <a:gd name="connsiteY10" fmla="*/ 1671425 h 2056658"/>
                <a:gd name="connsiteX11" fmla="*/ 50800 w 1667933"/>
                <a:gd name="connsiteY11" fmla="*/ 1950825 h 2056658"/>
                <a:gd name="connsiteX12" fmla="*/ 38100 w 1667933"/>
                <a:gd name="connsiteY12" fmla="*/ 2056658 h 20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7933" h="2056658">
                  <a:moveTo>
                    <a:pt x="1667933" y="168592"/>
                  </a:moveTo>
                  <a:cubicBezTo>
                    <a:pt x="1615722" y="129433"/>
                    <a:pt x="1563511" y="90275"/>
                    <a:pt x="1473200" y="62758"/>
                  </a:cubicBezTo>
                  <a:cubicBezTo>
                    <a:pt x="1382889" y="35241"/>
                    <a:pt x="1274234" y="-13441"/>
                    <a:pt x="1126067" y="3492"/>
                  </a:cubicBezTo>
                  <a:cubicBezTo>
                    <a:pt x="977900" y="20425"/>
                    <a:pt x="740833" y="81102"/>
                    <a:pt x="584200" y="164358"/>
                  </a:cubicBezTo>
                  <a:cubicBezTo>
                    <a:pt x="427567" y="247614"/>
                    <a:pt x="244828" y="429647"/>
                    <a:pt x="186267" y="503025"/>
                  </a:cubicBezTo>
                  <a:cubicBezTo>
                    <a:pt x="127706" y="576403"/>
                    <a:pt x="232833" y="561586"/>
                    <a:pt x="232833" y="604625"/>
                  </a:cubicBezTo>
                  <a:cubicBezTo>
                    <a:pt x="232833" y="647664"/>
                    <a:pt x="213784" y="689291"/>
                    <a:pt x="186267" y="761258"/>
                  </a:cubicBezTo>
                  <a:cubicBezTo>
                    <a:pt x="158750" y="833225"/>
                    <a:pt x="90311" y="960225"/>
                    <a:pt x="67733" y="1036425"/>
                  </a:cubicBezTo>
                  <a:cubicBezTo>
                    <a:pt x="45155" y="1112625"/>
                    <a:pt x="62089" y="1136614"/>
                    <a:pt x="50800" y="1218458"/>
                  </a:cubicBezTo>
                  <a:cubicBezTo>
                    <a:pt x="39511" y="1300302"/>
                    <a:pt x="0" y="1451998"/>
                    <a:pt x="0" y="1527492"/>
                  </a:cubicBezTo>
                  <a:cubicBezTo>
                    <a:pt x="0" y="1602986"/>
                    <a:pt x="42333" y="1600870"/>
                    <a:pt x="50800" y="1671425"/>
                  </a:cubicBezTo>
                  <a:cubicBezTo>
                    <a:pt x="59267" y="1741981"/>
                    <a:pt x="52917" y="1886620"/>
                    <a:pt x="50800" y="1950825"/>
                  </a:cubicBezTo>
                  <a:cubicBezTo>
                    <a:pt x="48683" y="2015030"/>
                    <a:pt x="43391" y="2035844"/>
                    <a:pt x="38100" y="205665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95F1AFB5-E05B-4981-9257-0EADCEAF870A}"/>
                </a:ext>
              </a:extLst>
            </p:cNvPr>
            <p:cNvSpPr/>
            <p:nvPr/>
          </p:nvSpPr>
          <p:spPr>
            <a:xfrm>
              <a:off x="4897967" y="3022600"/>
              <a:ext cx="2036233" cy="1428294"/>
            </a:xfrm>
            <a:custGeom>
              <a:avLst/>
              <a:gdLst>
                <a:gd name="connsiteX0" fmla="*/ 0 w 2036233"/>
                <a:gd name="connsiteY0" fmla="*/ 0 h 1428294"/>
                <a:gd name="connsiteX1" fmla="*/ 190500 w 2036233"/>
                <a:gd name="connsiteY1" fmla="*/ 749300 h 1428294"/>
                <a:gd name="connsiteX2" fmla="*/ 723900 w 2036233"/>
                <a:gd name="connsiteY2" fmla="*/ 1270000 h 1428294"/>
                <a:gd name="connsiteX3" fmla="*/ 1198033 w 2036233"/>
                <a:gd name="connsiteY3" fmla="*/ 1413933 h 1428294"/>
                <a:gd name="connsiteX4" fmla="*/ 2036233 w 2036233"/>
                <a:gd name="connsiteY4" fmla="*/ 977900 h 14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233" h="1428294">
                  <a:moveTo>
                    <a:pt x="0" y="0"/>
                  </a:moveTo>
                  <a:cubicBezTo>
                    <a:pt x="34925" y="268816"/>
                    <a:pt x="69850" y="537633"/>
                    <a:pt x="190500" y="749300"/>
                  </a:cubicBezTo>
                  <a:cubicBezTo>
                    <a:pt x="311150" y="960967"/>
                    <a:pt x="555978" y="1159228"/>
                    <a:pt x="723900" y="1270000"/>
                  </a:cubicBezTo>
                  <a:cubicBezTo>
                    <a:pt x="891822" y="1380772"/>
                    <a:pt x="979311" y="1462616"/>
                    <a:pt x="1198033" y="1413933"/>
                  </a:cubicBezTo>
                  <a:cubicBezTo>
                    <a:pt x="1416755" y="1365250"/>
                    <a:pt x="1726494" y="1171575"/>
                    <a:pt x="2036233" y="977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2ADF820-07B8-485B-8C34-667AFB937571}"/>
                </a:ext>
              </a:extLst>
            </p:cNvPr>
            <p:cNvSpPr/>
            <p:nvPr/>
          </p:nvSpPr>
          <p:spPr>
            <a:xfrm>
              <a:off x="6523567" y="1051687"/>
              <a:ext cx="1001350" cy="1712680"/>
            </a:xfrm>
            <a:custGeom>
              <a:avLst/>
              <a:gdLst>
                <a:gd name="connsiteX0" fmla="*/ 0 w 1001350"/>
                <a:gd name="connsiteY0" fmla="*/ 78613 h 1712680"/>
                <a:gd name="connsiteX1" fmla="*/ 228600 w 1001350"/>
                <a:gd name="connsiteY1" fmla="*/ 2413 h 1712680"/>
                <a:gd name="connsiteX2" fmla="*/ 495300 w 1001350"/>
                <a:gd name="connsiteY2" fmla="*/ 159046 h 1712680"/>
                <a:gd name="connsiteX3" fmla="*/ 927100 w 1001350"/>
                <a:gd name="connsiteY3" fmla="*/ 548513 h 1712680"/>
                <a:gd name="connsiteX4" fmla="*/ 982133 w 1001350"/>
                <a:gd name="connsiteY4" fmla="*/ 671280 h 1712680"/>
                <a:gd name="connsiteX5" fmla="*/ 927100 w 1001350"/>
                <a:gd name="connsiteY5" fmla="*/ 912580 h 1712680"/>
                <a:gd name="connsiteX6" fmla="*/ 994833 w 1001350"/>
                <a:gd name="connsiteY6" fmla="*/ 1124246 h 1712680"/>
                <a:gd name="connsiteX7" fmla="*/ 994833 w 1001350"/>
                <a:gd name="connsiteY7" fmla="*/ 1230080 h 1712680"/>
                <a:gd name="connsiteX8" fmla="*/ 960966 w 1001350"/>
                <a:gd name="connsiteY8" fmla="*/ 1357080 h 1712680"/>
                <a:gd name="connsiteX9" fmla="*/ 956733 w 1001350"/>
                <a:gd name="connsiteY9" fmla="*/ 1479846 h 1712680"/>
                <a:gd name="connsiteX10" fmla="*/ 914400 w 1001350"/>
                <a:gd name="connsiteY10" fmla="*/ 1712680 h 17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350" h="1712680">
                  <a:moveTo>
                    <a:pt x="0" y="78613"/>
                  </a:moveTo>
                  <a:cubicBezTo>
                    <a:pt x="73025" y="33810"/>
                    <a:pt x="146050" y="-10993"/>
                    <a:pt x="228600" y="2413"/>
                  </a:cubicBezTo>
                  <a:cubicBezTo>
                    <a:pt x="311150" y="15819"/>
                    <a:pt x="378883" y="68029"/>
                    <a:pt x="495300" y="159046"/>
                  </a:cubicBezTo>
                  <a:cubicBezTo>
                    <a:pt x="611717" y="250063"/>
                    <a:pt x="845961" y="463141"/>
                    <a:pt x="927100" y="548513"/>
                  </a:cubicBezTo>
                  <a:cubicBezTo>
                    <a:pt x="1008239" y="633885"/>
                    <a:pt x="982133" y="610602"/>
                    <a:pt x="982133" y="671280"/>
                  </a:cubicBezTo>
                  <a:cubicBezTo>
                    <a:pt x="982133" y="731958"/>
                    <a:pt x="924983" y="837086"/>
                    <a:pt x="927100" y="912580"/>
                  </a:cubicBezTo>
                  <a:cubicBezTo>
                    <a:pt x="929217" y="988074"/>
                    <a:pt x="983544" y="1071329"/>
                    <a:pt x="994833" y="1124246"/>
                  </a:cubicBezTo>
                  <a:cubicBezTo>
                    <a:pt x="1006122" y="1177163"/>
                    <a:pt x="1000477" y="1191274"/>
                    <a:pt x="994833" y="1230080"/>
                  </a:cubicBezTo>
                  <a:cubicBezTo>
                    <a:pt x="989189" y="1268886"/>
                    <a:pt x="967316" y="1315452"/>
                    <a:pt x="960966" y="1357080"/>
                  </a:cubicBezTo>
                  <a:cubicBezTo>
                    <a:pt x="954616" y="1398708"/>
                    <a:pt x="964494" y="1420579"/>
                    <a:pt x="956733" y="1479846"/>
                  </a:cubicBezTo>
                  <a:cubicBezTo>
                    <a:pt x="948972" y="1539113"/>
                    <a:pt x="931686" y="1625896"/>
                    <a:pt x="914400" y="17126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6FD9FEC2-A2E0-4666-9065-99DCCC22AF22}"/>
                </a:ext>
              </a:extLst>
            </p:cNvPr>
            <p:cNvSpPr/>
            <p:nvPr/>
          </p:nvSpPr>
          <p:spPr>
            <a:xfrm>
              <a:off x="6934200" y="2738967"/>
              <a:ext cx="516467" cy="1253066"/>
            </a:xfrm>
            <a:custGeom>
              <a:avLst/>
              <a:gdLst>
                <a:gd name="connsiteX0" fmla="*/ 516467 w 516467"/>
                <a:gd name="connsiteY0" fmla="*/ 0 h 1253066"/>
                <a:gd name="connsiteX1" fmla="*/ 368300 w 516467"/>
                <a:gd name="connsiteY1" fmla="*/ 554566 h 1253066"/>
                <a:gd name="connsiteX2" fmla="*/ 152400 w 516467"/>
                <a:gd name="connsiteY2" fmla="*/ 1037166 h 1253066"/>
                <a:gd name="connsiteX3" fmla="*/ 0 w 516467"/>
                <a:gd name="connsiteY3" fmla="*/ 1253066 h 12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67" h="1253066">
                  <a:moveTo>
                    <a:pt x="516467" y="0"/>
                  </a:moveTo>
                  <a:cubicBezTo>
                    <a:pt x="472722" y="190852"/>
                    <a:pt x="428978" y="381705"/>
                    <a:pt x="368300" y="554566"/>
                  </a:cubicBezTo>
                  <a:cubicBezTo>
                    <a:pt x="307622" y="727427"/>
                    <a:pt x="213783" y="920749"/>
                    <a:pt x="152400" y="1037166"/>
                  </a:cubicBezTo>
                  <a:cubicBezTo>
                    <a:pt x="91017" y="1153583"/>
                    <a:pt x="45508" y="1203324"/>
                    <a:pt x="0" y="12530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95271890-2AAB-4D23-A388-E91BBC6A8B25}"/>
                </a:ext>
              </a:extLst>
            </p:cNvPr>
            <p:cNvSpPr/>
            <p:nvPr/>
          </p:nvSpPr>
          <p:spPr>
            <a:xfrm>
              <a:off x="5537200" y="2237389"/>
              <a:ext cx="223950" cy="183868"/>
            </a:xfrm>
            <a:custGeom>
              <a:avLst/>
              <a:gdLst>
                <a:gd name="connsiteX0" fmla="*/ 215900 w 223950"/>
                <a:gd name="connsiteY0" fmla="*/ 32764 h 175957"/>
                <a:gd name="connsiteX1" fmla="*/ 214313 w 223950"/>
                <a:gd name="connsiteY1" fmla="*/ 102614 h 175957"/>
                <a:gd name="connsiteX2" fmla="*/ 130175 w 223950"/>
                <a:gd name="connsiteY2" fmla="*/ 175639 h 175957"/>
                <a:gd name="connsiteX3" fmla="*/ 25400 w 223950"/>
                <a:gd name="connsiteY3" fmla="*/ 128014 h 175957"/>
                <a:gd name="connsiteX4" fmla="*/ 12700 w 223950"/>
                <a:gd name="connsiteY4" fmla="*/ 99439 h 175957"/>
                <a:gd name="connsiteX5" fmla="*/ 0 w 223950"/>
                <a:gd name="connsiteY5" fmla="*/ 66101 h 175957"/>
                <a:gd name="connsiteX6" fmla="*/ 12700 w 223950"/>
                <a:gd name="connsiteY6" fmla="*/ 21651 h 175957"/>
                <a:gd name="connsiteX7" fmla="*/ 15875 w 223950"/>
                <a:gd name="connsiteY7" fmla="*/ 2601 h 175957"/>
                <a:gd name="connsiteX8" fmla="*/ 93663 w 223950"/>
                <a:gd name="connsiteY8" fmla="*/ 1014 h 175957"/>
                <a:gd name="connsiteX9" fmla="*/ 158750 w 223950"/>
                <a:gd name="connsiteY9" fmla="*/ 10539 h 175957"/>
                <a:gd name="connsiteX10" fmla="*/ 215900 w 223950"/>
                <a:gd name="connsiteY10" fmla="*/ 32764 h 1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950" h="175957">
                  <a:moveTo>
                    <a:pt x="215900" y="32764"/>
                  </a:moveTo>
                  <a:cubicBezTo>
                    <a:pt x="225160" y="48110"/>
                    <a:pt x="228600" y="78802"/>
                    <a:pt x="214313" y="102614"/>
                  </a:cubicBezTo>
                  <a:cubicBezTo>
                    <a:pt x="200026" y="126426"/>
                    <a:pt x="161660" y="171406"/>
                    <a:pt x="130175" y="175639"/>
                  </a:cubicBezTo>
                  <a:cubicBezTo>
                    <a:pt x="98690" y="179872"/>
                    <a:pt x="44979" y="140714"/>
                    <a:pt x="25400" y="128014"/>
                  </a:cubicBezTo>
                  <a:cubicBezTo>
                    <a:pt x="5821" y="115314"/>
                    <a:pt x="16933" y="109758"/>
                    <a:pt x="12700" y="99439"/>
                  </a:cubicBezTo>
                  <a:cubicBezTo>
                    <a:pt x="8467" y="89120"/>
                    <a:pt x="0" y="79066"/>
                    <a:pt x="0" y="66101"/>
                  </a:cubicBezTo>
                  <a:cubicBezTo>
                    <a:pt x="0" y="53136"/>
                    <a:pt x="10054" y="32234"/>
                    <a:pt x="12700" y="21651"/>
                  </a:cubicBezTo>
                  <a:cubicBezTo>
                    <a:pt x="15346" y="11068"/>
                    <a:pt x="2381" y="6040"/>
                    <a:pt x="15875" y="2601"/>
                  </a:cubicBezTo>
                  <a:cubicBezTo>
                    <a:pt x="29369" y="-838"/>
                    <a:pt x="69851" y="-309"/>
                    <a:pt x="93663" y="1014"/>
                  </a:cubicBezTo>
                  <a:cubicBezTo>
                    <a:pt x="117475" y="2337"/>
                    <a:pt x="143140" y="6306"/>
                    <a:pt x="158750" y="10539"/>
                  </a:cubicBezTo>
                  <a:cubicBezTo>
                    <a:pt x="174360" y="14772"/>
                    <a:pt x="206640" y="17418"/>
                    <a:pt x="215900" y="3276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月 175">
              <a:extLst>
                <a:ext uri="{FF2B5EF4-FFF2-40B4-BE49-F238E27FC236}">
                  <a16:creationId xmlns:a16="http://schemas.microsoft.com/office/drawing/2014/main" id="{640E395F-B911-4120-B96C-323B66E139C9}"/>
                </a:ext>
              </a:extLst>
            </p:cNvPr>
            <p:cNvSpPr/>
            <p:nvPr/>
          </p:nvSpPr>
          <p:spPr>
            <a:xfrm rot="13709071">
              <a:off x="5643409" y="2307109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BE948AB6-58E0-4ADC-999C-ACAA4A5123C1}"/>
                </a:ext>
              </a:extLst>
            </p:cNvPr>
            <p:cNvSpPr/>
            <p:nvPr/>
          </p:nvSpPr>
          <p:spPr>
            <a:xfrm>
              <a:off x="5405261" y="2308620"/>
              <a:ext cx="114069" cy="50785"/>
            </a:xfrm>
            <a:custGeom>
              <a:avLst/>
              <a:gdLst>
                <a:gd name="connsiteX0" fmla="*/ 112889 w 114069"/>
                <a:gd name="connsiteY0" fmla="*/ 50405 h 50785"/>
                <a:gd name="connsiteX1" fmla="*/ 62089 w 114069"/>
                <a:gd name="connsiteY1" fmla="*/ 15480 h 50785"/>
                <a:gd name="connsiteX2" fmla="*/ 39864 w 114069"/>
                <a:gd name="connsiteY2" fmla="*/ 7543 h 50785"/>
                <a:gd name="connsiteX3" fmla="*/ 6527 w 114069"/>
                <a:gd name="connsiteY3" fmla="*/ 1193 h 50785"/>
                <a:gd name="connsiteX4" fmla="*/ 6527 w 114069"/>
                <a:gd name="connsiteY4" fmla="*/ 32943 h 50785"/>
                <a:gd name="connsiteX5" fmla="*/ 112889 w 114069"/>
                <a:gd name="connsiteY5" fmla="*/ 50405 h 5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69" h="50785">
                  <a:moveTo>
                    <a:pt x="112889" y="50405"/>
                  </a:moveTo>
                  <a:cubicBezTo>
                    <a:pt x="122149" y="47495"/>
                    <a:pt x="74260" y="22624"/>
                    <a:pt x="62089" y="15480"/>
                  </a:cubicBezTo>
                  <a:cubicBezTo>
                    <a:pt x="49918" y="8336"/>
                    <a:pt x="49124" y="9924"/>
                    <a:pt x="39864" y="7543"/>
                  </a:cubicBezTo>
                  <a:cubicBezTo>
                    <a:pt x="30604" y="5162"/>
                    <a:pt x="12083" y="-3040"/>
                    <a:pt x="6527" y="1193"/>
                  </a:cubicBezTo>
                  <a:cubicBezTo>
                    <a:pt x="971" y="5426"/>
                    <a:pt x="-4850" y="27122"/>
                    <a:pt x="6527" y="32943"/>
                  </a:cubicBezTo>
                  <a:cubicBezTo>
                    <a:pt x="17904" y="38764"/>
                    <a:pt x="103629" y="53315"/>
                    <a:pt x="112889" y="5040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F543F2C2-68E2-4CE0-94B5-17ACAADDE71B}"/>
                </a:ext>
              </a:extLst>
            </p:cNvPr>
            <p:cNvSpPr/>
            <p:nvPr/>
          </p:nvSpPr>
          <p:spPr>
            <a:xfrm>
              <a:off x="5407011" y="2226909"/>
              <a:ext cx="133522" cy="93255"/>
            </a:xfrm>
            <a:custGeom>
              <a:avLst/>
              <a:gdLst>
                <a:gd name="connsiteX0" fmla="*/ 133364 w 133522"/>
                <a:gd name="connsiteY0" fmla="*/ 13054 h 93255"/>
                <a:gd name="connsiteX1" fmla="*/ 71452 w 133522"/>
                <a:gd name="connsiteY1" fmla="*/ 54329 h 93255"/>
                <a:gd name="connsiteX2" fmla="*/ 63514 w 133522"/>
                <a:gd name="connsiteY2" fmla="*/ 92429 h 93255"/>
                <a:gd name="connsiteX3" fmla="*/ 25414 w 133522"/>
                <a:gd name="connsiteY3" fmla="*/ 79729 h 93255"/>
                <a:gd name="connsiteX4" fmla="*/ 14 w 133522"/>
                <a:gd name="connsiteY4" fmla="*/ 70204 h 93255"/>
                <a:gd name="connsiteX5" fmla="*/ 22239 w 133522"/>
                <a:gd name="connsiteY5" fmla="*/ 35279 h 93255"/>
                <a:gd name="connsiteX6" fmla="*/ 50814 w 133522"/>
                <a:gd name="connsiteY6" fmla="*/ 3529 h 93255"/>
                <a:gd name="connsiteX7" fmla="*/ 133364 w 133522"/>
                <a:gd name="connsiteY7" fmla="*/ 13054 h 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22" h="93255">
                  <a:moveTo>
                    <a:pt x="133364" y="13054"/>
                  </a:moveTo>
                  <a:cubicBezTo>
                    <a:pt x="136804" y="21521"/>
                    <a:pt x="83094" y="41100"/>
                    <a:pt x="71452" y="54329"/>
                  </a:cubicBezTo>
                  <a:cubicBezTo>
                    <a:pt x="59810" y="67558"/>
                    <a:pt x="71187" y="88196"/>
                    <a:pt x="63514" y="92429"/>
                  </a:cubicBezTo>
                  <a:cubicBezTo>
                    <a:pt x="55841" y="96662"/>
                    <a:pt x="35997" y="83433"/>
                    <a:pt x="25414" y="79729"/>
                  </a:cubicBezTo>
                  <a:cubicBezTo>
                    <a:pt x="14831" y="76025"/>
                    <a:pt x="543" y="77612"/>
                    <a:pt x="14" y="70204"/>
                  </a:cubicBezTo>
                  <a:cubicBezTo>
                    <a:pt x="-515" y="62796"/>
                    <a:pt x="13772" y="46391"/>
                    <a:pt x="22239" y="35279"/>
                  </a:cubicBezTo>
                  <a:cubicBezTo>
                    <a:pt x="30706" y="24167"/>
                    <a:pt x="36791" y="12525"/>
                    <a:pt x="50814" y="3529"/>
                  </a:cubicBezTo>
                  <a:cubicBezTo>
                    <a:pt x="64837" y="-5467"/>
                    <a:pt x="129924" y="4587"/>
                    <a:pt x="133364" y="1305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E055032-E73E-4D07-8A27-A325CA58AF2F}"/>
                </a:ext>
              </a:extLst>
            </p:cNvPr>
            <p:cNvSpPr/>
            <p:nvPr/>
          </p:nvSpPr>
          <p:spPr>
            <a:xfrm>
              <a:off x="5307011" y="2284243"/>
              <a:ext cx="111466" cy="75130"/>
            </a:xfrm>
            <a:custGeom>
              <a:avLst/>
              <a:gdLst>
                <a:gd name="connsiteX0" fmla="*/ 100014 w 111466"/>
                <a:gd name="connsiteY0" fmla="*/ 170 h 75130"/>
                <a:gd name="connsiteX1" fmla="*/ 2 w 111466"/>
                <a:gd name="connsiteY1" fmla="*/ 73195 h 75130"/>
                <a:gd name="connsiteX2" fmla="*/ 96839 w 111466"/>
                <a:gd name="connsiteY2" fmla="*/ 52557 h 75130"/>
                <a:gd name="connsiteX3" fmla="*/ 100014 w 111466"/>
                <a:gd name="connsiteY3" fmla="*/ 170 h 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66" h="75130">
                  <a:moveTo>
                    <a:pt x="100014" y="170"/>
                  </a:moveTo>
                  <a:cubicBezTo>
                    <a:pt x="83875" y="3610"/>
                    <a:pt x="531" y="64464"/>
                    <a:pt x="2" y="73195"/>
                  </a:cubicBezTo>
                  <a:cubicBezTo>
                    <a:pt x="-527" y="81926"/>
                    <a:pt x="78318" y="58642"/>
                    <a:pt x="96839" y="52557"/>
                  </a:cubicBezTo>
                  <a:cubicBezTo>
                    <a:pt x="115360" y="46472"/>
                    <a:pt x="116153" y="-3270"/>
                    <a:pt x="100014" y="1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7E6EBC24-A529-4CE7-9EC7-8A3D6B90DFD2}"/>
                </a:ext>
              </a:extLst>
            </p:cNvPr>
            <p:cNvSpPr/>
            <p:nvPr/>
          </p:nvSpPr>
          <p:spPr>
            <a:xfrm>
              <a:off x="5429990" y="2451172"/>
              <a:ext cx="559705" cy="157364"/>
            </a:xfrm>
            <a:custGeom>
              <a:avLst/>
              <a:gdLst>
                <a:gd name="connsiteX0" fmla="*/ 554885 w 559705"/>
                <a:gd name="connsiteY0" fmla="*/ 80891 h 157364"/>
                <a:gd name="connsiteX1" fmla="*/ 488210 w 559705"/>
                <a:gd name="connsiteY1" fmla="*/ 117403 h 157364"/>
                <a:gd name="connsiteX2" fmla="*/ 356448 w 559705"/>
                <a:gd name="connsiteY2" fmla="*/ 144391 h 157364"/>
                <a:gd name="connsiteX3" fmla="*/ 251673 w 559705"/>
                <a:gd name="connsiteY3" fmla="*/ 157091 h 157364"/>
                <a:gd name="connsiteX4" fmla="*/ 50060 w 559705"/>
                <a:gd name="connsiteY4" fmla="*/ 133278 h 157364"/>
                <a:gd name="connsiteX5" fmla="*/ 2435 w 559705"/>
                <a:gd name="connsiteY5" fmla="*/ 114228 h 157364"/>
                <a:gd name="connsiteX6" fmla="*/ 15135 w 559705"/>
                <a:gd name="connsiteY6" fmla="*/ 3103 h 157364"/>
                <a:gd name="connsiteX7" fmla="*/ 84985 w 559705"/>
                <a:gd name="connsiteY7" fmla="*/ 28503 h 157364"/>
                <a:gd name="connsiteX8" fmla="*/ 208810 w 559705"/>
                <a:gd name="connsiteY8" fmla="*/ 72953 h 157364"/>
                <a:gd name="connsiteX9" fmla="*/ 359623 w 559705"/>
                <a:gd name="connsiteY9" fmla="*/ 96766 h 157364"/>
                <a:gd name="connsiteX10" fmla="*/ 554885 w 559705"/>
                <a:gd name="connsiteY10" fmla="*/ 80891 h 1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705" h="157364">
                  <a:moveTo>
                    <a:pt x="554885" y="80891"/>
                  </a:moveTo>
                  <a:cubicBezTo>
                    <a:pt x="576316" y="84330"/>
                    <a:pt x="521283" y="106820"/>
                    <a:pt x="488210" y="117403"/>
                  </a:cubicBezTo>
                  <a:cubicBezTo>
                    <a:pt x="455137" y="127986"/>
                    <a:pt x="395871" y="137776"/>
                    <a:pt x="356448" y="144391"/>
                  </a:cubicBezTo>
                  <a:cubicBezTo>
                    <a:pt x="317025" y="151006"/>
                    <a:pt x="302738" y="158943"/>
                    <a:pt x="251673" y="157091"/>
                  </a:cubicBezTo>
                  <a:cubicBezTo>
                    <a:pt x="200608" y="155239"/>
                    <a:pt x="91600" y="140422"/>
                    <a:pt x="50060" y="133278"/>
                  </a:cubicBezTo>
                  <a:cubicBezTo>
                    <a:pt x="8520" y="126134"/>
                    <a:pt x="8256" y="135924"/>
                    <a:pt x="2435" y="114228"/>
                  </a:cubicBezTo>
                  <a:cubicBezTo>
                    <a:pt x="-3386" y="92532"/>
                    <a:pt x="1377" y="17391"/>
                    <a:pt x="15135" y="3103"/>
                  </a:cubicBezTo>
                  <a:cubicBezTo>
                    <a:pt x="28893" y="-11185"/>
                    <a:pt x="84985" y="28503"/>
                    <a:pt x="84985" y="28503"/>
                  </a:cubicBezTo>
                  <a:cubicBezTo>
                    <a:pt x="117264" y="40145"/>
                    <a:pt x="163037" y="61576"/>
                    <a:pt x="208810" y="72953"/>
                  </a:cubicBezTo>
                  <a:cubicBezTo>
                    <a:pt x="254583" y="84330"/>
                    <a:pt x="306706" y="92004"/>
                    <a:pt x="359623" y="96766"/>
                  </a:cubicBezTo>
                  <a:cubicBezTo>
                    <a:pt x="412540" y="101528"/>
                    <a:pt x="533454" y="77452"/>
                    <a:pt x="554885" y="8089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CC212383-6528-4114-B50C-F42E67175E96}"/>
                </a:ext>
              </a:extLst>
            </p:cNvPr>
            <p:cNvSpPr/>
            <p:nvPr/>
          </p:nvSpPr>
          <p:spPr>
            <a:xfrm>
              <a:off x="5256849" y="1939630"/>
              <a:ext cx="541172" cy="178245"/>
            </a:xfrm>
            <a:custGeom>
              <a:avLst/>
              <a:gdLst>
                <a:gd name="connsiteX0" fmla="*/ 520064 w 541172"/>
                <a:gd name="connsiteY0" fmla="*/ 70145 h 178245"/>
                <a:gd name="connsiteX1" fmla="*/ 496251 w 541172"/>
                <a:gd name="connsiteY1" fmla="*/ 114595 h 178245"/>
                <a:gd name="connsiteX2" fmla="*/ 532764 w 541172"/>
                <a:gd name="connsiteY2" fmla="*/ 178095 h 178245"/>
                <a:gd name="connsiteX3" fmla="*/ 308926 w 541172"/>
                <a:gd name="connsiteY3" fmla="*/ 132058 h 178245"/>
                <a:gd name="connsiteX4" fmla="*/ 261301 w 541172"/>
                <a:gd name="connsiteY4" fmla="*/ 125708 h 178245"/>
                <a:gd name="connsiteX5" fmla="*/ 213676 w 541172"/>
                <a:gd name="connsiteY5" fmla="*/ 92370 h 178245"/>
                <a:gd name="connsiteX6" fmla="*/ 35876 w 541172"/>
                <a:gd name="connsiteY6" fmla="*/ 108245 h 178245"/>
                <a:gd name="connsiteX7" fmla="*/ 7301 w 541172"/>
                <a:gd name="connsiteY7" fmla="*/ 101895 h 178245"/>
                <a:gd name="connsiteX8" fmla="*/ 21589 w 541172"/>
                <a:gd name="connsiteY8" fmla="*/ 84433 h 178245"/>
                <a:gd name="connsiteX9" fmla="*/ 223201 w 541172"/>
                <a:gd name="connsiteY9" fmla="*/ 3470 h 178245"/>
                <a:gd name="connsiteX10" fmla="*/ 350201 w 541172"/>
                <a:gd name="connsiteY10" fmla="*/ 17758 h 178245"/>
                <a:gd name="connsiteX11" fmla="*/ 454976 w 541172"/>
                <a:gd name="connsiteY11" fmla="*/ 44745 h 178245"/>
                <a:gd name="connsiteX12" fmla="*/ 520064 w 541172"/>
                <a:gd name="connsiteY12" fmla="*/ 70145 h 17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172" h="178245">
                  <a:moveTo>
                    <a:pt x="520064" y="70145"/>
                  </a:moveTo>
                  <a:cubicBezTo>
                    <a:pt x="526943" y="81787"/>
                    <a:pt x="494134" y="96603"/>
                    <a:pt x="496251" y="114595"/>
                  </a:cubicBezTo>
                  <a:cubicBezTo>
                    <a:pt x="498368" y="132587"/>
                    <a:pt x="563985" y="175185"/>
                    <a:pt x="532764" y="178095"/>
                  </a:cubicBezTo>
                  <a:cubicBezTo>
                    <a:pt x="501543" y="181006"/>
                    <a:pt x="354170" y="140789"/>
                    <a:pt x="308926" y="132058"/>
                  </a:cubicBezTo>
                  <a:cubicBezTo>
                    <a:pt x="263682" y="123327"/>
                    <a:pt x="277176" y="132323"/>
                    <a:pt x="261301" y="125708"/>
                  </a:cubicBezTo>
                  <a:cubicBezTo>
                    <a:pt x="245426" y="119093"/>
                    <a:pt x="251247" y="95281"/>
                    <a:pt x="213676" y="92370"/>
                  </a:cubicBezTo>
                  <a:cubicBezTo>
                    <a:pt x="176105" y="89460"/>
                    <a:pt x="70272" y="106658"/>
                    <a:pt x="35876" y="108245"/>
                  </a:cubicBezTo>
                  <a:cubicBezTo>
                    <a:pt x="1480" y="109833"/>
                    <a:pt x="9682" y="105864"/>
                    <a:pt x="7301" y="101895"/>
                  </a:cubicBezTo>
                  <a:cubicBezTo>
                    <a:pt x="4920" y="97926"/>
                    <a:pt x="-14394" y="100837"/>
                    <a:pt x="21589" y="84433"/>
                  </a:cubicBezTo>
                  <a:cubicBezTo>
                    <a:pt x="57572" y="68029"/>
                    <a:pt x="168432" y="14582"/>
                    <a:pt x="223201" y="3470"/>
                  </a:cubicBezTo>
                  <a:cubicBezTo>
                    <a:pt x="277970" y="-7642"/>
                    <a:pt x="311572" y="10879"/>
                    <a:pt x="350201" y="17758"/>
                  </a:cubicBezTo>
                  <a:cubicBezTo>
                    <a:pt x="388830" y="24637"/>
                    <a:pt x="429576" y="38660"/>
                    <a:pt x="454976" y="44745"/>
                  </a:cubicBezTo>
                  <a:cubicBezTo>
                    <a:pt x="480376" y="50830"/>
                    <a:pt x="513185" y="58503"/>
                    <a:pt x="520064" y="701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94005E4F-07F6-45FC-A1E1-59B19E222E7C}"/>
                </a:ext>
              </a:extLst>
            </p:cNvPr>
            <p:cNvSpPr/>
            <p:nvPr/>
          </p:nvSpPr>
          <p:spPr>
            <a:xfrm>
              <a:off x="5772725" y="2027489"/>
              <a:ext cx="345420" cy="216001"/>
            </a:xfrm>
            <a:custGeom>
              <a:avLst/>
              <a:gdLst>
                <a:gd name="connsiteX0" fmla="*/ 337563 w 345420"/>
                <a:gd name="connsiteY0" fmla="*/ 214061 h 216001"/>
                <a:gd name="connsiteX1" fmla="*/ 332800 w 345420"/>
                <a:gd name="connsiteY1" fmla="*/ 147386 h 216001"/>
                <a:gd name="connsiteX2" fmla="*/ 220088 w 345420"/>
                <a:gd name="connsiteY2" fmla="*/ 71186 h 216001"/>
                <a:gd name="connsiteX3" fmla="*/ 42288 w 345420"/>
                <a:gd name="connsiteY3" fmla="*/ 2924 h 216001"/>
                <a:gd name="connsiteX4" fmla="*/ 4188 w 345420"/>
                <a:gd name="connsiteY4" fmla="*/ 15624 h 216001"/>
                <a:gd name="connsiteX5" fmla="*/ 4188 w 345420"/>
                <a:gd name="connsiteY5" fmla="*/ 44199 h 216001"/>
                <a:gd name="connsiteX6" fmla="*/ 32763 w 345420"/>
                <a:gd name="connsiteY6" fmla="*/ 44199 h 216001"/>
                <a:gd name="connsiteX7" fmla="*/ 80388 w 345420"/>
                <a:gd name="connsiteY7" fmla="*/ 71186 h 216001"/>
                <a:gd name="connsiteX8" fmla="*/ 134363 w 345420"/>
                <a:gd name="connsiteY8" fmla="*/ 101349 h 216001"/>
                <a:gd name="connsiteX9" fmla="*/ 170875 w 345420"/>
                <a:gd name="connsiteY9" fmla="*/ 136274 h 216001"/>
                <a:gd name="connsiteX10" fmla="*/ 208975 w 345420"/>
                <a:gd name="connsiteY10" fmla="*/ 139449 h 216001"/>
                <a:gd name="connsiteX11" fmla="*/ 266125 w 345420"/>
                <a:gd name="connsiteY11" fmla="*/ 169611 h 216001"/>
                <a:gd name="connsiteX12" fmla="*/ 286763 w 345420"/>
                <a:gd name="connsiteY12" fmla="*/ 196599 h 216001"/>
                <a:gd name="connsiteX13" fmla="*/ 337563 w 345420"/>
                <a:gd name="connsiteY13" fmla="*/ 214061 h 2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420" h="216001">
                  <a:moveTo>
                    <a:pt x="337563" y="214061"/>
                  </a:moveTo>
                  <a:cubicBezTo>
                    <a:pt x="345236" y="205859"/>
                    <a:pt x="352379" y="171198"/>
                    <a:pt x="332800" y="147386"/>
                  </a:cubicBezTo>
                  <a:cubicBezTo>
                    <a:pt x="313221" y="123574"/>
                    <a:pt x="268507" y="95263"/>
                    <a:pt x="220088" y="71186"/>
                  </a:cubicBezTo>
                  <a:cubicBezTo>
                    <a:pt x="171669" y="47109"/>
                    <a:pt x="78271" y="12184"/>
                    <a:pt x="42288" y="2924"/>
                  </a:cubicBezTo>
                  <a:cubicBezTo>
                    <a:pt x="6305" y="-6336"/>
                    <a:pt x="10538" y="8745"/>
                    <a:pt x="4188" y="15624"/>
                  </a:cubicBezTo>
                  <a:cubicBezTo>
                    <a:pt x="-2162" y="22503"/>
                    <a:pt x="-574" y="39437"/>
                    <a:pt x="4188" y="44199"/>
                  </a:cubicBezTo>
                  <a:cubicBezTo>
                    <a:pt x="8950" y="48961"/>
                    <a:pt x="20063" y="39701"/>
                    <a:pt x="32763" y="44199"/>
                  </a:cubicBezTo>
                  <a:cubicBezTo>
                    <a:pt x="45463" y="48697"/>
                    <a:pt x="80388" y="71186"/>
                    <a:pt x="80388" y="71186"/>
                  </a:cubicBezTo>
                  <a:cubicBezTo>
                    <a:pt x="97321" y="80711"/>
                    <a:pt x="119282" y="90501"/>
                    <a:pt x="134363" y="101349"/>
                  </a:cubicBezTo>
                  <a:cubicBezTo>
                    <a:pt x="149444" y="112197"/>
                    <a:pt x="158440" y="129924"/>
                    <a:pt x="170875" y="136274"/>
                  </a:cubicBezTo>
                  <a:cubicBezTo>
                    <a:pt x="183310" y="142624"/>
                    <a:pt x="193100" y="133893"/>
                    <a:pt x="208975" y="139449"/>
                  </a:cubicBezTo>
                  <a:cubicBezTo>
                    <a:pt x="224850" y="145005"/>
                    <a:pt x="253160" y="160086"/>
                    <a:pt x="266125" y="169611"/>
                  </a:cubicBezTo>
                  <a:cubicBezTo>
                    <a:pt x="279090" y="179136"/>
                    <a:pt x="277502" y="191043"/>
                    <a:pt x="286763" y="196599"/>
                  </a:cubicBezTo>
                  <a:cubicBezTo>
                    <a:pt x="296023" y="202155"/>
                    <a:pt x="329890" y="222263"/>
                    <a:pt x="337563" y="214061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25A79B90-837D-484B-9B78-432EDE471727}"/>
                </a:ext>
              </a:extLst>
            </p:cNvPr>
            <p:cNvSpPr/>
            <p:nvPr/>
          </p:nvSpPr>
          <p:spPr>
            <a:xfrm>
              <a:off x="6713908" y="2106739"/>
              <a:ext cx="637585" cy="231116"/>
            </a:xfrm>
            <a:custGeom>
              <a:avLst/>
              <a:gdLst>
                <a:gd name="connsiteX0" fmla="*/ 159 w 637585"/>
                <a:gd name="connsiteY0" fmla="*/ 84011 h 231116"/>
                <a:gd name="connsiteX1" fmla="*/ 122925 w 637585"/>
                <a:gd name="connsiteY1" fmla="*/ 103061 h 231116"/>
                <a:gd name="connsiteX2" fmla="*/ 294375 w 637585"/>
                <a:gd name="connsiteY2" fmla="*/ 103061 h 231116"/>
                <a:gd name="connsiteX3" fmla="*/ 438309 w 637585"/>
                <a:gd name="connsiteY3" fmla="*/ 145394 h 231116"/>
                <a:gd name="connsiteX4" fmla="*/ 535675 w 637585"/>
                <a:gd name="connsiteY4" fmla="*/ 177144 h 231116"/>
                <a:gd name="connsiteX5" fmla="*/ 584359 w 637585"/>
                <a:gd name="connsiteY5" fmla="*/ 172911 h 231116"/>
                <a:gd name="connsiteX6" fmla="*/ 637275 w 637585"/>
                <a:gd name="connsiteY6" fmla="*/ 230061 h 231116"/>
                <a:gd name="connsiteX7" fmla="*/ 558959 w 637585"/>
                <a:gd name="connsiteY7" fmla="*/ 115761 h 231116"/>
                <a:gd name="connsiteX8" fmla="*/ 398092 w 637585"/>
                <a:gd name="connsiteY8" fmla="*/ 12044 h 231116"/>
                <a:gd name="connsiteX9" fmla="*/ 220292 w 637585"/>
                <a:gd name="connsiteY9" fmla="*/ 1461 h 231116"/>
                <a:gd name="connsiteX10" fmla="*/ 127159 w 637585"/>
                <a:gd name="connsiteY10" fmla="*/ 5694 h 231116"/>
                <a:gd name="connsiteX11" fmla="*/ 97525 w 637585"/>
                <a:gd name="connsiteY11" fmla="*/ 43794 h 231116"/>
                <a:gd name="connsiteX12" fmla="*/ 159 w 637585"/>
                <a:gd name="connsiteY12" fmla="*/ 84011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585" h="231116">
                  <a:moveTo>
                    <a:pt x="159" y="84011"/>
                  </a:moveTo>
                  <a:cubicBezTo>
                    <a:pt x="4392" y="93889"/>
                    <a:pt x="73889" y="99886"/>
                    <a:pt x="122925" y="103061"/>
                  </a:cubicBezTo>
                  <a:cubicBezTo>
                    <a:pt x="171961" y="106236"/>
                    <a:pt x="241811" y="96006"/>
                    <a:pt x="294375" y="103061"/>
                  </a:cubicBezTo>
                  <a:cubicBezTo>
                    <a:pt x="346939" y="110116"/>
                    <a:pt x="398092" y="133047"/>
                    <a:pt x="438309" y="145394"/>
                  </a:cubicBezTo>
                  <a:cubicBezTo>
                    <a:pt x="478526" y="157741"/>
                    <a:pt x="511333" y="172558"/>
                    <a:pt x="535675" y="177144"/>
                  </a:cubicBezTo>
                  <a:cubicBezTo>
                    <a:pt x="560017" y="181730"/>
                    <a:pt x="567426" y="164092"/>
                    <a:pt x="584359" y="172911"/>
                  </a:cubicBezTo>
                  <a:cubicBezTo>
                    <a:pt x="601292" y="181731"/>
                    <a:pt x="641508" y="239586"/>
                    <a:pt x="637275" y="230061"/>
                  </a:cubicBezTo>
                  <a:cubicBezTo>
                    <a:pt x="633042" y="220536"/>
                    <a:pt x="598823" y="152097"/>
                    <a:pt x="558959" y="115761"/>
                  </a:cubicBezTo>
                  <a:cubicBezTo>
                    <a:pt x="519095" y="79425"/>
                    <a:pt x="454537" y="31094"/>
                    <a:pt x="398092" y="12044"/>
                  </a:cubicBezTo>
                  <a:cubicBezTo>
                    <a:pt x="341648" y="-7006"/>
                    <a:pt x="265447" y="2519"/>
                    <a:pt x="220292" y="1461"/>
                  </a:cubicBezTo>
                  <a:cubicBezTo>
                    <a:pt x="175137" y="403"/>
                    <a:pt x="147620" y="-1361"/>
                    <a:pt x="127159" y="5694"/>
                  </a:cubicBezTo>
                  <a:cubicBezTo>
                    <a:pt x="106698" y="12749"/>
                    <a:pt x="117633" y="34974"/>
                    <a:pt x="97525" y="43794"/>
                  </a:cubicBezTo>
                  <a:cubicBezTo>
                    <a:pt x="77417" y="52613"/>
                    <a:pt x="-4074" y="74133"/>
                    <a:pt x="159" y="8401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477DA32-C2C3-4FE1-8EB2-405FAFAF3940}"/>
                </a:ext>
              </a:extLst>
            </p:cNvPr>
            <p:cNvSpPr/>
            <p:nvPr/>
          </p:nvSpPr>
          <p:spPr>
            <a:xfrm>
              <a:off x="6558632" y="2113953"/>
              <a:ext cx="292684" cy="174688"/>
            </a:xfrm>
            <a:custGeom>
              <a:avLst/>
              <a:gdLst>
                <a:gd name="connsiteX0" fmla="*/ 254918 w 292684"/>
                <a:gd name="connsiteY0" fmla="*/ 95847 h 174688"/>
                <a:gd name="connsiteX1" fmla="*/ 204118 w 292684"/>
                <a:gd name="connsiteY1" fmla="*/ 119130 h 174688"/>
                <a:gd name="connsiteX2" fmla="*/ 113101 w 292684"/>
                <a:gd name="connsiteY2" fmla="*/ 142414 h 174688"/>
                <a:gd name="connsiteX3" fmla="*/ 49601 w 292684"/>
                <a:gd name="connsiteY3" fmla="*/ 174164 h 174688"/>
                <a:gd name="connsiteX4" fmla="*/ 7268 w 292684"/>
                <a:gd name="connsiteY4" fmla="*/ 157230 h 174688"/>
                <a:gd name="connsiteX5" fmla="*/ 3035 w 292684"/>
                <a:gd name="connsiteY5" fmla="*/ 95847 h 174688"/>
                <a:gd name="connsiteX6" fmla="*/ 39018 w 292684"/>
                <a:gd name="connsiteY6" fmla="*/ 59864 h 174688"/>
                <a:gd name="connsiteX7" fmla="*/ 146968 w 292684"/>
                <a:gd name="connsiteY7" fmla="*/ 21764 h 174688"/>
                <a:gd name="connsiteX8" fmla="*/ 216818 w 292684"/>
                <a:gd name="connsiteY8" fmla="*/ 11180 h 174688"/>
                <a:gd name="connsiteX9" fmla="*/ 290901 w 292684"/>
                <a:gd name="connsiteY9" fmla="*/ 2714 h 174688"/>
                <a:gd name="connsiteX10" fmla="*/ 254918 w 292684"/>
                <a:gd name="connsiteY10" fmla="*/ 95847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84" h="174688">
                  <a:moveTo>
                    <a:pt x="254918" y="95847"/>
                  </a:moveTo>
                  <a:cubicBezTo>
                    <a:pt x="240454" y="115250"/>
                    <a:pt x="227754" y="111369"/>
                    <a:pt x="204118" y="119130"/>
                  </a:cubicBezTo>
                  <a:cubicBezTo>
                    <a:pt x="180482" y="126891"/>
                    <a:pt x="138854" y="133242"/>
                    <a:pt x="113101" y="142414"/>
                  </a:cubicBezTo>
                  <a:cubicBezTo>
                    <a:pt x="87348" y="151586"/>
                    <a:pt x="67240" y="171695"/>
                    <a:pt x="49601" y="174164"/>
                  </a:cubicBezTo>
                  <a:cubicBezTo>
                    <a:pt x="31962" y="176633"/>
                    <a:pt x="15029" y="170283"/>
                    <a:pt x="7268" y="157230"/>
                  </a:cubicBezTo>
                  <a:cubicBezTo>
                    <a:pt x="-493" y="144177"/>
                    <a:pt x="-2257" y="112075"/>
                    <a:pt x="3035" y="95847"/>
                  </a:cubicBezTo>
                  <a:cubicBezTo>
                    <a:pt x="8327" y="79619"/>
                    <a:pt x="15029" y="72211"/>
                    <a:pt x="39018" y="59864"/>
                  </a:cubicBezTo>
                  <a:cubicBezTo>
                    <a:pt x="63007" y="47517"/>
                    <a:pt x="117335" y="29878"/>
                    <a:pt x="146968" y="21764"/>
                  </a:cubicBezTo>
                  <a:cubicBezTo>
                    <a:pt x="176601" y="13650"/>
                    <a:pt x="192829" y="14355"/>
                    <a:pt x="216818" y="11180"/>
                  </a:cubicBezTo>
                  <a:cubicBezTo>
                    <a:pt x="240807" y="8005"/>
                    <a:pt x="281376" y="-5753"/>
                    <a:pt x="290901" y="2714"/>
                  </a:cubicBezTo>
                  <a:cubicBezTo>
                    <a:pt x="300426" y="11181"/>
                    <a:pt x="269382" y="76444"/>
                    <a:pt x="254918" y="95847"/>
                  </a:cubicBezTo>
                  <a:close/>
                </a:path>
              </a:pathLst>
            </a:custGeom>
            <a:solidFill>
              <a:srgbClr val="FF0000">
                <a:alpha val="66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5859BF72-FDC4-4756-A252-3C06D01C34DB}"/>
                </a:ext>
              </a:extLst>
            </p:cNvPr>
            <p:cNvSpPr/>
            <p:nvPr/>
          </p:nvSpPr>
          <p:spPr>
            <a:xfrm>
              <a:off x="6355326" y="2210839"/>
              <a:ext cx="252551" cy="1073250"/>
            </a:xfrm>
            <a:custGeom>
              <a:avLst/>
              <a:gdLst>
                <a:gd name="connsiteX0" fmla="*/ 248674 w 252551"/>
                <a:gd name="connsiteY0" fmla="*/ 79394 h 1073250"/>
                <a:gd name="connsiteX1" fmla="*/ 147074 w 252551"/>
                <a:gd name="connsiteY1" fmla="*/ 161944 h 1073250"/>
                <a:gd name="connsiteX2" fmla="*/ 111091 w 252551"/>
                <a:gd name="connsiteY2" fmla="*/ 284711 h 1073250"/>
                <a:gd name="connsiteX3" fmla="*/ 125907 w 252551"/>
                <a:gd name="connsiteY3" fmla="*/ 587394 h 1073250"/>
                <a:gd name="connsiteX4" fmla="*/ 136491 w 252551"/>
                <a:gd name="connsiteY4" fmla="*/ 701694 h 1073250"/>
                <a:gd name="connsiteX5" fmla="*/ 172474 w 252551"/>
                <a:gd name="connsiteY5" fmla="*/ 820228 h 1073250"/>
                <a:gd name="connsiteX6" fmla="*/ 195757 w 252551"/>
                <a:gd name="connsiteY6" fmla="*/ 864678 h 1073250"/>
                <a:gd name="connsiteX7" fmla="*/ 204224 w 252551"/>
                <a:gd name="connsiteY7" fmla="*/ 926061 h 1073250"/>
                <a:gd name="connsiteX8" fmla="*/ 189407 w 252551"/>
                <a:gd name="connsiteY8" fmla="*/ 991678 h 1073250"/>
                <a:gd name="connsiteX9" fmla="*/ 144957 w 252551"/>
                <a:gd name="connsiteY9" fmla="*/ 1048828 h 1073250"/>
                <a:gd name="connsiteX10" fmla="*/ 111091 w 252551"/>
                <a:gd name="connsiteY10" fmla="*/ 1069994 h 1073250"/>
                <a:gd name="connsiteX11" fmla="*/ 56057 w 252551"/>
                <a:gd name="connsiteY11" fmla="*/ 983211 h 1073250"/>
                <a:gd name="connsiteX12" fmla="*/ 17957 w 252551"/>
                <a:gd name="connsiteY12" fmla="*/ 782128 h 1073250"/>
                <a:gd name="connsiteX13" fmla="*/ 7374 w 252551"/>
                <a:gd name="connsiteY13" fmla="*/ 492144 h 1073250"/>
                <a:gd name="connsiteX14" fmla="*/ 3141 w 252551"/>
                <a:gd name="connsiteY14" fmla="*/ 329161 h 1073250"/>
                <a:gd name="connsiteX15" fmla="*/ 56057 w 252551"/>
                <a:gd name="connsiteY15" fmla="*/ 208511 h 1073250"/>
                <a:gd name="connsiteX16" fmla="*/ 125907 w 252551"/>
                <a:gd name="connsiteY16" fmla="*/ 100561 h 1073250"/>
                <a:gd name="connsiteX17" fmla="*/ 202107 w 252551"/>
                <a:gd name="connsiteY17" fmla="*/ 3194 h 1073250"/>
                <a:gd name="connsiteX18" fmla="*/ 229624 w 252551"/>
                <a:gd name="connsiteY18" fmla="*/ 26478 h 1073250"/>
                <a:gd name="connsiteX19" fmla="*/ 248674 w 252551"/>
                <a:gd name="connsiteY19" fmla="*/ 79394 h 10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551" h="1073250">
                  <a:moveTo>
                    <a:pt x="248674" y="79394"/>
                  </a:moveTo>
                  <a:cubicBezTo>
                    <a:pt x="234916" y="101972"/>
                    <a:pt x="170004" y="127725"/>
                    <a:pt x="147074" y="161944"/>
                  </a:cubicBezTo>
                  <a:cubicBezTo>
                    <a:pt x="124144" y="196163"/>
                    <a:pt x="114619" y="213803"/>
                    <a:pt x="111091" y="284711"/>
                  </a:cubicBezTo>
                  <a:cubicBezTo>
                    <a:pt x="107563" y="355619"/>
                    <a:pt x="121674" y="517897"/>
                    <a:pt x="125907" y="587394"/>
                  </a:cubicBezTo>
                  <a:cubicBezTo>
                    <a:pt x="130140" y="656891"/>
                    <a:pt x="128730" y="662888"/>
                    <a:pt x="136491" y="701694"/>
                  </a:cubicBezTo>
                  <a:cubicBezTo>
                    <a:pt x="144252" y="740500"/>
                    <a:pt x="162596" y="793064"/>
                    <a:pt x="172474" y="820228"/>
                  </a:cubicBezTo>
                  <a:cubicBezTo>
                    <a:pt x="182352" y="847392"/>
                    <a:pt x="190465" y="847039"/>
                    <a:pt x="195757" y="864678"/>
                  </a:cubicBezTo>
                  <a:cubicBezTo>
                    <a:pt x="201049" y="882317"/>
                    <a:pt x="205282" y="904894"/>
                    <a:pt x="204224" y="926061"/>
                  </a:cubicBezTo>
                  <a:cubicBezTo>
                    <a:pt x="203166" y="947228"/>
                    <a:pt x="199285" y="971217"/>
                    <a:pt x="189407" y="991678"/>
                  </a:cubicBezTo>
                  <a:cubicBezTo>
                    <a:pt x="179529" y="1012139"/>
                    <a:pt x="158010" y="1035775"/>
                    <a:pt x="144957" y="1048828"/>
                  </a:cubicBezTo>
                  <a:cubicBezTo>
                    <a:pt x="131904" y="1061881"/>
                    <a:pt x="125908" y="1080930"/>
                    <a:pt x="111091" y="1069994"/>
                  </a:cubicBezTo>
                  <a:cubicBezTo>
                    <a:pt x="96274" y="1059058"/>
                    <a:pt x="71579" y="1031189"/>
                    <a:pt x="56057" y="983211"/>
                  </a:cubicBezTo>
                  <a:cubicBezTo>
                    <a:pt x="40535" y="935233"/>
                    <a:pt x="26071" y="863972"/>
                    <a:pt x="17957" y="782128"/>
                  </a:cubicBezTo>
                  <a:cubicBezTo>
                    <a:pt x="9843" y="700284"/>
                    <a:pt x="9843" y="567638"/>
                    <a:pt x="7374" y="492144"/>
                  </a:cubicBezTo>
                  <a:cubicBezTo>
                    <a:pt x="4905" y="416650"/>
                    <a:pt x="-4973" y="376433"/>
                    <a:pt x="3141" y="329161"/>
                  </a:cubicBezTo>
                  <a:cubicBezTo>
                    <a:pt x="11255" y="281889"/>
                    <a:pt x="35596" y="246611"/>
                    <a:pt x="56057" y="208511"/>
                  </a:cubicBezTo>
                  <a:cubicBezTo>
                    <a:pt x="76518" y="170411"/>
                    <a:pt x="101565" y="134780"/>
                    <a:pt x="125907" y="100561"/>
                  </a:cubicBezTo>
                  <a:cubicBezTo>
                    <a:pt x="150249" y="66342"/>
                    <a:pt x="184821" y="15541"/>
                    <a:pt x="202107" y="3194"/>
                  </a:cubicBezTo>
                  <a:cubicBezTo>
                    <a:pt x="219393" y="-9153"/>
                    <a:pt x="223627" y="17659"/>
                    <a:pt x="229624" y="26478"/>
                  </a:cubicBezTo>
                  <a:cubicBezTo>
                    <a:pt x="235621" y="35297"/>
                    <a:pt x="262432" y="56816"/>
                    <a:pt x="248674" y="7939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8E25203A-2831-474E-8DA0-EE5F156C11DD}"/>
                </a:ext>
              </a:extLst>
            </p:cNvPr>
            <p:cNvSpPr/>
            <p:nvPr/>
          </p:nvSpPr>
          <p:spPr>
            <a:xfrm>
              <a:off x="5979241" y="2537838"/>
              <a:ext cx="138434" cy="225670"/>
            </a:xfrm>
            <a:custGeom>
              <a:avLst/>
              <a:gdLst>
                <a:gd name="connsiteX0" fmla="*/ 137926 w 138434"/>
                <a:gd name="connsiteY0" fmla="*/ 45 h 225670"/>
                <a:gd name="connsiteX1" fmla="*/ 76542 w 138434"/>
                <a:gd name="connsiteY1" fmla="*/ 107995 h 225670"/>
                <a:gd name="connsiteX2" fmla="*/ 25742 w 138434"/>
                <a:gd name="connsiteY2" fmla="*/ 218062 h 225670"/>
                <a:gd name="connsiteX3" fmla="*/ 342 w 138434"/>
                <a:gd name="connsiteY3" fmla="*/ 209595 h 225670"/>
                <a:gd name="connsiteX4" fmla="*/ 13042 w 138434"/>
                <a:gd name="connsiteY4" fmla="*/ 156679 h 225670"/>
                <a:gd name="connsiteX5" fmla="*/ 40559 w 138434"/>
                <a:gd name="connsiteY5" fmla="*/ 95295 h 225670"/>
                <a:gd name="connsiteX6" fmla="*/ 137926 w 138434"/>
                <a:gd name="connsiteY6" fmla="*/ 45 h 2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4" h="225670">
                  <a:moveTo>
                    <a:pt x="137926" y="45"/>
                  </a:moveTo>
                  <a:cubicBezTo>
                    <a:pt x="143923" y="2162"/>
                    <a:pt x="95239" y="71659"/>
                    <a:pt x="76542" y="107995"/>
                  </a:cubicBezTo>
                  <a:cubicBezTo>
                    <a:pt x="57845" y="144331"/>
                    <a:pt x="38442" y="201129"/>
                    <a:pt x="25742" y="218062"/>
                  </a:cubicBezTo>
                  <a:cubicBezTo>
                    <a:pt x="13042" y="234995"/>
                    <a:pt x="2459" y="219825"/>
                    <a:pt x="342" y="209595"/>
                  </a:cubicBezTo>
                  <a:cubicBezTo>
                    <a:pt x="-1775" y="199365"/>
                    <a:pt x="6339" y="175729"/>
                    <a:pt x="13042" y="156679"/>
                  </a:cubicBezTo>
                  <a:cubicBezTo>
                    <a:pt x="19745" y="137629"/>
                    <a:pt x="22567" y="119637"/>
                    <a:pt x="40559" y="95295"/>
                  </a:cubicBezTo>
                  <a:cubicBezTo>
                    <a:pt x="58551" y="70953"/>
                    <a:pt x="131929" y="-2072"/>
                    <a:pt x="137926" y="4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CEB3BCD-3AA5-4327-A88D-2FEA878B70E0}"/>
                </a:ext>
              </a:extLst>
            </p:cNvPr>
            <p:cNvSpPr/>
            <p:nvPr/>
          </p:nvSpPr>
          <p:spPr>
            <a:xfrm>
              <a:off x="5828951" y="3103007"/>
              <a:ext cx="141658" cy="176160"/>
            </a:xfrm>
            <a:custGeom>
              <a:avLst/>
              <a:gdLst>
                <a:gd name="connsiteX0" fmla="*/ 349 w 141658"/>
                <a:gd name="connsiteY0" fmla="*/ 26 h 176160"/>
                <a:gd name="connsiteX1" fmla="*/ 42682 w 141658"/>
                <a:gd name="connsiteY1" fmla="*/ 80460 h 176160"/>
                <a:gd name="connsiteX2" fmla="*/ 116766 w 141658"/>
                <a:gd name="connsiteY2" fmla="*/ 154543 h 176160"/>
                <a:gd name="connsiteX3" fmla="*/ 140049 w 141658"/>
                <a:gd name="connsiteY3" fmla="*/ 175710 h 176160"/>
                <a:gd name="connsiteX4" fmla="*/ 78666 w 141658"/>
                <a:gd name="connsiteY4" fmla="*/ 139726 h 176160"/>
                <a:gd name="connsiteX5" fmla="*/ 25749 w 141658"/>
                <a:gd name="connsiteY5" fmla="*/ 88926 h 176160"/>
                <a:gd name="connsiteX6" fmla="*/ 349 w 141658"/>
                <a:gd name="connsiteY6" fmla="*/ 26 h 1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58" h="176160">
                  <a:moveTo>
                    <a:pt x="349" y="26"/>
                  </a:moveTo>
                  <a:cubicBezTo>
                    <a:pt x="3171" y="-1385"/>
                    <a:pt x="23279" y="54707"/>
                    <a:pt x="42682" y="80460"/>
                  </a:cubicBezTo>
                  <a:cubicBezTo>
                    <a:pt x="62085" y="106213"/>
                    <a:pt x="100538" y="138668"/>
                    <a:pt x="116766" y="154543"/>
                  </a:cubicBezTo>
                  <a:cubicBezTo>
                    <a:pt x="132994" y="170418"/>
                    <a:pt x="146399" y="178179"/>
                    <a:pt x="140049" y="175710"/>
                  </a:cubicBezTo>
                  <a:cubicBezTo>
                    <a:pt x="133699" y="173241"/>
                    <a:pt x="97716" y="154190"/>
                    <a:pt x="78666" y="139726"/>
                  </a:cubicBezTo>
                  <a:cubicBezTo>
                    <a:pt x="59616" y="125262"/>
                    <a:pt x="39155" y="107270"/>
                    <a:pt x="25749" y="88926"/>
                  </a:cubicBezTo>
                  <a:cubicBezTo>
                    <a:pt x="12343" y="70582"/>
                    <a:pt x="-2473" y="1437"/>
                    <a:pt x="349" y="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7E55726-07B8-455B-ABF0-1CC000526321}"/>
                </a:ext>
              </a:extLst>
            </p:cNvPr>
            <p:cNvSpPr/>
            <p:nvPr/>
          </p:nvSpPr>
          <p:spPr>
            <a:xfrm>
              <a:off x="5488444" y="3075517"/>
              <a:ext cx="309106" cy="190811"/>
            </a:xfrm>
            <a:custGeom>
              <a:avLst/>
              <a:gdLst>
                <a:gd name="connsiteX0" fmla="*/ 309106 w 309106"/>
                <a:gd name="connsiteY0" fmla="*/ 0 h 190811"/>
                <a:gd name="connsiteX1" fmla="*/ 228673 w 309106"/>
                <a:gd name="connsiteY1" fmla="*/ 63500 h 190811"/>
                <a:gd name="connsiteX2" fmla="*/ 116489 w 309106"/>
                <a:gd name="connsiteY2" fmla="*/ 124883 h 190811"/>
                <a:gd name="connsiteX3" fmla="*/ 61456 w 309106"/>
                <a:gd name="connsiteY3" fmla="*/ 160866 h 190811"/>
                <a:gd name="connsiteX4" fmla="*/ 73 w 309106"/>
                <a:gd name="connsiteY4" fmla="*/ 190500 h 190811"/>
                <a:gd name="connsiteX5" fmla="*/ 74156 w 309106"/>
                <a:gd name="connsiteY5" fmla="*/ 141816 h 190811"/>
                <a:gd name="connsiteX6" fmla="*/ 182106 w 309106"/>
                <a:gd name="connsiteY6" fmla="*/ 80433 h 190811"/>
                <a:gd name="connsiteX7" fmla="*/ 309106 w 309106"/>
                <a:gd name="connsiteY7" fmla="*/ 0 h 1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106" h="190811">
                  <a:moveTo>
                    <a:pt x="309106" y="0"/>
                  </a:moveTo>
                  <a:cubicBezTo>
                    <a:pt x="284941" y="21343"/>
                    <a:pt x="260776" y="42686"/>
                    <a:pt x="228673" y="63500"/>
                  </a:cubicBezTo>
                  <a:cubicBezTo>
                    <a:pt x="196570" y="84314"/>
                    <a:pt x="144358" y="108655"/>
                    <a:pt x="116489" y="124883"/>
                  </a:cubicBezTo>
                  <a:cubicBezTo>
                    <a:pt x="88619" y="141111"/>
                    <a:pt x="80859" y="149930"/>
                    <a:pt x="61456" y="160866"/>
                  </a:cubicBezTo>
                  <a:cubicBezTo>
                    <a:pt x="42053" y="171802"/>
                    <a:pt x="-2044" y="193675"/>
                    <a:pt x="73" y="190500"/>
                  </a:cubicBezTo>
                  <a:cubicBezTo>
                    <a:pt x="2190" y="187325"/>
                    <a:pt x="43817" y="160160"/>
                    <a:pt x="74156" y="141816"/>
                  </a:cubicBezTo>
                  <a:cubicBezTo>
                    <a:pt x="104495" y="123472"/>
                    <a:pt x="182106" y="80433"/>
                    <a:pt x="182106" y="80433"/>
                  </a:cubicBezTo>
                  <a:lnTo>
                    <a:pt x="30910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6686E04-0A72-45D6-A081-5701838730E8}"/>
                </a:ext>
              </a:extLst>
            </p:cNvPr>
            <p:cNvSpPr/>
            <p:nvPr/>
          </p:nvSpPr>
          <p:spPr>
            <a:xfrm>
              <a:off x="6852898" y="2333983"/>
              <a:ext cx="346362" cy="246593"/>
            </a:xfrm>
            <a:custGeom>
              <a:avLst/>
              <a:gdLst>
                <a:gd name="connsiteX0" fmla="*/ 869 w 346362"/>
                <a:gd name="connsiteY0" fmla="*/ 700 h 246593"/>
                <a:gd name="connsiteX1" fmla="*/ 132102 w 346362"/>
                <a:gd name="connsiteY1" fmla="*/ 13400 h 246593"/>
                <a:gd name="connsiteX2" fmla="*/ 201952 w 346362"/>
                <a:gd name="connsiteY2" fmla="*/ 57850 h 246593"/>
                <a:gd name="connsiteX3" fmla="*/ 244285 w 346362"/>
                <a:gd name="connsiteY3" fmla="*/ 91717 h 246593"/>
                <a:gd name="connsiteX4" fmla="*/ 259102 w 346362"/>
                <a:gd name="connsiteY4" fmla="*/ 119234 h 246593"/>
                <a:gd name="connsiteX5" fmla="*/ 267569 w 346362"/>
                <a:gd name="connsiteY5" fmla="*/ 159450 h 246593"/>
                <a:gd name="connsiteX6" fmla="*/ 286619 w 346362"/>
                <a:gd name="connsiteY6" fmla="*/ 201784 h 246593"/>
                <a:gd name="connsiteX7" fmla="*/ 345885 w 346362"/>
                <a:gd name="connsiteY7" fmla="*/ 246234 h 246593"/>
                <a:gd name="connsiteX8" fmla="*/ 250635 w 346362"/>
                <a:gd name="connsiteY8" fmla="*/ 176384 h 246593"/>
                <a:gd name="connsiteX9" fmla="*/ 216769 w 346362"/>
                <a:gd name="connsiteY9" fmla="*/ 142517 h 246593"/>
                <a:gd name="connsiteX10" fmla="*/ 155385 w 346362"/>
                <a:gd name="connsiteY10" fmla="*/ 100184 h 246593"/>
                <a:gd name="connsiteX11" fmla="*/ 77069 w 346362"/>
                <a:gd name="connsiteY11" fmla="*/ 30334 h 246593"/>
                <a:gd name="connsiteX12" fmla="*/ 869 w 346362"/>
                <a:gd name="connsiteY12" fmla="*/ 700 h 24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2" h="246593">
                  <a:moveTo>
                    <a:pt x="869" y="700"/>
                  </a:moveTo>
                  <a:cubicBezTo>
                    <a:pt x="10041" y="-2122"/>
                    <a:pt x="98588" y="3875"/>
                    <a:pt x="132102" y="13400"/>
                  </a:cubicBezTo>
                  <a:cubicBezTo>
                    <a:pt x="165616" y="22925"/>
                    <a:pt x="183255" y="44797"/>
                    <a:pt x="201952" y="57850"/>
                  </a:cubicBezTo>
                  <a:cubicBezTo>
                    <a:pt x="220649" y="70903"/>
                    <a:pt x="234760" y="81486"/>
                    <a:pt x="244285" y="91717"/>
                  </a:cubicBezTo>
                  <a:cubicBezTo>
                    <a:pt x="253810" y="101948"/>
                    <a:pt x="255221" y="107945"/>
                    <a:pt x="259102" y="119234"/>
                  </a:cubicBezTo>
                  <a:cubicBezTo>
                    <a:pt x="262983" y="130523"/>
                    <a:pt x="262983" y="145692"/>
                    <a:pt x="267569" y="159450"/>
                  </a:cubicBezTo>
                  <a:cubicBezTo>
                    <a:pt x="272155" y="173208"/>
                    <a:pt x="273566" y="187320"/>
                    <a:pt x="286619" y="201784"/>
                  </a:cubicBezTo>
                  <a:cubicBezTo>
                    <a:pt x="299672" y="216248"/>
                    <a:pt x="351882" y="250467"/>
                    <a:pt x="345885" y="246234"/>
                  </a:cubicBezTo>
                  <a:cubicBezTo>
                    <a:pt x="339888" y="242001"/>
                    <a:pt x="272154" y="193670"/>
                    <a:pt x="250635" y="176384"/>
                  </a:cubicBezTo>
                  <a:cubicBezTo>
                    <a:pt x="229116" y="159098"/>
                    <a:pt x="232644" y="155217"/>
                    <a:pt x="216769" y="142517"/>
                  </a:cubicBezTo>
                  <a:cubicBezTo>
                    <a:pt x="200894" y="129817"/>
                    <a:pt x="178668" y="118881"/>
                    <a:pt x="155385" y="100184"/>
                  </a:cubicBezTo>
                  <a:cubicBezTo>
                    <a:pt x="132102" y="81487"/>
                    <a:pt x="96472" y="45503"/>
                    <a:pt x="77069" y="30334"/>
                  </a:cubicBezTo>
                  <a:cubicBezTo>
                    <a:pt x="57666" y="15165"/>
                    <a:pt x="-8303" y="3522"/>
                    <a:pt x="86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F74FEFE-C037-4C29-8179-43E9D6FA7688}"/>
                </a:ext>
              </a:extLst>
            </p:cNvPr>
            <p:cNvSpPr/>
            <p:nvPr/>
          </p:nvSpPr>
          <p:spPr>
            <a:xfrm>
              <a:off x="6558510" y="2334417"/>
              <a:ext cx="291375" cy="237680"/>
            </a:xfrm>
            <a:custGeom>
              <a:avLst/>
              <a:gdLst>
                <a:gd name="connsiteX0" fmla="*/ 291023 w 291375"/>
                <a:gd name="connsiteY0" fmla="*/ 266 h 237680"/>
                <a:gd name="connsiteX1" fmla="*/ 176723 w 291375"/>
                <a:gd name="connsiteY1" fmla="*/ 34133 h 237680"/>
                <a:gd name="connsiteX2" fmla="*/ 108990 w 291375"/>
                <a:gd name="connsiteY2" fmla="*/ 99750 h 237680"/>
                <a:gd name="connsiteX3" fmla="*/ 58190 w 291375"/>
                <a:gd name="connsiteY3" fmla="*/ 150550 h 237680"/>
                <a:gd name="connsiteX4" fmla="*/ 1040 w 291375"/>
                <a:gd name="connsiteY4" fmla="*/ 237333 h 237680"/>
                <a:gd name="connsiteX5" fmla="*/ 26440 w 291375"/>
                <a:gd name="connsiteY5" fmla="*/ 178066 h 237680"/>
                <a:gd name="connsiteX6" fmla="*/ 89940 w 291375"/>
                <a:gd name="connsiteY6" fmla="*/ 106100 h 237680"/>
                <a:gd name="connsiteX7" fmla="*/ 136507 w 291375"/>
                <a:gd name="connsiteY7" fmla="*/ 51066 h 237680"/>
                <a:gd name="connsiteX8" fmla="*/ 291023 w 291375"/>
                <a:gd name="connsiteY8" fmla="*/ 266 h 23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75" h="237680">
                  <a:moveTo>
                    <a:pt x="291023" y="266"/>
                  </a:moveTo>
                  <a:cubicBezTo>
                    <a:pt x="297726" y="-2556"/>
                    <a:pt x="207062" y="17552"/>
                    <a:pt x="176723" y="34133"/>
                  </a:cubicBezTo>
                  <a:cubicBezTo>
                    <a:pt x="146384" y="50714"/>
                    <a:pt x="128745" y="80347"/>
                    <a:pt x="108990" y="99750"/>
                  </a:cubicBezTo>
                  <a:cubicBezTo>
                    <a:pt x="89234" y="119153"/>
                    <a:pt x="76182" y="127620"/>
                    <a:pt x="58190" y="150550"/>
                  </a:cubicBezTo>
                  <a:cubicBezTo>
                    <a:pt x="40198" y="173480"/>
                    <a:pt x="6332" y="232747"/>
                    <a:pt x="1040" y="237333"/>
                  </a:cubicBezTo>
                  <a:cubicBezTo>
                    <a:pt x="-4252" y="241919"/>
                    <a:pt x="11623" y="199938"/>
                    <a:pt x="26440" y="178066"/>
                  </a:cubicBezTo>
                  <a:cubicBezTo>
                    <a:pt x="41257" y="156194"/>
                    <a:pt x="71595" y="127267"/>
                    <a:pt x="89940" y="106100"/>
                  </a:cubicBezTo>
                  <a:cubicBezTo>
                    <a:pt x="108285" y="84933"/>
                    <a:pt x="104052" y="68705"/>
                    <a:pt x="136507" y="51066"/>
                  </a:cubicBezTo>
                  <a:cubicBezTo>
                    <a:pt x="168962" y="33427"/>
                    <a:pt x="284320" y="3088"/>
                    <a:pt x="291023" y="2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363CBF2-4AB5-4391-B6A4-2D24B3B20AE8}"/>
                </a:ext>
              </a:extLst>
            </p:cNvPr>
            <p:cNvSpPr/>
            <p:nvPr/>
          </p:nvSpPr>
          <p:spPr>
            <a:xfrm>
              <a:off x="6703067" y="2338596"/>
              <a:ext cx="237842" cy="188749"/>
            </a:xfrm>
            <a:custGeom>
              <a:avLst/>
              <a:gdLst>
                <a:gd name="connsiteX0" fmla="*/ 235366 w 237842"/>
                <a:gd name="connsiteY0" fmla="*/ 42654 h 188749"/>
                <a:gd name="connsiteX1" fmla="*/ 216316 w 237842"/>
                <a:gd name="connsiteY1" fmla="*/ 123087 h 188749"/>
                <a:gd name="connsiteX2" fmla="*/ 186683 w 237842"/>
                <a:gd name="connsiteY2" fmla="*/ 176004 h 188749"/>
                <a:gd name="connsiteX3" fmla="*/ 163400 w 237842"/>
                <a:gd name="connsiteY3" fmla="*/ 188704 h 188749"/>
                <a:gd name="connsiteX4" fmla="*/ 114716 w 237842"/>
                <a:gd name="connsiteY4" fmla="*/ 180237 h 188749"/>
                <a:gd name="connsiteX5" fmla="*/ 55450 w 237842"/>
                <a:gd name="connsiteY5" fmla="*/ 180237 h 188749"/>
                <a:gd name="connsiteX6" fmla="*/ 8883 w 237842"/>
                <a:gd name="connsiteY6" fmla="*/ 129437 h 188749"/>
                <a:gd name="connsiteX7" fmla="*/ 416 w 237842"/>
                <a:gd name="connsiteY7" fmla="*/ 93454 h 188749"/>
                <a:gd name="connsiteX8" fmla="*/ 15233 w 237842"/>
                <a:gd name="connsiteY8" fmla="*/ 53237 h 188749"/>
                <a:gd name="connsiteX9" fmla="*/ 38516 w 237842"/>
                <a:gd name="connsiteY9" fmla="*/ 36304 h 188749"/>
                <a:gd name="connsiteX10" fmla="*/ 118950 w 237842"/>
                <a:gd name="connsiteY10" fmla="*/ 6671 h 188749"/>
                <a:gd name="connsiteX11" fmla="*/ 159166 w 237842"/>
                <a:gd name="connsiteY11" fmla="*/ 321 h 188749"/>
                <a:gd name="connsiteX12" fmla="*/ 235366 w 237842"/>
                <a:gd name="connsiteY12" fmla="*/ 42654 h 1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42" h="188749">
                  <a:moveTo>
                    <a:pt x="235366" y="42654"/>
                  </a:moveTo>
                  <a:cubicBezTo>
                    <a:pt x="244891" y="63115"/>
                    <a:pt x="224430" y="100862"/>
                    <a:pt x="216316" y="123087"/>
                  </a:cubicBezTo>
                  <a:cubicBezTo>
                    <a:pt x="208202" y="145312"/>
                    <a:pt x="195502" y="165068"/>
                    <a:pt x="186683" y="176004"/>
                  </a:cubicBezTo>
                  <a:cubicBezTo>
                    <a:pt x="177864" y="186940"/>
                    <a:pt x="175394" y="187999"/>
                    <a:pt x="163400" y="188704"/>
                  </a:cubicBezTo>
                  <a:cubicBezTo>
                    <a:pt x="151406" y="189409"/>
                    <a:pt x="132708" y="181648"/>
                    <a:pt x="114716" y="180237"/>
                  </a:cubicBezTo>
                  <a:cubicBezTo>
                    <a:pt x="96724" y="178826"/>
                    <a:pt x="73089" y="188704"/>
                    <a:pt x="55450" y="180237"/>
                  </a:cubicBezTo>
                  <a:cubicBezTo>
                    <a:pt x="37811" y="171770"/>
                    <a:pt x="18055" y="143901"/>
                    <a:pt x="8883" y="129437"/>
                  </a:cubicBezTo>
                  <a:cubicBezTo>
                    <a:pt x="-289" y="114973"/>
                    <a:pt x="-642" y="106154"/>
                    <a:pt x="416" y="93454"/>
                  </a:cubicBezTo>
                  <a:cubicBezTo>
                    <a:pt x="1474" y="80754"/>
                    <a:pt x="8883" y="62762"/>
                    <a:pt x="15233" y="53237"/>
                  </a:cubicBezTo>
                  <a:cubicBezTo>
                    <a:pt x="21583" y="43712"/>
                    <a:pt x="21230" y="44065"/>
                    <a:pt x="38516" y="36304"/>
                  </a:cubicBezTo>
                  <a:cubicBezTo>
                    <a:pt x="55802" y="28543"/>
                    <a:pt x="98842" y="12668"/>
                    <a:pt x="118950" y="6671"/>
                  </a:cubicBezTo>
                  <a:cubicBezTo>
                    <a:pt x="139058" y="674"/>
                    <a:pt x="145055" y="-737"/>
                    <a:pt x="159166" y="321"/>
                  </a:cubicBezTo>
                  <a:cubicBezTo>
                    <a:pt x="173277" y="1379"/>
                    <a:pt x="225841" y="22193"/>
                    <a:pt x="235366" y="426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月 191">
              <a:extLst>
                <a:ext uri="{FF2B5EF4-FFF2-40B4-BE49-F238E27FC236}">
                  <a16:creationId xmlns:a16="http://schemas.microsoft.com/office/drawing/2014/main" id="{9E348DB9-BDFA-43BE-B22A-7DC20DC95930}"/>
                </a:ext>
              </a:extLst>
            </p:cNvPr>
            <p:cNvSpPr/>
            <p:nvPr/>
          </p:nvSpPr>
          <p:spPr>
            <a:xfrm rot="13709071">
              <a:off x="6822198" y="2410993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925CEFEB-DD6C-4FB9-A79D-65D230E74349}"/>
                </a:ext>
              </a:extLst>
            </p:cNvPr>
            <p:cNvSpPr/>
            <p:nvPr/>
          </p:nvSpPr>
          <p:spPr>
            <a:xfrm>
              <a:off x="6893086" y="2507934"/>
              <a:ext cx="223149" cy="55382"/>
            </a:xfrm>
            <a:custGeom>
              <a:avLst/>
              <a:gdLst>
                <a:gd name="connsiteX0" fmla="*/ 223147 w 223149"/>
                <a:gd name="connsiteY0" fmla="*/ 8783 h 55382"/>
                <a:gd name="connsiteX1" fmla="*/ 170231 w 223149"/>
                <a:gd name="connsiteY1" fmla="*/ 27833 h 55382"/>
                <a:gd name="connsiteX2" fmla="*/ 104614 w 223149"/>
                <a:gd name="connsiteY2" fmla="*/ 48999 h 55382"/>
                <a:gd name="connsiteX3" fmla="*/ 47464 w 223149"/>
                <a:gd name="connsiteY3" fmla="*/ 55349 h 55382"/>
                <a:gd name="connsiteX4" fmla="*/ 897 w 223149"/>
                <a:gd name="connsiteY4" fmla="*/ 51116 h 55382"/>
                <a:gd name="connsiteX5" fmla="*/ 89797 w 223149"/>
                <a:gd name="connsiteY5" fmla="*/ 42649 h 55382"/>
                <a:gd name="connsiteX6" fmla="*/ 172347 w 223149"/>
                <a:gd name="connsiteY6" fmla="*/ 2433 h 55382"/>
                <a:gd name="connsiteX7" fmla="*/ 223147 w 223149"/>
                <a:gd name="connsiteY7" fmla="*/ 8783 h 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49" h="55382">
                  <a:moveTo>
                    <a:pt x="223147" y="8783"/>
                  </a:moveTo>
                  <a:cubicBezTo>
                    <a:pt x="222794" y="13016"/>
                    <a:pt x="189986" y="21130"/>
                    <a:pt x="170231" y="27833"/>
                  </a:cubicBezTo>
                  <a:cubicBezTo>
                    <a:pt x="150476" y="34536"/>
                    <a:pt x="125075" y="44413"/>
                    <a:pt x="104614" y="48999"/>
                  </a:cubicBezTo>
                  <a:cubicBezTo>
                    <a:pt x="84153" y="53585"/>
                    <a:pt x="64750" y="54996"/>
                    <a:pt x="47464" y="55349"/>
                  </a:cubicBezTo>
                  <a:cubicBezTo>
                    <a:pt x="30178" y="55702"/>
                    <a:pt x="-6158" y="53233"/>
                    <a:pt x="897" y="51116"/>
                  </a:cubicBezTo>
                  <a:cubicBezTo>
                    <a:pt x="7952" y="48999"/>
                    <a:pt x="61222" y="50763"/>
                    <a:pt x="89797" y="42649"/>
                  </a:cubicBezTo>
                  <a:cubicBezTo>
                    <a:pt x="118372" y="34535"/>
                    <a:pt x="153650" y="9136"/>
                    <a:pt x="172347" y="2433"/>
                  </a:cubicBezTo>
                  <a:cubicBezTo>
                    <a:pt x="191044" y="-4270"/>
                    <a:pt x="223500" y="4550"/>
                    <a:pt x="223147" y="87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9889CE69-707A-4A2F-90D8-F32E04B6911F}"/>
                </a:ext>
              </a:extLst>
            </p:cNvPr>
            <p:cNvSpPr/>
            <p:nvPr/>
          </p:nvSpPr>
          <p:spPr>
            <a:xfrm>
              <a:off x="6557174" y="2541098"/>
              <a:ext cx="346730" cy="63190"/>
            </a:xfrm>
            <a:custGeom>
              <a:avLst/>
              <a:gdLst>
                <a:gd name="connsiteX0" fmla="*/ 345276 w 346730"/>
                <a:gd name="connsiteY0" fmla="*/ 24302 h 63190"/>
                <a:gd name="connsiteX1" fmla="*/ 279659 w 346730"/>
                <a:gd name="connsiteY1" fmla="*/ 22185 h 63190"/>
                <a:gd name="connsiteX2" fmla="*/ 186526 w 346730"/>
                <a:gd name="connsiteY2" fmla="*/ 11602 h 63190"/>
                <a:gd name="connsiteX3" fmla="*/ 123026 w 346730"/>
                <a:gd name="connsiteY3" fmla="*/ 5252 h 63190"/>
                <a:gd name="connsiteX4" fmla="*/ 74343 w 346730"/>
                <a:gd name="connsiteY4" fmla="*/ 13719 h 63190"/>
                <a:gd name="connsiteX5" fmla="*/ 36243 w 346730"/>
                <a:gd name="connsiteY5" fmla="*/ 53935 h 63190"/>
                <a:gd name="connsiteX6" fmla="*/ 259 w 346730"/>
                <a:gd name="connsiteY6" fmla="*/ 60285 h 63190"/>
                <a:gd name="connsiteX7" fmla="*/ 55293 w 346730"/>
                <a:gd name="connsiteY7" fmla="*/ 15835 h 63190"/>
                <a:gd name="connsiteX8" fmla="*/ 131493 w 346730"/>
                <a:gd name="connsiteY8" fmla="*/ 1019 h 63190"/>
                <a:gd name="connsiteX9" fmla="*/ 216159 w 346730"/>
                <a:gd name="connsiteY9" fmla="*/ 3135 h 63190"/>
                <a:gd name="connsiteX10" fmla="*/ 345276 w 346730"/>
                <a:gd name="connsiteY10" fmla="*/ 24302 h 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730" h="63190">
                  <a:moveTo>
                    <a:pt x="345276" y="24302"/>
                  </a:moveTo>
                  <a:cubicBezTo>
                    <a:pt x="355859" y="27477"/>
                    <a:pt x="306117" y="24302"/>
                    <a:pt x="279659" y="22185"/>
                  </a:cubicBezTo>
                  <a:cubicBezTo>
                    <a:pt x="253201" y="20068"/>
                    <a:pt x="186526" y="11602"/>
                    <a:pt x="186526" y="11602"/>
                  </a:cubicBezTo>
                  <a:cubicBezTo>
                    <a:pt x="160421" y="8780"/>
                    <a:pt x="141723" y="4899"/>
                    <a:pt x="123026" y="5252"/>
                  </a:cubicBezTo>
                  <a:cubicBezTo>
                    <a:pt x="104329" y="5605"/>
                    <a:pt x="88807" y="5605"/>
                    <a:pt x="74343" y="13719"/>
                  </a:cubicBezTo>
                  <a:cubicBezTo>
                    <a:pt x="59879" y="21833"/>
                    <a:pt x="48590" y="46174"/>
                    <a:pt x="36243" y="53935"/>
                  </a:cubicBezTo>
                  <a:cubicBezTo>
                    <a:pt x="23896" y="61696"/>
                    <a:pt x="-2916" y="66635"/>
                    <a:pt x="259" y="60285"/>
                  </a:cubicBezTo>
                  <a:cubicBezTo>
                    <a:pt x="3434" y="53935"/>
                    <a:pt x="33421" y="25713"/>
                    <a:pt x="55293" y="15835"/>
                  </a:cubicBezTo>
                  <a:cubicBezTo>
                    <a:pt x="77165" y="5957"/>
                    <a:pt x="104682" y="3136"/>
                    <a:pt x="131493" y="1019"/>
                  </a:cubicBezTo>
                  <a:cubicBezTo>
                    <a:pt x="158304" y="-1098"/>
                    <a:pt x="182998" y="313"/>
                    <a:pt x="216159" y="3135"/>
                  </a:cubicBezTo>
                  <a:cubicBezTo>
                    <a:pt x="249320" y="5957"/>
                    <a:pt x="334693" y="21127"/>
                    <a:pt x="345276" y="2430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A091351D-89C7-48A4-B913-6CEC5F323CB1}"/>
                </a:ext>
              </a:extLst>
            </p:cNvPr>
            <p:cNvSpPr/>
            <p:nvPr/>
          </p:nvSpPr>
          <p:spPr>
            <a:xfrm>
              <a:off x="6595951" y="2463734"/>
              <a:ext cx="111777" cy="67541"/>
            </a:xfrm>
            <a:custGeom>
              <a:avLst/>
              <a:gdLst>
                <a:gd name="connsiteX0" fmla="*/ 44562 w 111777"/>
                <a:gd name="connsiteY0" fmla="*/ 66 h 67541"/>
                <a:gd name="connsiteX1" fmla="*/ 82662 w 111777"/>
                <a:gd name="connsiteY1" fmla="*/ 55629 h 67541"/>
                <a:gd name="connsiteX2" fmla="*/ 111237 w 111777"/>
                <a:gd name="connsiteY2" fmla="*/ 55629 h 67541"/>
                <a:gd name="connsiteX3" fmla="*/ 57262 w 111777"/>
                <a:gd name="connsiteY3" fmla="*/ 61979 h 67541"/>
                <a:gd name="connsiteX4" fmla="*/ 6462 w 111777"/>
                <a:gd name="connsiteY4" fmla="*/ 66741 h 67541"/>
                <a:gd name="connsiteX5" fmla="*/ 3287 w 111777"/>
                <a:gd name="connsiteY5" fmla="*/ 44516 h 67541"/>
                <a:gd name="connsiteX6" fmla="*/ 44562 w 111777"/>
                <a:gd name="connsiteY6" fmla="*/ 66 h 6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77" h="67541">
                  <a:moveTo>
                    <a:pt x="44562" y="66"/>
                  </a:moveTo>
                  <a:cubicBezTo>
                    <a:pt x="57791" y="1918"/>
                    <a:pt x="71550" y="46369"/>
                    <a:pt x="82662" y="55629"/>
                  </a:cubicBezTo>
                  <a:cubicBezTo>
                    <a:pt x="93774" y="64889"/>
                    <a:pt x="115470" y="54571"/>
                    <a:pt x="111237" y="55629"/>
                  </a:cubicBezTo>
                  <a:cubicBezTo>
                    <a:pt x="107004" y="56687"/>
                    <a:pt x="74724" y="60127"/>
                    <a:pt x="57262" y="61979"/>
                  </a:cubicBezTo>
                  <a:cubicBezTo>
                    <a:pt x="39800" y="63831"/>
                    <a:pt x="15458" y="69651"/>
                    <a:pt x="6462" y="66741"/>
                  </a:cubicBezTo>
                  <a:cubicBezTo>
                    <a:pt x="-2534" y="63831"/>
                    <a:pt x="-682" y="53512"/>
                    <a:pt x="3287" y="44516"/>
                  </a:cubicBezTo>
                  <a:cubicBezTo>
                    <a:pt x="7256" y="35520"/>
                    <a:pt x="31333" y="-1786"/>
                    <a:pt x="44562" y="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615D4C3-75E6-4275-A21A-8F265B20F1BF}"/>
                </a:ext>
              </a:extLst>
            </p:cNvPr>
            <p:cNvSpPr/>
            <p:nvPr/>
          </p:nvSpPr>
          <p:spPr>
            <a:xfrm>
              <a:off x="6883380" y="2509404"/>
              <a:ext cx="197511" cy="42404"/>
            </a:xfrm>
            <a:custGeom>
              <a:avLst/>
              <a:gdLst>
                <a:gd name="connsiteX0" fmla="*/ 196870 w 197511"/>
                <a:gd name="connsiteY0" fmla="*/ 2021 h 42404"/>
                <a:gd name="connsiteX1" fmla="*/ 134958 w 197511"/>
                <a:gd name="connsiteY1" fmla="*/ 6784 h 42404"/>
                <a:gd name="connsiteX2" fmla="*/ 85745 w 197511"/>
                <a:gd name="connsiteY2" fmla="*/ 24246 h 42404"/>
                <a:gd name="connsiteX3" fmla="*/ 20 w 197511"/>
                <a:gd name="connsiteY3" fmla="*/ 40121 h 42404"/>
                <a:gd name="connsiteX4" fmla="*/ 93683 w 197511"/>
                <a:gd name="connsiteY4" fmla="*/ 38534 h 42404"/>
                <a:gd name="connsiteX5" fmla="*/ 196870 w 197511"/>
                <a:gd name="connsiteY5" fmla="*/ 2021 h 4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1" h="42404">
                  <a:moveTo>
                    <a:pt x="196870" y="2021"/>
                  </a:moveTo>
                  <a:cubicBezTo>
                    <a:pt x="203749" y="-3271"/>
                    <a:pt x="153479" y="3080"/>
                    <a:pt x="134958" y="6784"/>
                  </a:cubicBezTo>
                  <a:cubicBezTo>
                    <a:pt x="116437" y="10488"/>
                    <a:pt x="108235" y="18690"/>
                    <a:pt x="85745" y="24246"/>
                  </a:cubicBezTo>
                  <a:cubicBezTo>
                    <a:pt x="63255" y="29802"/>
                    <a:pt x="-1303" y="37740"/>
                    <a:pt x="20" y="40121"/>
                  </a:cubicBezTo>
                  <a:cubicBezTo>
                    <a:pt x="1343" y="42502"/>
                    <a:pt x="66166" y="44355"/>
                    <a:pt x="93683" y="38534"/>
                  </a:cubicBezTo>
                  <a:cubicBezTo>
                    <a:pt x="121200" y="32713"/>
                    <a:pt x="189991" y="7313"/>
                    <a:pt x="196870" y="202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D3F32ABE-7C2F-4012-89F7-D8A7BC9744F0}"/>
                </a:ext>
              </a:extLst>
            </p:cNvPr>
            <p:cNvSpPr/>
            <p:nvPr/>
          </p:nvSpPr>
          <p:spPr>
            <a:xfrm>
              <a:off x="7116552" y="2511402"/>
              <a:ext cx="56956" cy="70263"/>
            </a:xfrm>
            <a:custGeom>
              <a:avLst/>
              <a:gdLst>
                <a:gd name="connsiteX0" fmla="*/ 211 w 56956"/>
                <a:gd name="connsiteY0" fmla="*/ 23 h 70263"/>
                <a:gd name="connsiteX1" fmla="*/ 55773 w 56956"/>
                <a:gd name="connsiteY1" fmla="*/ 66698 h 70263"/>
                <a:gd name="connsiteX2" fmla="*/ 36723 w 56956"/>
                <a:gd name="connsiteY2" fmla="*/ 58761 h 70263"/>
                <a:gd name="connsiteX3" fmla="*/ 211 w 56956"/>
                <a:gd name="connsiteY3" fmla="*/ 23 h 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6" h="70263">
                  <a:moveTo>
                    <a:pt x="211" y="23"/>
                  </a:moveTo>
                  <a:cubicBezTo>
                    <a:pt x="3386" y="1346"/>
                    <a:pt x="49688" y="56908"/>
                    <a:pt x="55773" y="66698"/>
                  </a:cubicBezTo>
                  <a:cubicBezTo>
                    <a:pt x="61858" y="76488"/>
                    <a:pt x="42808" y="63523"/>
                    <a:pt x="36723" y="58761"/>
                  </a:cubicBezTo>
                  <a:cubicBezTo>
                    <a:pt x="30638" y="53999"/>
                    <a:pt x="-2964" y="-1300"/>
                    <a:pt x="211" y="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1ECDCEF9-BE37-4A14-A2FE-849E95C982C2}"/>
                </a:ext>
              </a:extLst>
            </p:cNvPr>
            <p:cNvSpPr/>
            <p:nvPr/>
          </p:nvSpPr>
          <p:spPr>
            <a:xfrm>
              <a:off x="6683375" y="2387178"/>
              <a:ext cx="58896" cy="36935"/>
            </a:xfrm>
            <a:custGeom>
              <a:avLst/>
              <a:gdLst>
                <a:gd name="connsiteX0" fmla="*/ 0 w 58896"/>
                <a:gd name="connsiteY0" fmla="*/ 36935 h 36935"/>
                <a:gd name="connsiteX1" fmla="*/ 58738 w 58896"/>
                <a:gd name="connsiteY1" fmla="*/ 422 h 36935"/>
                <a:gd name="connsiteX2" fmla="*/ 0 w 58896"/>
                <a:gd name="connsiteY2" fmla="*/ 36935 h 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96" h="36935">
                  <a:moveTo>
                    <a:pt x="0" y="36935"/>
                  </a:moveTo>
                  <a:cubicBezTo>
                    <a:pt x="0" y="36935"/>
                    <a:pt x="55034" y="5449"/>
                    <a:pt x="58738" y="422"/>
                  </a:cubicBezTo>
                  <a:cubicBezTo>
                    <a:pt x="62442" y="-4605"/>
                    <a:pt x="0" y="36935"/>
                    <a:pt x="0" y="369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80E32FFA-4D5C-45AE-B501-275E9B1EEA7A}"/>
                </a:ext>
              </a:extLst>
            </p:cNvPr>
            <p:cNvSpPr/>
            <p:nvPr/>
          </p:nvSpPr>
          <p:spPr>
            <a:xfrm>
              <a:off x="7040833" y="2450980"/>
              <a:ext cx="73030" cy="141120"/>
            </a:xfrm>
            <a:custGeom>
              <a:avLst/>
              <a:gdLst>
                <a:gd name="connsiteX0" fmla="*/ 1317 w 73030"/>
                <a:gd name="connsiteY0" fmla="*/ 120 h 141120"/>
                <a:gd name="connsiteX1" fmla="*/ 23542 w 73030"/>
                <a:gd name="connsiteY1" fmla="*/ 54095 h 141120"/>
                <a:gd name="connsiteX2" fmla="*/ 44180 w 73030"/>
                <a:gd name="connsiteY2" fmla="*/ 139820 h 141120"/>
                <a:gd name="connsiteX3" fmla="*/ 58467 w 73030"/>
                <a:gd name="connsiteY3" fmla="*/ 103308 h 141120"/>
                <a:gd name="connsiteX4" fmla="*/ 72755 w 73030"/>
                <a:gd name="connsiteY4" fmla="*/ 68383 h 141120"/>
                <a:gd name="connsiteX5" fmla="*/ 64817 w 73030"/>
                <a:gd name="connsiteY5" fmla="*/ 39808 h 141120"/>
                <a:gd name="connsiteX6" fmla="*/ 1317 w 73030"/>
                <a:gd name="connsiteY6" fmla="*/ 120 h 1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0" h="141120">
                  <a:moveTo>
                    <a:pt x="1317" y="120"/>
                  </a:moveTo>
                  <a:cubicBezTo>
                    <a:pt x="-5562" y="2501"/>
                    <a:pt x="16398" y="30812"/>
                    <a:pt x="23542" y="54095"/>
                  </a:cubicBezTo>
                  <a:cubicBezTo>
                    <a:pt x="30686" y="77378"/>
                    <a:pt x="38359" y="131618"/>
                    <a:pt x="44180" y="139820"/>
                  </a:cubicBezTo>
                  <a:cubicBezTo>
                    <a:pt x="50001" y="148022"/>
                    <a:pt x="53705" y="115214"/>
                    <a:pt x="58467" y="103308"/>
                  </a:cubicBezTo>
                  <a:cubicBezTo>
                    <a:pt x="63230" y="91402"/>
                    <a:pt x="71697" y="78966"/>
                    <a:pt x="72755" y="68383"/>
                  </a:cubicBezTo>
                  <a:cubicBezTo>
                    <a:pt x="73813" y="57800"/>
                    <a:pt x="71961" y="48275"/>
                    <a:pt x="64817" y="39808"/>
                  </a:cubicBezTo>
                  <a:cubicBezTo>
                    <a:pt x="57673" y="31341"/>
                    <a:pt x="8196" y="-2261"/>
                    <a:pt x="1317" y="12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1AF4685C-ABAA-4FC7-81D6-00E2B23F3649}"/>
                </a:ext>
              </a:extLst>
            </p:cNvPr>
            <p:cNvSpPr/>
            <p:nvPr/>
          </p:nvSpPr>
          <p:spPr>
            <a:xfrm>
              <a:off x="7102295" y="2494195"/>
              <a:ext cx="231171" cy="150637"/>
            </a:xfrm>
            <a:custGeom>
              <a:avLst/>
              <a:gdLst>
                <a:gd name="connsiteX0" fmla="*/ 180 w 231171"/>
                <a:gd name="connsiteY0" fmla="*/ 148993 h 150637"/>
                <a:gd name="connsiteX1" fmla="*/ 77968 w 231171"/>
                <a:gd name="connsiteY1" fmla="*/ 122005 h 150637"/>
                <a:gd name="connsiteX2" fmla="*/ 147818 w 231171"/>
                <a:gd name="connsiteY2" fmla="*/ 85493 h 150637"/>
                <a:gd name="connsiteX3" fmla="*/ 230368 w 231171"/>
                <a:gd name="connsiteY3" fmla="*/ 1355 h 150637"/>
                <a:gd name="connsiteX4" fmla="*/ 185918 w 231171"/>
                <a:gd name="connsiteY4" fmla="*/ 36280 h 150637"/>
                <a:gd name="connsiteX5" fmla="*/ 122418 w 231171"/>
                <a:gd name="connsiteY5" fmla="*/ 72793 h 150637"/>
                <a:gd name="connsiteX6" fmla="*/ 89080 w 231171"/>
                <a:gd name="connsiteY6" fmla="*/ 83905 h 150637"/>
                <a:gd name="connsiteX7" fmla="*/ 57330 w 231171"/>
                <a:gd name="connsiteY7" fmla="*/ 72793 h 150637"/>
                <a:gd name="connsiteX8" fmla="*/ 180 w 231171"/>
                <a:gd name="connsiteY8" fmla="*/ 148993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71" h="150637">
                  <a:moveTo>
                    <a:pt x="180" y="148993"/>
                  </a:moveTo>
                  <a:cubicBezTo>
                    <a:pt x="3620" y="157195"/>
                    <a:pt x="53362" y="132588"/>
                    <a:pt x="77968" y="122005"/>
                  </a:cubicBezTo>
                  <a:cubicBezTo>
                    <a:pt x="102574" y="111422"/>
                    <a:pt x="122418" y="105601"/>
                    <a:pt x="147818" y="85493"/>
                  </a:cubicBezTo>
                  <a:cubicBezTo>
                    <a:pt x="173218" y="65385"/>
                    <a:pt x="224018" y="9557"/>
                    <a:pt x="230368" y="1355"/>
                  </a:cubicBezTo>
                  <a:cubicBezTo>
                    <a:pt x="236718" y="-6847"/>
                    <a:pt x="203910" y="24374"/>
                    <a:pt x="185918" y="36280"/>
                  </a:cubicBezTo>
                  <a:cubicBezTo>
                    <a:pt x="167926" y="48186"/>
                    <a:pt x="138558" y="64856"/>
                    <a:pt x="122418" y="72793"/>
                  </a:cubicBezTo>
                  <a:cubicBezTo>
                    <a:pt x="106278" y="80730"/>
                    <a:pt x="99928" y="83905"/>
                    <a:pt x="89080" y="83905"/>
                  </a:cubicBezTo>
                  <a:cubicBezTo>
                    <a:pt x="78232" y="83905"/>
                    <a:pt x="71353" y="69089"/>
                    <a:pt x="57330" y="72793"/>
                  </a:cubicBezTo>
                  <a:cubicBezTo>
                    <a:pt x="43307" y="76497"/>
                    <a:pt x="-3260" y="140791"/>
                    <a:pt x="180" y="1489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4727F731-C0F2-4542-85C1-760DBBBC4892}"/>
                </a:ext>
              </a:extLst>
            </p:cNvPr>
            <p:cNvSpPr/>
            <p:nvPr/>
          </p:nvSpPr>
          <p:spPr>
            <a:xfrm>
              <a:off x="6713320" y="2322496"/>
              <a:ext cx="238996" cy="42886"/>
            </a:xfrm>
            <a:custGeom>
              <a:avLst/>
              <a:gdLst>
                <a:gd name="connsiteX0" fmla="*/ 218 w 238996"/>
                <a:gd name="connsiteY0" fmla="*/ 42879 h 42886"/>
                <a:gd name="connsiteX1" fmla="*/ 76418 w 238996"/>
                <a:gd name="connsiteY1" fmla="*/ 9542 h 42886"/>
                <a:gd name="connsiteX2" fmla="*/ 131980 w 238996"/>
                <a:gd name="connsiteY2" fmla="*/ 17 h 42886"/>
                <a:gd name="connsiteX3" fmla="*/ 238343 w 238996"/>
                <a:gd name="connsiteY3" fmla="*/ 11129 h 42886"/>
                <a:gd name="connsiteX4" fmla="*/ 173255 w 238996"/>
                <a:gd name="connsiteY4" fmla="*/ 6367 h 42886"/>
                <a:gd name="connsiteX5" fmla="*/ 101818 w 238996"/>
                <a:gd name="connsiteY5" fmla="*/ 12717 h 42886"/>
                <a:gd name="connsiteX6" fmla="*/ 218 w 238996"/>
                <a:gd name="connsiteY6" fmla="*/ 42879 h 4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6" h="42886">
                  <a:moveTo>
                    <a:pt x="218" y="42879"/>
                  </a:moveTo>
                  <a:cubicBezTo>
                    <a:pt x="-4015" y="42350"/>
                    <a:pt x="54458" y="16686"/>
                    <a:pt x="76418" y="9542"/>
                  </a:cubicBezTo>
                  <a:cubicBezTo>
                    <a:pt x="98378" y="2398"/>
                    <a:pt x="104993" y="-248"/>
                    <a:pt x="131980" y="17"/>
                  </a:cubicBezTo>
                  <a:cubicBezTo>
                    <a:pt x="158968" y="281"/>
                    <a:pt x="231464" y="10071"/>
                    <a:pt x="238343" y="11129"/>
                  </a:cubicBezTo>
                  <a:cubicBezTo>
                    <a:pt x="245222" y="12187"/>
                    <a:pt x="196009" y="6102"/>
                    <a:pt x="173255" y="6367"/>
                  </a:cubicBezTo>
                  <a:cubicBezTo>
                    <a:pt x="150501" y="6632"/>
                    <a:pt x="125630" y="8484"/>
                    <a:pt x="101818" y="12717"/>
                  </a:cubicBezTo>
                  <a:cubicBezTo>
                    <a:pt x="78006" y="16950"/>
                    <a:pt x="4451" y="43408"/>
                    <a:pt x="218" y="4287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2F3C456F-3FFA-4838-AE67-1A77634AB521}"/>
                </a:ext>
              </a:extLst>
            </p:cNvPr>
            <p:cNvSpPr/>
            <p:nvPr/>
          </p:nvSpPr>
          <p:spPr>
            <a:xfrm>
              <a:off x="6607157" y="2627494"/>
              <a:ext cx="174670" cy="58676"/>
            </a:xfrm>
            <a:custGeom>
              <a:avLst/>
              <a:gdLst>
                <a:gd name="connsiteX0" fmla="*/ 18 w 174670"/>
                <a:gd name="connsiteY0" fmla="*/ 4581 h 58676"/>
                <a:gd name="connsiteX1" fmla="*/ 96856 w 174670"/>
                <a:gd name="connsiteY1" fmla="*/ 4581 h 58676"/>
                <a:gd name="connsiteX2" fmla="*/ 174643 w 174670"/>
                <a:gd name="connsiteY2" fmla="*/ 58556 h 58676"/>
                <a:gd name="connsiteX3" fmla="*/ 104793 w 174670"/>
                <a:gd name="connsiteY3" fmla="*/ 18869 h 58676"/>
                <a:gd name="connsiteX4" fmla="*/ 18 w 174670"/>
                <a:gd name="connsiteY4" fmla="*/ 4581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0" h="58676">
                  <a:moveTo>
                    <a:pt x="18" y="4581"/>
                  </a:moveTo>
                  <a:cubicBezTo>
                    <a:pt x="-1305" y="2200"/>
                    <a:pt x="67752" y="-4415"/>
                    <a:pt x="96856" y="4581"/>
                  </a:cubicBezTo>
                  <a:cubicBezTo>
                    <a:pt x="125960" y="13577"/>
                    <a:pt x="173320" y="56175"/>
                    <a:pt x="174643" y="58556"/>
                  </a:cubicBezTo>
                  <a:cubicBezTo>
                    <a:pt x="175966" y="60937"/>
                    <a:pt x="129664" y="27336"/>
                    <a:pt x="104793" y="18869"/>
                  </a:cubicBezTo>
                  <a:cubicBezTo>
                    <a:pt x="79922" y="10402"/>
                    <a:pt x="1341" y="6962"/>
                    <a:pt x="18" y="458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23D4B0C9-0752-4493-A0DD-377B1E4ECACE}"/>
                </a:ext>
              </a:extLst>
            </p:cNvPr>
            <p:cNvSpPr/>
            <p:nvPr/>
          </p:nvSpPr>
          <p:spPr>
            <a:xfrm>
              <a:off x="5789190" y="2253156"/>
              <a:ext cx="195339" cy="251869"/>
            </a:xfrm>
            <a:custGeom>
              <a:avLst/>
              <a:gdLst>
                <a:gd name="connsiteX0" fmla="*/ 194098 w 195339"/>
                <a:gd name="connsiteY0" fmla="*/ 250332 h 251869"/>
                <a:gd name="connsiteX1" fmla="*/ 159173 w 195339"/>
                <a:gd name="connsiteY1" fmla="*/ 182069 h 251869"/>
                <a:gd name="connsiteX2" fmla="*/ 117898 w 195339"/>
                <a:gd name="connsiteY2" fmla="*/ 85232 h 251869"/>
                <a:gd name="connsiteX3" fmla="*/ 32173 w 195339"/>
                <a:gd name="connsiteY3" fmla="*/ 9032 h 251869"/>
                <a:gd name="connsiteX4" fmla="*/ 11535 w 195339"/>
                <a:gd name="connsiteY4" fmla="*/ 2682 h 251869"/>
                <a:gd name="connsiteX5" fmla="*/ 423 w 195339"/>
                <a:gd name="connsiteY5" fmla="*/ 20144 h 251869"/>
                <a:gd name="connsiteX6" fmla="*/ 25823 w 195339"/>
                <a:gd name="connsiteY6" fmla="*/ 56657 h 251869"/>
                <a:gd name="connsiteX7" fmla="*/ 71860 w 195339"/>
                <a:gd name="connsiteY7" fmla="*/ 102694 h 251869"/>
                <a:gd name="connsiteX8" fmla="*/ 113135 w 195339"/>
                <a:gd name="connsiteY8" fmla="*/ 115394 h 251869"/>
                <a:gd name="connsiteX9" fmla="*/ 194098 w 195339"/>
                <a:gd name="connsiteY9" fmla="*/ 250332 h 2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39" h="251869">
                  <a:moveTo>
                    <a:pt x="194098" y="250332"/>
                  </a:moveTo>
                  <a:cubicBezTo>
                    <a:pt x="201771" y="261445"/>
                    <a:pt x="171873" y="209586"/>
                    <a:pt x="159173" y="182069"/>
                  </a:cubicBezTo>
                  <a:cubicBezTo>
                    <a:pt x="146473" y="154552"/>
                    <a:pt x="139065" y="114071"/>
                    <a:pt x="117898" y="85232"/>
                  </a:cubicBezTo>
                  <a:cubicBezTo>
                    <a:pt x="96731" y="56393"/>
                    <a:pt x="49900" y="22790"/>
                    <a:pt x="32173" y="9032"/>
                  </a:cubicBezTo>
                  <a:cubicBezTo>
                    <a:pt x="14446" y="-4726"/>
                    <a:pt x="16827" y="830"/>
                    <a:pt x="11535" y="2682"/>
                  </a:cubicBezTo>
                  <a:cubicBezTo>
                    <a:pt x="6243" y="4534"/>
                    <a:pt x="-1958" y="11148"/>
                    <a:pt x="423" y="20144"/>
                  </a:cubicBezTo>
                  <a:cubicBezTo>
                    <a:pt x="2804" y="29140"/>
                    <a:pt x="13917" y="42899"/>
                    <a:pt x="25823" y="56657"/>
                  </a:cubicBezTo>
                  <a:cubicBezTo>
                    <a:pt x="37729" y="70415"/>
                    <a:pt x="57308" y="92905"/>
                    <a:pt x="71860" y="102694"/>
                  </a:cubicBezTo>
                  <a:cubicBezTo>
                    <a:pt x="86412" y="112483"/>
                    <a:pt x="97260" y="96873"/>
                    <a:pt x="113135" y="115394"/>
                  </a:cubicBezTo>
                  <a:cubicBezTo>
                    <a:pt x="129010" y="133915"/>
                    <a:pt x="186425" y="239219"/>
                    <a:pt x="194098" y="2503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C7521B37-C0C3-4ADA-9BC6-E4B68A48A956}"/>
                </a:ext>
              </a:extLst>
            </p:cNvPr>
            <p:cNvSpPr/>
            <p:nvPr/>
          </p:nvSpPr>
          <p:spPr>
            <a:xfrm>
              <a:off x="5850181" y="2363613"/>
              <a:ext cx="106358" cy="105718"/>
            </a:xfrm>
            <a:custGeom>
              <a:avLst/>
              <a:gdLst>
                <a:gd name="connsiteX0" fmla="*/ 1344 w 106358"/>
                <a:gd name="connsiteY0" fmla="*/ 175 h 105718"/>
                <a:gd name="connsiteX1" fmla="*/ 26744 w 106358"/>
                <a:gd name="connsiteY1" fmla="*/ 44625 h 105718"/>
                <a:gd name="connsiteX2" fmla="*/ 23569 w 106358"/>
                <a:gd name="connsiteY2" fmla="*/ 79550 h 105718"/>
                <a:gd name="connsiteX3" fmla="*/ 56907 w 106358"/>
                <a:gd name="connsiteY3" fmla="*/ 101775 h 105718"/>
                <a:gd name="connsiteX4" fmla="*/ 106119 w 106358"/>
                <a:gd name="connsiteY4" fmla="*/ 101775 h 105718"/>
                <a:gd name="connsiteX5" fmla="*/ 74369 w 106358"/>
                <a:gd name="connsiteY5" fmla="*/ 62087 h 105718"/>
                <a:gd name="connsiteX6" fmla="*/ 1344 w 106358"/>
                <a:gd name="connsiteY6" fmla="*/ 175 h 10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58" h="105718">
                  <a:moveTo>
                    <a:pt x="1344" y="175"/>
                  </a:moveTo>
                  <a:cubicBezTo>
                    <a:pt x="-6593" y="-2735"/>
                    <a:pt x="23040" y="31396"/>
                    <a:pt x="26744" y="44625"/>
                  </a:cubicBezTo>
                  <a:cubicBezTo>
                    <a:pt x="30448" y="57854"/>
                    <a:pt x="18542" y="70025"/>
                    <a:pt x="23569" y="79550"/>
                  </a:cubicBezTo>
                  <a:cubicBezTo>
                    <a:pt x="28596" y="89075"/>
                    <a:pt x="43149" y="98071"/>
                    <a:pt x="56907" y="101775"/>
                  </a:cubicBezTo>
                  <a:cubicBezTo>
                    <a:pt x="70665" y="105479"/>
                    <a:pt x="103209" y="108390"/>
                    <a:pt x="106119" y="101775"/>
                  </a:cubicBezTo>
                  <a:cubicBezTo>
                    <a:pt x="109029" y="95160"/>
                    <a:pt x="84688" y="78491"/>
                    <a:pt x="74369" y="62087"/>
                  </a:cubicBezTo>
                  <a:cubicBezTo>
                    <a:pt x="64050" y="45683"/>
                    <a:pt x="9281" y="3085"/>
                    <a:pt x="1344" y="17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F9C50F03-D955-4BEF-8F04-D66A4C5C0150}"/>
                </a:ext>
              </a:extLst>
            </p:cNvPr>
            <p:cNvSpPr/>
            <p:nvPr/>
          </p:nvSpPr>
          <p:spPr>
            <a:xfrm>
              <a:off x="5487791" y="2197614"/>
              <a:ext cx="351034" cy="139263"/>
            </a:xfrm>
            <a:custGeom>
              <a:avLst/>
              <a:gdLst>
                <a:gd name="connsiteX0" fmla="*/ 351034 w 351034"/>
                <a:gd name="connsiteY0" fmla="*/ 139186 h 139263"/>
                <a:gd name="connsiteX1" fmla="*/ 300234 w 351034"/>
                <a:gd name="connsiteY1" fmla="*/ 75686 h 139263"/>
                <a:gd name="connsiteX2" fmla="*/ 314522 w 351034"/>
                <a:gd name="connsiteY2" fmla="*/ 45524 h 139263"/>
                <a:gd name="connsiteX3" fmla="*/ 216097 w 351034"/>
                <a:gd name="connsiteY3" fmla="*/ 9011 h 139263"/>
                <a:gd name="connsiteX4" fmla="*/ 87509 w 351034"/>
                <a:gd name="connsiteY4" fmla="*/ 2661 h 139263"/>
                <a:gd name="connsiteX5" fmla="*/ 36709 w 351034"/>
                <a:gd name="connsiteY5" fmla="*/ 1074 h 139263"/>
                <a:gd name="connsiteX6" fmla="*/ 197 w 351034"/>
                <a:gd name="connsiteY6" fmla="*/ 18536 h 139263"/>
                <a:gd name="connsiteX7" fmla="*/ 52584 w 351034"/>
                <a:gd name="connsiteY7" fmla="*/ 39174 h 139263"/>
                <a:gd name="connsiteX8" fmla="*/ 104972 w 351034"/>
                <a:gd name="connsiteY8" fmla="*/ 45524 h 139263"/>
                <a:gd name="connsiteX9" fmla="*/ 228797 w 351034"/>
                <a:gd name="connsiteY9" fmla="*/ 56636 h 139263"/>
                <a:gd name="connsiteX10" fmla="*/ 279597 w 351034"/>
                <a:gd name="connsiteY10" fmla="*/ 67749 h 139263"/>
                <a:gd name="connsiteX11" fmla="*/ 300234 w 351034"/>
                <a:gd name="connsiteY11" fmla="*/ 88386 h 139263"/>
                <a:gd name="connsiteX12" fmla="*/ 351034 w 351034"/>
                <a:gd name="connsiteY12" fmla="*/ 139186 h 1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034" h="139263">
                  <a:moveTo>
                    <a:pt x="351034" y="139186"/>
                  </a:moveTo>
                  <a:cubicBezTo>
                    <a:pt x="351034" y="137069"/>
                    <a:pt x="306319" y="91296"/>
                    <a:pt x="300234" y="75686"/>
                  </a:cubicBezTo>
                  <a:cubicBezTo>
                    <a:pt x="294149" y="60076"/>
                    <a:pt x="328545" y="56637"/>
                    <a:pt x="314522" y="45524"/>
                  </a:cubicBezTo>
                  <a:cubicBezTo>
                    <a:pt x="300499" y="34411"/>
                    <a:pt x="253932" y="16155"/>
                    <a:pt x="216097" y="9011"/>
                  </a:cubicBezTo>
                  <a:cubicBezTo>
                    <a:pt x="178262" y="1867"/>
                    <a:pt x="117407" y="3984"/>
                    <a:pt x="87509" y="2661"/>
                  </a:cubicBezTo>
                  <a:cubicBezTo>
                    <a:pt x="57611" y="1338"/>
                    <a:pt x="51261" y="-1572"/>
                    <a:pt x="36709" y="1074"/>
                  </a:cubicBezTo>
                  <a:cubicBezTo>
                    <a:pt x="22157" y="3720"/>
                    <a:pt x="-2449" y="12186"/>
                    <a:pt x="197" y="18536"/>
                  </a:cubicBezTo>
                  <a:cubicBezTo>
                    <a:pt x="2843" y="24886"/>
                    <a:pt x="35121" y="34676"/>
                    <a:pt x="52584" y="39174"/>
                  </a:cubicBezTo>
                  <a:cubicBezTo>
                    <a:pt x="70047" y="43672"/>
                    <a:pt x="104972" y="45524"/>
                    <a:pt x="104972" y="45524"/>
                  </a:cubicBezTo>
                  <a:cubicBezTo>
                    <a:pt x="134341" y="48434"/>
                    <a:pt x="199693" y="52932"/>
                    <a:pt x="228797" y="56636"/>
                  </a:cubicBezTo>
                  <a:cubicBezTo>
                    <a:pt x="257901" y="60340"/>
                    <a:pt x="267691" y="62457"/>
                    <a:pt x="279597" y="67749"/>
                  </a:cubicBezTo>
                  <a:cubicBezTo>
                    <a:pt x="291503" y="73041"/>
                    <a:pt x="288857" y="77273"/>
                    <a:pt x="300234" y="88386"/>
                  </a:cubicBezTo>
                  <a:cubicBezTo>
                    <a:pt x="311611" y="99498"/>
                    <a:pt x="351034" y="141303"/>
                    <a:pt x="351034" y="139186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FCDC99FB-7DC6-4F88-A2EF-71461075201C}"/>
                </a:ext>
              </a:extLst>
            </p:cNvPr>
            <p:cNvSpPr/>
            <p:nvPr/>
          </p:nvSpPr>
          <p:spPr>
            <a:xfrm>
              <a:off x="5488810" y="2177971"/>
              <a:ext cx="264364" cy="39830"/>
            </a:xfrm>
            <a:custGeom>
              <a:avLst/>
              <a:gdLst>
                <a:gd name="connsiteX0" fmla="*/ 765 w 264364"/>
                <a:gd name="connsiteY0" fmla="*/ 27067 h 39830"/>
                <a:gd name="connsiteX1" fmla="*/ 154753 w 264364"/>
                <a:gd name="connsiteY1" fmla="*/ 19129 h 39830"/>
                <a:gd name="connsiteX2" fmla="*/ 264290 w 264364"/>
                <a:gd name="connsiteY2" fmla="*/ 39767 h 39830"/>
                <a:gd name="connsiteX3" fmla="*/ 170628 w 264364"/>
                <a:gd name="connsiteY3" fmla="*/ 11192 h 39830"/>
                <a:gd name="connsiteX4" fmla="*/ 97603 w 264364"/>
                <a:gd name="connsiteY4" fmla="*/ 79 h 39830"/>
                <a:gd name="connsiteX5" fmla="*/ 765 w 264364"/>
                <a:gd name="connsiteY5" fmla="*/ 27067 h 3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64" h="39830">
                  <a:moveTo>
                    <a:pt x="765" y="27067"/>
                  </a:moveTo>
                  <a:cubicBezTo>
                    <a:pt x="10290" y="30242"/>
                    <a:pt x="110832" y="17012"/>
                    <a:pt x="154753" y="19129"/>
                  </a:cubicBezTo>
                  <a:cubicBezTo>
                    <a:pt x="198674" y="21246"/>
                    <a:pt x="261644" y="41090"/>
                    <a:pt x="264290" y="39767"/>
                  </a:cubicBezTo>
                  <a:cubicBezTo>
                    <a:pt x="266936" y="38444"/>
                    <a:pt x="198409" y="17807"/>
                    <a:pt x="170628" y="11192"/>
                  </a:cubicBezTo>
                  <a:cubicBezTo>
                    <a:pt x="142847" y="4577"/>
                    <a:pt x="121945" y="-715"/>
                    <a:pt x="97603" y="79"/>
                  </a:cubicBezTo>
                  <a:cubicBezTo>
                    <a:pt x="73261" y="873"/>
                    <a:pt x="-8760" y="23892"/>
                    <a:pt x="765" y="2706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0B28DF89-9BC0-4419-99F5-5786E204EEFF}"/>
                </a:ext>
              </a:extLst>
            </p:cNvPr>
            <p:cNvSpPr/>
            <p:nvPr/>
          </p:nvSpPr>
          <p:spPr>
            <a:xfrm>
              <a:off x="5519295" y="2363788"/>
              <a:ext cx="481593" cy="159536"/>
            </a:xfrm>
            <a:custGeom>
              <a:avLst/>
              <a:gdLst>
                <a:gd name="connsiteX0" fmla="*/ 443 w 481593"/>
                <a:gd name="connsiteY0" fmla="*/ 0 h 159536"/>
                <a:gd name="connsiteX1" fmla="*/ 105218 w 481593"/>
                <a:gd name="connsiteY1" fmla="*/ 53975 h 159536"/>
                <a:gd name="connsiteX2" fmla="*/ 221105 w 481593"/>
                <a:gd name="connsiteY2" fmla="*/ 90487 h 159536"/>
                <a:gd name="connsiteX3" fmla="*/ 341755 w 481593"/>
                <a:gd name="connsiteY3" fmla="*/ 107950 h 159536"/>
                <a:gd name="connsiteX4" fmla="*/ 417955 w 481593"/>
                <a:gd name="connsiteY4" fmla="*/ 134937 h 159536"/>
                <a:gd name="connsiteX5" fmla="*/ 481455 w 481593"/>
                <a:gd name="connsiteY5" fmla="*/ 158750 h 159536"/>
                <a:gd name="connsiteX6" fmla="*/ 432243 w 481593"/>
                <a:gd name="connsiteY6" fmla="*/ 104775 h 159536"/>
                <a:gd name="connsiteX7" fmla="*/ 344930 w 481593"/>
                <a:gd name="connsiteY7" fmla="*/ 88900 h 159536"/>
                <a:gd name="connsiteX8" fmla="*/ 273493 w 481593"/>
                <a:gd name="connsiteY8" fmla="*/ 69850 h 159536"/>
                <a:gd name="connsiteX9" fmla="*/ 194118 w 481593"/>
                <a:gd name="connsiteY9" fmla="*/ 60325 h 159536"/>
                <a:gd name="connsiteX10" fmla="*/ 146493 w 481593"/>
                <a:gd name="connsiteY10" fmla="*/ 53975 h 159536"/>
                <a:gd name="connsiteX11" fmla="*/ 443 w 481593"/>
                <a:gd name="connsiteY11" fmla="*/ 0 h 1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593" h="159536">
                  <a:moveTo>
                    <a:pt x="443" y="0"/>
                  </a:moveTo>
                  <a:cubicBezTo>
                    <a:pt x="-6436" y="0"/>
                    <a:pt x="68441" y="38894"/>
                    <a:pt x="105218" y="53975"/>
                  </a:cubicBezTo>
                  <a:cubicBezTo>
                    <a:pt x="141995" y="69056"/>
                    <a:pt x="181682" y="81491"/>
                    <a:pt x="221105" y="90487"/>
                  </a:cubicBezTo>
                  <a:cubicBezTo>
                    <a:pt x="260528" y="99483"/>
                    <a:pt x="308947" y="100542"/>
                    <a:pt x="341755" y="107950"/>
                  </a:cubicBezTo>
                  <a:cubicBezTo>
                    <a:pt x="374563" y="115358"/>
                    <a:pt x="394672" y="126470"/>
                    <a:pt x="417955" y="134937"/>
                  </a:cubicBezTo>
                  <a:cubicBezTo>
                    <a:pt x="441238" y="143404"/>
                    <a:pt x="479074" y="163777"/>
                    <a:pt x="481455" y="158750"/>
                  </a:cubicBezTo>
                  <a:cubicBezTo>
                    <a:pt x="483836" y="153723"/>
                    <a:pt x="454997" y="116417"/>
                    <a:pt x="432243" y="104775"/>
                  </a:cubicBezTo>
                  <a:cubicBezTo>
                    <a:pt x="409489" y="93133"/>
                    <a:pt x="371388" y="94721"/>
                    <a:pt x="344930" y="88900"/>
                  </a:cubicBezTo>
                  <a:cubicBezTo>
                    <a:pt x="318472" y="83079"/>
                    <a:pt x="298628" y="74612"/>
                    <a:pt x="273493" y="69850"/>
                  </a:cubicBezTo>
                  <a:cubicBezTo>
                    <a:pt x="248358" y="65088"/>
                    <a:pt x="194118" y="60325"/>
                    <a:pt x="194118" y="60325"/>
                  </a:cubicBezTo>
                  <a:cubicBezTo>
                    <a:pt x="172951" y="57679"/>
                    <a:pt x="176126" y="64029"/>
                    <a:pt x="146493" y="53975"/>
                  </a:cubicBezTo>
                  <a:cubicBezTo>
                    <a:pt x="116860" y="43921"/>
                    <a:pt x="7322" y="0"/>
                    <a:pt x="443" y="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1490E40-6E5D-48D8-B865-EE7C0AF85DF6}"/>
                </a:ext>
              </a:extLst>
            </p:cNvPr>
            <p:cNvSpPr/>
            <p:nvPr/>
          </p:nvSpPr>
          <p:spPr>
            <a:xfrm>
              <a:off x="5727681" y="2193618"/>
              <a:ext cx="271631" cy="298783"/>
            </a:xfrm>
            <a:custGeom>
              <a:avLst/>
              <a:gdLst>
                <a:gd name="connsiteX0" fmla="*/ 19 w 271631"/>
                <a:gd name="connsiteY0" fmla="*/ 307 h 298783"/>
                <a:gd name="connsiteX1" fmla="*/ 128607 w 271631"/>
                <a:gd name="connsiteY1" fmla="*/ 51107 h 298783"/>
                <a:gd name="connsiteX2" fmla="*/ 193694 w 271631"/>
                <a:gd name="connsiteY2" fmla="*/ 116195 h 298783"/>
                <a:gd name="connsiteX3" fmla="*/ 231794 w 271631"/>
                <a:gd name="connsiteY3" fmla="*/ 181282 h 298783"/>
                <a:gd name="connsiteX4" fmla="*/ 250844 w 271631"/>
                <a:gd name="connsiteY4" fmla="*/ 241607 h 298783"/>
                <a:gd name="connsiteX5" fmla="*/ 271482 w 271631"/>
                <a:gd name="connsiteY5" fmla="*/ 298757 h 298783"/>
                <a:gd name="connsiteX6" fmla="*/ 239732 w 271631"/>
                <a:gd name="connsiteY6" fmla="*/ 247957 h 298783"/>
                <a:gd name="connsiteX7" fmla="*/ 211157 w 271631"/>
                <a:gd name="connsiteY7" fmla="*/ 173345 h 298783"/>
                <a:gd name="connsiteX8" fmla="*/ 138132 w 271631"/>
                <a:gd name="connsiteY8" fmla="*/ 74920 h 298783"/>
                <a:gd name="connsiteX9" fmla="*/ 19 w 271631"/>
                <a:gd name="connsiteY9" fmla="*/ 307 h 2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631" h="298783">
                  <a:moveTo>
                    <a:pt x="19" y="307"/>
                  </a:moveTo>
                  <a:cubicBezTo>
                    <a:pt x="-1569" y="-3662"/>
                    <a:pt x="96328" y="31792"/>
                    <a:pt x="128607" y="51107"/>
                  </a:cubicBezTo>
                  <a:cubicBezTo>
                    <a:pt x="160886" y="70422"/>
                    <a:pt x="176496" y="94499"/>
                    <a:pt x="193694" y="116195"/>
                  </a:cubicBezTo>
                  <a:cubicBezTo>
                    <a:pt x="210892" y="137891"/>
                    <a:pt x="222269" y="160380"/>
                    <a:pt x="231794" y="181282"/>
                  </a:cubicBezTo>
                  <a:cubicBezTo>
                    <a:pt x="241319" y="202184"/>
                    <a:pt x="244229" y="222028"/>
                    <a:pt x="250844" y="241607"/>
                  </a:cubicBezTo>
                  <a:cubicBezTo>
                    <a:pt x="257459" y="261186"/>
                    <a:pt x="273334" y="297699"/>
                    <a:pt x="271482" y="298757"/>
                  </a:cubicBezTo>
                  <a:cubicBezTo>
                    <a:pt x="269630" y="299815"/>
                    <a:pt x="249786" y="268859"/>
                    <a:pt x="239732" y="247957"/>
                  </a:cubicBezTo>
                  <a:cubicBezTo>
                    <a:pt x="229678" y="227055"/>
                    <a:pt x="228090" y="202184"/>
                    <a:pt x="211157" y="173345"/>
                  </a:cubicBezTo>
                  <a:cubicBezTo>
                    <a:pt x="194224" y="144506"/>
                    <a:pt x="168030" y="102701"/>
                    <a:pt x="138132" y="74920"/>
                  </a:cubicBezTo>
                  <a:cubicBezTo>
                    <a:pt x="108234" y="47139"/>
                    <a:pt x="1607" y="4276"/>
                    <a:pt x="19" y="30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686CBD3-14D2-4AD4-992A-308B95790247}"/>
                </a:ext>
              </a:extLst>
            </p:cNvPr>
            <p:cNvSpPr/>
            <p:nvPr/>
          </p:nvSpPr>
          <p:spPr>
            <a:xfrm>
              <a:off x="6383225" y="3222578"/>
              <a:ext cx="170546" cy="131811"/>
            </a:xfrm>
            <a:custGeom>
              <a:avLst/>
              <a:gdLst>
                <a:gd name="connsiteX0" fmla="*/ 169975 w 170546"/>
                <a:gd name="connsiteY0" fmla="*/ 47 h 131811"/>
                <a:gd name="connsiteX1" fmla="*/ 136638 w 170546"/>
                <a:gd name="connsiteY1" fmla="*/ 52435 h 131811"/>
                <a:gd name="connsiteX2" fmla="*/ 98538 w 170546"/>
                <a:gd name="connsiteY2" fmla="*/ 92122 h 131811"/>
                <a:gd name="connsiteX3" fmla="*/ 113 w 170546"/>
                <a:gd name="connsiteY3" fmla="*/ 131810 h 131811"/>
                <a:gd name="connsiteX4" fmla="*/ 79488 w 170546"/>
                <a:gd name="connsiteY4" fmla="*/ 90535 h 131811"/>
                <a:gd name="connsiteX5" fmla="*/ 108063 w 170546"/>
                <a:gd name="connsiteY5" fmla="*/ 61960 h 131811"/>
                <a:gd name="connsiteX6" fmla="*/ 169975 w 170546"/>
                <a:gd name="connsiteY6" fmla="*/ 47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46" h="131811">
                  <a:moveTo>
                    <a:pt x="169975" y="47"/>
                  </a:moveTo>
                  <a:cubicBezTo>
                    <a:pt x="174737" y="-1540"/>
                    <a:pt x="148544" y="37089"/>
                    <a:pt x="136638" y="52435"/>
                  </a:cubicBezTo>
                  <a:cubicBezTo>
                    <a:pt x="124732" y="67781"/>
                    <a:pt x="121292" y="78893"/>
                    <a:pt x="98538" y="92122"/>
                  </a:cubicBezTo>
                  <a:cubicBezTo>
                    <a:pt x="75784" y="105351"/>
                    <a:pt x="3288" y="132075"/>
                    <a:pt x="113" y="131810"/>
                  </a:cubicBezTo>
                  <a:cubicBezTo>
                    <a:pt x="-3062" y="131546"/>
                    <a:pt x="61496" y="102177"/>
                    <a:pt x="79488" y="90535"/>
                  </a:cubicBezTo>
                  <a:cubicBezTo>
                    <a:pt x="97480" y="78893"/>
                    <a:pt x="95099" y="75189"/>
                    <a:pt x="108063" y="61960"/>
                  </a:cubicBezTo>
                  <a:cubicBezTo>
                    <a:pt x="121027" y="48731"/>
                    <a:pt x="165213" y="1634"/>
                    <a:pt x="169975" y="47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2C62D7A5-2ED8-43A0-AADF-DB5E2422C275}"/>
                </a:ext>
              </a:extLst>
            </p:cNvPr>
            <p:cNvSpPr/>
            <p:nvPr/>
          </p:nvSpPr>
          <p:spPr>
            <a:xfrm>
              <a:off x="6101494" y="2272083"/>
              <a:ext cx="123462" cy="912738"/>
            </a:xfrm>
            <a:custGeom>
              <a:avLst/>
              <a:gdLst>
                <a:gd name="connsiteX0" fmla="*/ 42131 w 123462"/>
                <a:gd name="connsiteY0" fmla="*/ 1217 h 912738"/>
                <a:gd name="connsiteX1" fmla="*/ 62769 w 123462"/>
                <a:gd name="connsiteY1" fmla="*/ 56780 h 912738"/>
                <a:gd name="connsiteX2" fmla="*/ 83406 w 123462"/>
                <a:gd name="connsiteY2" fmla="*/ 188542 h 912738"/>
                <a:gd name="connsiteX3" fmla="*/ 77056 w 123462"/>
                <a:gd name="connsiteY3" fmla="*/ 344117 h 912738"/>
                <a:gd name="connsiteX4" fmla="*/ 62769 w 123462"/>
                <a:gd name="connsiteY4" fmla="*/ 509217 h 912738"/>
                <a:gd name="connsiteX5" fmla="*/ 97694 w 123462"/>
                <a:gd name="connsiteY5" fmla="*/ 656855 h 912738"/>
                <a:gd name="connsiteX6" fmla="*/ 121506 w 123462"/>
                <a:gd name="connsiteY6" fmla="*/ 753692 h 912738"/>
                <a:gd name="connsiteX7" fmla="*/ 45306 w 123462"/>
                <a:gd name="connsiteY7" fmla="*/ 910855 h 912738"/>
                <a:gd name="connsiteX8" fmla="*/ 70706 w 123462"/>
                <a:gd name="connsiteY8" fmla="*/ 829892 h 912738"/>
                <a:gd name="connsiteX9" fmla="*/ 42131 w 123462"/>
                <a:gd name="connsiteY9" fmla="*/ 674317 h 912738"/>
                <a:gd name="connsiteX10" fmla="*/ 16731 w 123462"/>
                <a:gd name="connsiteY10" fmla="*/ 337767 h 912738"/>
                <a:gd name="connsiteX11" fmla="*/ 11969 w 123462"/>
                <a:gd name="connsiteY11" fmla="*/ 221880 h 912738"/>
                <a:gd name="connsiteX12" fmla="*/ 856 w 123462"/>
                <a:gd name="connsiteY12" fmla="*/ 104405 h 912738"/>
                <a:gd name="connsiteX13" fmla="*/ 42131 w 123462"/>
                <a:gd name="connsiteY13" fmla="*/ 1217 h 9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62" h="912738">
                  <a:moveTo>
                    <a:pt x="42131" y="1217"/>
                  </a:moveTo>
                  <a:cubicBezTo>
                    <a:pt x="52450" y="-6720"/>
                    <a:pt x="55890" y="25559"/>
                    <a:pt x="62769" y="56780"/>
                  </a:cubicBezTo>
                  <a:cubicBezTo>
                    <a:pt x="69648" y="88001"/>
                    <a:pt x="81025" y="140653"/>
                    <a:pt x="83406" y="188542"/>
                  </a:cubicBezTo>
                  <a:cubicBezTo>
                    <a:pt x="85787" y="236431"/>
                    <a:pt x="80495" y="290671"/>
                    <a:pt x="77056" y="344117"/>
                  </a:cubicBezTo>
                  <a:cubicBezTo>
                    <a:pt x="73617" y="397563"/>
                    <a:pt x="59329" y="457094"/>
                    <a:pt x="62769" y="509217"/>
                  </a:cubicBezTo>
                  <a:cubicBezTo>
                    <a:pt x="66209" y="561340"/>
                    <a:pt x="87905" y="616109"/>
                    <a:pt x="97694" y="656855"/>
                  </a:cubicBezTo>
                  <a:cubicBezTo>
                    <a:pt x="107484" y="697601"/>
                    <a:pt x="130237" y="711359"/>
                    <a:pt x="121506" y="753692"/>
                  </a:cubicBezTo>
                  <a:cubicBezTo>
                    <a:pt x="112775" y="796025"/>
                    <a:pt x="53773" y="898155"/>
                    <a:pt x="45306" y="910855"/>
                  </a:cubicBezTo>
                  <a:cubicBezTo>
                    <a:pt x="36839" y="923555"/>
                    <a:pt x="71235" y="869315"/>
                    <a:pt x="70706" y="829892"/>
                  </a:cubicBezTo>
                  <a:cubicBezTo>
                    <a:pt x="70177" y="790469"/>
                    <a:pt x="51127" y="756338"/>
                    <a:pt x="42131" y="674317"/>
                  </a:cubicBezTo>
                  <a:cubicBezTo>
                    <a:pt x="33135" y="592296"/>
                    <a:pt x="21758" y="413173"/>
                    <a:pt x="16731" y="337767"/>
                  </a:cubicBezTo>
                  <a:cubicBezTo>
                    <a:pt x="11704" y="262361"/>
                    <a:pt x="14615" y="260774"/>
                    <a:pt x="11969" y="221880"/>
                  </a:cubicBezTo>
                  <a:cubicBezTo>
                    <a:pt x="9323" y="182986"/>
                    <a:pt x="-3377" y="138007"/>
                    <a:pt x="856" y="104405"/>
                  </a:cubicBezTo>
                  <a:cubicBezTo>
                    <a:pt x="5089" y="70803"/>
                    <a:pt x="31812" y="9154"/>
                    <a:pt x="42131" y="121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4ABB027F-4443-400A-87FC-066ED6CDB7F0}"/>
                </a:ext>
              </a:extLst>
            </p:cNvPr>
            <p:cNvSpPr/>
            <p:nvPr/>
          </p:nvSpPr>
          <p:spPr>
            <a:xfrm>
              <a:off x="6580717" y="3143250"/>
              <a:ext cx="260513" cy="264011"/>
            </a:xfrm>
            <a:custGeom>
              <a:avLst/>
              <a:gdLst>
                <a:gd name="connsiteX0" fmla="*/ 0 w 260513"/>
                <a:gd name="connsiteY0" fmla="*/ 0 h 264011"/>
                <a:gd name="connsiteX1" fmla="*/ 57150 w 260513"/>
                <a:gd name="connsiteY1" fmla="*/ 99483 h 264011"/>
                <a:gd name="connsiteX2" fmla="*/ 175683 w 260513"/>
                <a:gd name="connsiteY2" fmla="*/ 215900 h 264011"/>
                <a:gd name="connsiteX3" fmla="*/ 260350 w 260513"/>
                <a:gd name="connsiteY3" fmla="*/ 262467 h 264011"/>
                <a:gd name="connsiteX4" fmla="*/ 154516 w 260513"/>
                <a:gd name="connsiteY4" fmla="*/ 165100 h 264011"/>
                <a:gd name="connsiteX5" fmla="*/ 0 w 260513"/>
                <a:gd name="connsiteY5" fmla="*/ 0 h 2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13" h="264011">
                  <a:moveTo>
                    <a:pt x="0" y="0"/>
                  </a:moveTo>
                  <a:cubicBezTo>
                    <a:pt x="13935" y="31750"/>
                    <a:pt x="27870" y="63500"/>
                    <a:pt x="57150" y="99483"/>
                  </a:cubicBezTo>
                  <a:cubicBezTo>
                    <a:pt x="86431" y="135466"/>
                    <a:pt x="141816" y="188736"/>
                    <a:pt x="175683" y="215900"/>
                  </a:cubicBezTo>
                  <a:cubicBezTo>
                    <a:pt x="209550" y="243064"/>
                    <a:pt x="263878" y="270934"/>
                    <a:pt x="260350" y="262467"/>
                  </a:cubicBezTo>
                  <a:cubicBezTo>
                    <a:pt x="256822" y="254000"/>
                    <a:pt x="154516" y="165100"/>
                    <a:pt x="154516" y="165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8C772783-1F17-4AD1-B656-5E3DF071690D}"/>
                </a:ext>
              </a:extLst>
            </p:cNvPr>
            <p:cNvSpPr/>
            <p:nvPr/>
          </p:nvSpPr>
          <p:spPr>
            <a:xfrm>
              <a:off x="6711943" y="3430970"/>
              <a:ext cx="142654" cy="344536"/>
            </a:xfrm>
            <a:custGeom>
              <a:avLst/>
              <a:gdLst>
                <a:gd name="connsiteX0" fmla="*/ 65624 w 142654"/>
                <a:gd name="connsiteY0" fmla="*/ 147 h 344536"/>
                <a:gd name="connsiteX1" fmla="*/ 141824 w 142654"/>
                <a:gd name="connsiteY1" fmla="*/ 69997 h 344536"/>
                <a:gd name="connsiteX2" fmla="*/ 103724 w 142654"/>
                <a:gd name="connsiteY2" fmla="*/ 156780 h 344536"/>
                <a:gd name="connsiteX3" fmla="*/ 65624 w 142654"/>
                <a:gd name="connsiteY3" fmla="*/ 271080 h 344536"/>
                <a:gd name="connsiteX4" fmla="*/ 7 w 142654"/>
                <a:gd name="connsiteY4" fmla="*/ 343047 h 344536"/>
                <a:gd name="connsiteX5" fmla="*/ 61390 w 142654"/>
                <a:gd name="connsiteY5" fmla="*/ 205463 h 344536"/>
                <a:gd name="connsiteX6" fmla="*/ 74090 w 142654"/>
                <a:gd name="connsiteY6" fmla="*/ 122913 h 344536"/>
                <a:gd name="connsiteX7" fmla="*/ 52924 w 142654"/>
                <a:gd name="connsiteY7" fmla="*/ 53063 h 344536"/>
                <a:gd name="connsiteX8" fmla="*/ 65624 w 142654"/>
                <a:gd name="connsiteY8" fmla="*/ 147 h 3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54" h="344536">
                  <a:moveTo>
                    <a:pt x="65624" y="147"/>
                  </a:moveTo>
                  <a:cubicBezTo>
                    <a:pt x="80441" y="2969"/>
                    <a:pt x="135474" y="43892"/>
                    <a:pt x="141824" y="69997"/>
                  </a:cubicBezTo>
                  <a:cubicBezTo>
                    <a:pt x="148174" y="96102"/>
                    <a:pt x="116424" y="123266"/>
                    <a:pt x="103724" y="156780"/>
                  </a:cubicBezTo>
                  <a:cubicBezTo>
                    <a:pt x="91024" y="190294"/>
                    <a:pt x="82910" y="240036"/>
                    <a:pt x="65624" y="271080"/>
                  </a:cubicBezTo>
                  <a:cubicBezTo>
                    <a:pt x="48338" y="302124"/>
                    <a:pt x="713" y="353983"/>
                    <a:pt x="7" y="343047"/>
                  </a:cubicBezTo>
                  <a:cubicBezTo>
                    <a:pt x="-699" y="332111"/>
                    <a:pt x="49043" y="242152"/>
                    <a:pt x="61390" y="205463"/>
                  </a:cubicBezTo>
                  <a:cubicBezTo>
                    <a:pt x="73737" y="168774"/>
                    <a:pt x="75501" y="148313"/>
                    <a:pt x="74090" y="122913"/>
                  </a:cubicBezTo>
                  <a:cubicBezTo>
                    <a:pt x="72679" y="97513"/>
                    <a:pt x="55746" y="70349"/>
                    <a:pt x="52924" y="53063"/>
                  </a:cubicBezTo>
                  <a:cubicBezTo>
                    <a:pt x="50102" y="35777"/>
                    <a:pt x="50807" y="-2675"/>
                    <a:pt x="65624" y="14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564BF6D7-62B0-4BF3-BF04-E4329C1A1835}"/>
                </a:ext>
              </a:extLst>
            </p:cNvPr>
            <p:cNvSpPr/>
            <p:nvPr/>
          </p:nvSpPr>
          <p:spPr>
            <a:xfrm rot="537084">
              <a:off x="6948532" y="3076746"/>
              <a:ext cx="303894" cy="845386"/>
            </a:xfrm>
            <a:custGeom>
              <a:avLst/>
              <a:gdLst>
                <a:gd name="connsiteX0" fmla="*/ 544162 w 570307"/>
                <a:gd name="connsiteY0" fmla="*/ 10690 h 845386"/>
                <a:gd name="connsiteX1" fmla="*/ 353662 w 570307"/>
                <a:gd name="connsiteY1" fmla="*/ 347240 h 845386"/>
                <a:gd name="connsiteX2" fmla="*/ 177978 w 570307"/>
                <a:gd name="connsiteY2" fmla="*/ 580074 h 845386"/>
                <a:gd name="connsiteX3" fmla="*/ 110245 w 570307"/>
                <a:gd name="connsiteY3" fmla="*/ 715540 h 845386"/>
                <a:gd name="connsiteX4" fmla="*/ 178 w 570307"/>
                <a:gd name="connsiteY4" fmla="*/ 836190 h 845386"/>
                <a:gd name="connsiteX5" fmla="*/ 137762 w 570307"/>
                <a:gd name="connsiteY5" fmla="*/ 827724 h 845386"/>
                <a:gd name="connsiteX6" fmla="*/ 266878 w 570307"/>
                <a:gd name="connsiteY6" fmla="*/ 753640 h 845386"/>
                <a:gd name="connsiteX7" fmla="*/ 457378 w 570307"/>
                <a:gd name="connsiteY7" fmla="*/ 383224 h 845386"/>
                <a:gd name="connsiteX8" fmla="*/ 558978 w 570307"/>
                <a:gd name="connsiteY8" fmla="*/ 110174 h 845386"/>
                <a:gd name="connsiteX9" fmla="*/ 544162 w 570307"/>
                <a:gd name="connsiteY9" fmla="*/ 10690 h 84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307" h="845386">
                  <a:moveTo>
                    <a:pt x="544162" y="10690"/>
                  </a:moveTo>
                  <a:cubicBezTo>
                    <a:pt x="509943" y="50201"/>
                    <a:pt x="414693" y="252343"/>
                    <a:pt x="353662" y="347240"/>
                  </a:cubicBezTo>
                  <a:cubicBezTo>
                    <a:pt x="292631" y="442137"/>
                    <a:pt x="218547" y="518691"/>
                    <a:pt x="177978" y="580074"/>
                  </a:cubicBezTo>
                  <a:cubicBezTo>
                    <a:pt x="137409" y="641457"/>
                    <a:pt x="139878" y="672854"/>
                    <a:pt x="110245" y="715540"/>
                  </a:cubicBezTo>
                  <a:cubicBezTo>
                    <a:pt x="80612" y="758226"/>
                    <a:pt x="-4408" y="817493"/>
                    <a:pt x="178" y="836190"/>
                  </a:cubicBezTo>
                  <a:cubicBezTo>
                    <a:pt x="4764" y="854887"/>
                    <a:pt x="93312" y="841482"/>
                    <a:pt x="137762" y="827724"/>
                  </a:cubicBezTo>
                  <a:cubicBezTo>
                    <a:pt x="182212" y="813966"/>
                    <a:pt x="213609" y="827723"/>
                    <a:pt x="266878" y="753640"/>
                  </a:cubicBezTo>
                  <a:cubicBezTo>
                    <a:pt x="320147" y="679557"/>
                    <a:pt x="408695" y="490468"/>
                    <a:pt x="457378" y="383224"/>
                  </a:cubicBezTo>
                  <a:cubicBezTo>
                    <a:pt x="506061" y="275980"/>
                    <a:pt x="543809" y="170852"/>
                    <a:pt x="558978" y="110174"/>
                  </a:cubicBezTo>
                  <a:cubicBezTo>
                    <a:pt x="574147" y="49496"/>
                    <a:pt x="578381" y="-28821"/>
                    <a:pt x="544162" y="1069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61683EFF-692A-4E1B-A0E3-55AE3CA7D5CB}"/>
                </a:ext>
              </a:extLst>
            </p:cNvPr>
            <p:cNvSpPr/>
            <p:nvPr/>
          </p:nvSpPr>
          <p:spPr>
            <a:xfrm>
              <a:off x="6482989" y="3688673"/>
              <a:ext cx="432167" cy="462805"/>
            </a:xfrm>
            <a:custGeom>
              <a:avLst/>
              <a:gdLst>
                <a:gd name="connsiteX0" fmla="*/ 432161 w 432167"/>
                <a:gd name="connsiteY0" fmla="*/ 677 h 462805"/>
                <a:gd name="connsiteX1" fmla="*/ 339028 w 432167"/>
                <a:gd name="connsiteY1" fmla="*/ 140377 h 462805"/>
                <a:gd name="connsiteX2" fmla="*/ 222611 w 432167"/>
                <a:gd name="connsiteY2" fmla="*/ 277960 h 462805"/>
                <a:gd name="connsiteX3" fmla="*/ 361 w 432167"/>
                <a:gd name="connsiteY3" fmla="*/ 462110 h 462805"/>
                <a:gd name="connsiteX4" fmla="*/ 171811 w 432167"/>
                <a:gd name="connsiteY4" fmla="*/ 337227 h 462805"/>
                <a:gd name="connsiteX5" fmla="*/ 224728 w 432167"/>
                <a:gd name="connsiteY5" fmla="*/ 241977 h 462805"/>
                <a:gd name="connsiteX6" fmla="*/ 343261 w 432167"/>
                <a:gd name="connsiteY6" fmla="*/ 93810 h 462805"/>
                <a:gd name="connsiteX7" fmla="*/ 432161 w 432167"/>
                <a:gd name="connsiteY7" fmla="*/ 677 h 4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67" h="462805">
                  <a:moveTo>
                    <a:pt x="432161" y="677"/>
                  </a:moveTo>
                  <a:cubicBezTo>
                    <a:pt x="431456" y="8438"/>
                    <a:pt x="373953" y="94163"/>
                    <a:pt x="339028" y="140377"/>
                  </a:cubicBezTo>
                  <a:cubicBezTo>
                    <a:pt x="304103" y="186591"/>
                    <a:pt x="279055" y="224338"/>
                    <a:pt x="222611" y="277960"/>
                  </a:cubicBezTo>
                  <a:cubicBezTo>
                    <a:pt x="166167" y="331582"/>
                    <a:pt x="8827" y="452232"/>
                    <a:pt x="361" y="462110"/>
                  </a:cubicBezTo>
                  <a:cubicBezTo>
                    <a:pt x="-8105" y="471988"/>
                    <a:pt x="134416" y="373916"/>
                    <a:pt x="171811" y="337227"/>
                  </a:cubicBezTo>
                  <a:cubicBezTo>
                    <a:pt x="209205" y="300538"/>
                    <a:pt x="196153" y="282546"/>
                    <a:pt x="224728" y="241977"/>
                  </a:cubicBezTo>
                  <a:cubicBezTo>
                    <a:pt x="253303" y="201408"/>
                    <a:pt x="308689" y="134027"/>
                    <a:pt x="343261" y="93810"/>
                  </a:cubicBezTo>
                  <a:cubicBezTo>
                    <a:pt x="377833" y="53593"/>
                    <a:pt x="432866" y="-7084"/>
                    <a:pt x="432161" y="6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3A9E0AD6-3CF5-4B28-AD81-9EF0262C3AC6}"/>
                </a:ext>
              </a:extLst>
            </p:cNvPr>
            <p:cNvSpPr/>
            <p:nvPr/>
          </p:nvSpPr>
          <p:spPr>
            <a:xfrm>
              <a:off x="5550621" y="3450067"/>
              <a:ext cx="1127746" cy="412553"/>
            </a:xfrm>
            <a:custGeom>
              <a:avLst/>
              <a:gdLst>
                <a:gd name="connsiteX0" fmla="*/ 1396 w 1127746"/>
                <a:gd name="connsiteY0" fmla="*/ 100 h 412553"/>
                <a:gd name="connsiteX1" fmla="*/ 100879 w 1127746"/>
                <a:gd name="connsiteY1" fmla="*/ 55133 h 412553"/>
                <a:gd name="connsiteX2" fmla="*/ 263862 w 1127746"/>
                <a:gd name="connsiteY2" fmla="*/ 82650 h 412553"/>
                <a:gd name="connsiteX3" fmla="*/ 390862 w 1127746"/>
                <a:gd name="connsiteY3" fmla="*/ 93233 h 412553"/>
                <a:gd name="connsiteX4" fmla="*/ 462829 w 1127746"/>
                <a:gd name="connsiteY4" fmla="*/ 80533 h 412553"/>
                <a:gd name="connsiteX5" fmla="*/ 507279 w 1127746"/>
                <a:gd name="connsiteY5" fmla="*/ 108050 h 412553"/>
                <a:gd name="connsiteX6" fmla="*/ 551729 w 1127746"/>
                <a:gd name="connsiteY6" fmla="*/ 154616 h 412553"/>
                <a:gd name="connsiteX7" fmla="*/ 600412 w 1127746"/>
                <a:gd name="connsiteY7" fmla="*/ 150383 h 412553"/>
                <a:gd name="connsiteX8" fmla="*/ 680846 w 1127746"/>
                <a:gd name="connsiteY8" fmla="*/ 122866 h 412553"/>
                <a:gd name="connsiteX9" fmla="*/ 763396 w 1127746"/>
                <a:gd name="connsiteY9" fmla="*/ 135566 h 412553"/>
                <a:gd name="connsiteX10" fmla="*/ 822662 w 1127746"/>
                <a:gd name="connsiteY10" fmla="*/ 163083 h 412553"/>
                <a:gd name="connsiteX11" fmla="*/ 892512 w 1127746"/>
                <a:gd name="connsiteY11" fmla="*/ 188483 h 412553"/>
                <a:gd name="connsiteX12" fmla="*/ 962362 w 1127746"/>
                <a:gd name="connsiteY12" fmla="*/ 194833 h 412553"/>
                <a:gd name="connsiteX13" fmla="*/ 1038562 w 1127746"/>
                <a:gd name="connsiteY13" fmla="*/ 175783 h 412553"/>
                <a:gd name="connsiteX14" fmla="*/ 1085129 w 1127746"/>
                <a:gd name="connsiteY14" fmla="*/ 167316 h 412553"/>
                <a:gd name="connsiteX15" fmla="*/ 1087246 w 1127746"/>
                <a:gd name="connsiteY15" fmla="*/ 186366 h 412553"/>
                <a:gd name="connsiteX16" fmla="*/ 1127462 w 1127746"/>
                <a:gd name="connsiteY16" fmla="*/ 213883 h 412553"/>
                <a:gd name="connsiteX17" fmla="*/ 1063962 w 1127746"/>
                <a:gd name="connsiteY17" fmla="*/ 222350 h 412553"/>
                <a:gd name="connsiteX18" fmla="*/ 972946 w 1127746"/>
                <a:gd name="connsiteY18" fmla="*/ 281616 h 412553"/>
                <a:gd name="connsiteX19" fmla="*/ 877696 w 1127746"/>
                <a:gd name="connsiteY19" fmla="*/ 345116 h 412553"/>
                <a:gd name="connsiteX20" fmla="*/ 733762 w 1127746"/>
                <a:gd name="connsiteY20" fmla="*/ 406500 h 412553"/>
                <a:gd name="connsiteX21" fmla="*/ 598296 w 1127746"/>
                <a:gd name="connsiteY21" fmla="*/ 408616 h 412553"/>
                <a:gd name="connsiteX22" fmla="*/ 507279 w 1127746"/>
                <a:gd name="connsiteY22" fmla="*/ 391683 h 412553"/>
                <a:gd name="connsiteX23" fmla="*/ 342179 w 1127746"/>
                <a:gd name="connsiteY23" fmla="*/ 338766 h 412553"/>
                <a:gd name="connsiteX24" fmla="*/ 251162 w 1127746"/>
                <a:gd name="connsiteY24" fmla="*/ 307016 h 412553"/>
                <a:gd name="connsiteX25" fmla="*/ 160146 w 1127746"/>
                <a:gd name="connsiteY25" fmla="*/ 237166 h 412553"/>
                <a:gd name="connsiteX26" fmla="*/ 102996 w 1127746"/>
                <a:gd name="connsiteY26" fmla="*/ 167316 h 412553"/>
                <a:gd name="connsiteX27" fmla="*/ 45846 w 1127746"/>
                <a:gd name="connsiteY27" fmla="*/ 69950 h 412553"/>
                <a:gd name="connsiteX28" fmla="*/ 1396 w 1127746"/>
                <a:gd name="connsiteY28" fmla="*/ 100 h 41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7746" h="412553">
                  <a:moveTo>
                    <a:pt x="1396" y="100"/>
                  </a:moveTo>
                  <a:cubicBezTo>
                    <a:pt x="10568" y="-2370"/>
                    <a:pt x="57135" y="41375"/>
                    <a:pt x="100879" y="55133"/>
                  </a:cubicBezTo>
                  <a:cubicBezTo>
                    <a:pt x="144623" y="68891"/>
                    <a:pt x="215532" y="76300"/>
                    <a:pt x="263862" y="82650"/>
                  </a:cubicBezTo>
                  <a:cubicBezTo>
                    <a:pt x="312192" y="89000"/>
                    <a:pt x="357701" y="93586"/>
                    <a:pt x="390862" y="93233"/>
                  </a:cubicBezTo>
                  <a:cubicBezTo>
                    <a:pt x="424023" y="92880"/>
                    <a:pt x="443426" y="78064"/>
                    <a:pt x="462829" y="80533"/>
                  </a:cubicBezTo>
                  <a:cubicBezTo>
                    <a:pt x="482232" y="83002"/>
                    <a:pt x="492462" y="95703"/>
                    <a:pt x="507279" y="108050"/>
                  </a:cubicBezTo>
                  <a:cubicBezTo>
                    <a:pt x="522096" y="120397"/>
                    <a:pt x="536207" y="147561"/>
                    <a:pt x="551729" y="154616"/>
                  </a:cubicBezTo>
                  <a:cubicBezTo>
                    <a:pt x="567251" y="161671"/>
                    <a:pt x="578893" y="155675"/>
                    <a:pt x="600412" y="150383"/>
                  </a:cubicBezTo>
                  <a:cubicBezTo>
                    <a:pt x="621931" y="145091"/>
                    <a:pt x="653682" y="125335"/>
                    <a:pt x="680846" y="122866"/>
                  </a:cubicBezTo>
                  <a:cubicBezTo>
                    <a:pt x="708010" y="120397"/>
                    <a:pt x="739760" y="128863"/>
                    <a:pt x="763396" y="135566"/>
                  </a:cubicBezTo>
                  <a:cubicBezTo>
                    <a:pt x="787032" y="142269"/>
                    <a:pt x="801143" y="154264"/>
                    <a:pt x="822662" y="163083"/>
                  </a:cubicBezTo>
                  <a:cubicBezTo>
                    <a:pt x="844181" y="171903"/>
                    <a:pt x="869229" y="183191"/>
                    <a:pt x="892512" y="188483"/>
                  </a:cubicBezTo>
                  <a:cubicBezTo>
                    <a:pt x="915795" y="193775"/>
                    <a:pt x="938020" y="196950"/>
                    <a:pt x="962362" y="194833"/>
                  </a:cubicBezTo>
                  <a:cubicBezTo>
                    <a:pt x="986704" y="192716"/>
                    <a:pt x="1018101" y="180369"/>
                    <a:pt x="1038562" y="175783"/>
                  </a:cubicBezTo>
                  <a:cubicBezTo>
                    <a:pt x="1059023" y="171197"/>
                    <a:pt x="1077015" y="165552"/>
                    <a:pt x="1085129" y="167316"/>
                  </a:cubicBezTo>
                  <a:cubicBezTo>
                    <a:pt x="1093243" y="169080"/>
                    <a:pt x="1080190" y="178605"/>
                    <a:pt x="1087246" y="186366"/>
                  </a:cubicBezTo>
                  <a:cubicBezTo>
                    <a:pt x="1094302" y="194127"/>
                    <a:pt x="1131343" y="207886"/>
                    <a:pt x="1127462" y="213883"/>
                  </a:cubicBezTo>
                  <a:cubicBezTo>
                    <a:pt x="1123581" y="219880"/>
                    <a:pt x="1089715" y="211061"/>
                    <a:pt x="1063962" y="222350"/>
                  </a:cubicBezTo>
                  <a:cubicBezTo>
                    <a:pt x="1038209" y="233639"/>
                    <a:pt x="972946" y="281616"/>
                    <a:pt x="972946" y="281616"/>
                  </a:cubicBezTo>
                  <a:cubicBezTo>
                    <a:pt x="941902" y="302077"/>
                    <a:pt x="917560" y="324302"/>
                    <a:pt x="877696" y="345116"/>
                  </a:cubicBezTo>
                  <a:cubicBezTo>
                    <a:pt x="837832" y="365930"/>
                    <a:pt x="780329" y="395917"/>
                    <a:pt x="733762" y="406500"/>
                  </a:cubicBezTo>
                  <a:cubicBezTo>
                    <a:pt x="687195" y="417083"/>
                    <a:pt x="636043" y="411085"/>
                    <a:pt x="598296" y="408616"/>
                  </a:cubicBezTo>
                  <a:cubicBezTo>
                    <a:pt x="560549" y="406147"/>
                    <a:pt x="549965" y="403325"/>
                    <a:pt x="507279" y="391683"/>
                  </a:cubicBezTo>
                  <a:cubicBezTo>
                    <a:pt x="464593" y="380041"/>
                    <a:pt x="384865" y="352877"/>
                    <a:pt x="342179" y="338766"/>
                  </a:cubicBezTo>
                  <a:cubicBezTo>
                    <a:pt x="299493" y="324655"/>
                    <a:pt x="281501" y="323949"/>
                    <a:pt x="251162" y="307016"/>
                  </a:cubicBezTo>
                  <a:cubicBezTo>
                    <a:pt x="220823" y="290083"/>
                    <a:pt x="184840" y="260449"/>
                    <a:pt x="160146" y="237166"/>
                  </a:cubicBezTo>
                  <a:cubicBezTo>
                    <a:pt x="135452" y="213883"/>
                    <a:pt x="122046" y="195185"/>
                    <a:pt x="102996" y="167316"/>
                  </a:cubicBezTo>
                  <a:cubicBezTo>
                    <a:pt x="83946" y="139447"/>
                    <a:pt x="61015" y="94997"/>
                    <a:pt x="45846" y="69950"/>
                  </a:cubicBezTo>
                  <a:cubicBezTo>
                    <a:pt x="30677" y="44903"/>
                    <a:pt x="-7776" y="2570"/>
                    <a:pt x="1396" y="10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871A137D-08A7-41C2-9D9F-6E4EF8AF7361}"/>
                </a:ext>
              </a:extLst>
            </p:cNvPr>
            <p:cNvSpPr/>
            <p:nvPr/>
          </p:nvSpPr>
          <p:spPr>
            <a:xfrm>
              <a:off x="5520962" y="3444683"/>
              <a:ext cx="59800" cy="84815"/>
            </a:xfrm>
            <a:custGeom>
              <a:avLst/>
              <a:gdLst>
                <a:gd name="connsiteX0" fmla="*/ 21001 w 59800"/>
                <a:gd name="connsiteY0" fmla="*/ 192 h 84815"/>
                <a:gd name="connsiteX1" fmla="*/ 46401 w 59800"/>
                <a:gd name="connsiteY1" fmla="*/ 54167 h 84815"/>
                <a:gd name="connsiteX2" fmla="*/ 57513 w 59800"/>
                <a:gd name="connsiteY2" fmla="*/ 82742 h 84815"/>
                <a:gd name="connsiteX3" fmla="*/ 1951 w 59800"/>
                <a:gd name="connsiteY3" fmla="*/ 74805 h 84815"/>
                <a:gd name="connsiteX4" fmla="*/ 21001 w 59800"/>
                <a:gd name="connsiteY4" fmla="*/ 192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00" h="84815">
                  <a:moveTo>
                    <a:pt x="21001" y="192"/>
                  </a:moveTo>
                  <a:cubicBezTo>
                    <a:pt x="28409" y="-3248"/>
                    <a:pt x="40316" y="40409"/>
                    <a:pt x="46401" y="54167"/>
                  </a:cubicBezTo>
                  <a:cubicBezTo>
                    <a:pt x="52486" y="67925"/>
                    <a:pt x="64921" y="79302"/>
                    <a:pt x="57513" y="82742"/>
                  </a:cubicBezTo>
                  <a:cubicBezTo>
                    <a:pt x="50105" y="86182"/>
                    <a:pt x="10153" y="86447"/>
                    <a:pt x="1951" y="74805"/>
                  </a:cubicBezTo>
                  <a:cubicBezTo>
                    <a:pt x="-6251" y="63163"/>
                    <a:pt x="13593" y="3632"/>
                    <a:pt x="21001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60D3B0AF-ABEF-49ED-9E73-C2FC30B58C72}"/>
                </a:ext>
              </a:extLst>
            </p:cNvPr>
            <p:cNvSpPr/>
            <p:nvPr/>
          </p:nvSpPr>
          <p:spPr>
            <a:xfrm>
              <a:off x="6364076" y="3730620"/>
              <a:ext cx="183300" cy="90501"/>
            </a:xfrm>
            <a:custGeom>
              <a:avLst/>
              <a:gdLst>
                <a:gd name="connsiteX0" fmla="*/ 182774 w 183300"/>
                <a:gd name="connsiteY0" fmla="*/ 5 h 90501"/>
                <a:gd name="connsiteX1" fmla="*/ 128799 w 183300"/>
                <a:gd name="connsiteY1" fmla="*/ 50805 h 90501"/>
                <a:gd name="connsiteX2" fmla="*/ 212 w 183300"/>
                <a:gd name="connsiteY2" fmla="*/ 90493 h 90501"/>
                <a:gd name="connsiteX3" fmla="*/ 100224 w 183300"/>
                <a:gd name="connsiteY3" fmla="*/ 53980 h 90501"/>
                <a:gd name="connsiteX4" fmla="*/ 182774 w 183300"/>
                <a:gd name="connsiteY4" fmla="*/ 5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00" h="90501">
                  <a:moveTo>
                    <a:pt x="182774" y="5"/>
                  </a:moveTo>
                  <a:cubicBezTo>
                    <a:pt x="187537" y="-524"/>
                    <a:pt x="159226" y="35724"/>
                    <a:pt x="128799" y="50805"/>
                  </a:cubicBezTo>
                  <a:cubicBezTo>
                    <a:pt x="98372" y="65886"/>
                    <a:pt x="4974" y="89964"/>
                    <a:pt x="212" y="90493"/>
                  </a:cubicBezTo>
                  <a:cubicBezTo>
                    <a:pt x="-4551" y="91022"/>
                    <a:pt x="71914" y="66945"/>
                    <a:pt x="100224" y="53980"/>
                  </a:cubicBezTo>
                  <a:cubicBezTo>
                    <a:pt x="128534" y="41015"/>
                    <a:pt x="178011" y="534"/>
                    <a:pt x="182774" y="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C302AE30-6553-4C95-8774-1A2D89EAF2B9}"/>
                </a:ext>
              </a:extLst>
            </p:cNvPr>
            <p:cNvSpPr/>
            <p:nvPr/>
          </p:nvSpPr>
          <p:spPr>
            <a:xfrm>
              <a:off x="5872041" y="3597191"/>
              <a:ext cx="518052" cy="103526"/>
            </a:xfrm>
            <a:custGeom>
              <a:avLst/>
              <a:gdLst>
                <a:gd name="connsiteX0" fmla="*/ 122 w 518052"/>
                <a:gd name="connsiteY0" fmla="*/ 84 h 103526"/>
                <a:gd name="connsiteX1" fmla="*/ 127122 w 518052"/>
                <a:gd name="connsiteY1" fmla="*/ 52472 h 103526"/>
                <a:gd name="connsiteX2" fmla="*/ 355722 w 518052"/>
                <a:gd name="connsiteY2" fmla="*/ 98509 h 103526"/>
                <a:gd name="connsiteX3" fmla="*/ 517647 w 518052"/>
                <a:gd name="connsiteY3" fmla="*/ 92159 h 103526"/>
                <a:gd name="connsiteX4" fmla="*/ 396997 w 518052"/>
                <a:gd name="connsiteY4" fmla="*/ 103272 h 103526"/>
                <a:gd name="connsiteX5" fmla="*/ 246184 w 518052"/>
                <a:gd name="connsiteY5" fmla="*/ 96922 h 103526"/>
                <a:gd name="connsiteX6" fmla="*/ 106484 w 518052"/>
                <a:gd name="connsiteY6" fmla="*/ 65172 h 103526"/>
                <a:gd name="connsiteX7" fmla="*/ 122 w 518052"/>
                <a:gd name="connsiteY7" fmla="*/ 84 h 10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052" h="103526">
                  <a:moveTo>
                    <a:pt x="122" y="84"/>
                  </a:moveTo>
                  <a:cubicBezTo>
                    <a:pt x="3562" y="-2033"/>
                    <a:pt x="67855" y="36068"/>
                    <a:pt x="127122" y="52472"/>
                  </a:cubicBezTo>
                  <a:cubicBezTo>
                    <a:pt x="186389" y="68876"/>
                    <a:pt x="290635" y="91895"/>
                    <a:pt x="355722" y="98509"/>
                  </a:cubicBezTo>
                  <a:cubicBezTo>
                    <a:pt x="420810" y="105124"/>
                    <a:pt x="510768" y="91365"/>
                    <a:pt x="517647" y="92159"/>
                  </a:cubicBezTo>
                  <a:cubicBezTo>
                    <a:pt x="524526" y="92953"/>
                    <a:pt x="442241" y="102478"/>
                    <a:pt x="396997" y="103272"/>
                  </a:cubicBezTo>
                  <a:cubicBezTo>
                    <a:pt x="351753" y="104066"/>
                    <a:pt x="294603" y="103272"/>
                    <a:pt x="246184" y="96922"/>
                  </a:cubicBezTo>
                  <a:cubicBezTo>
                    <a:pt x="197765" y="90572"/>
                    <a:pt x="146701" y="78401"/>
                    <a:pt x="106484" y="65172"/>
                  </a:cubicBezTo>
                  <a:cubicBezTo>
                    <a:pt x="66267" y="51943"/>
                    <a:pt x="-3318" y="2201"/>
                    <a:pt x="122" y="8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E3806843-5825-43B3-B474-64F1BC1DA8CC}"/>
                </a:ext>
              </a:extLst>
            </p:cNvPr>
            <p:cNvSpPr/>
            <p:nvPr/>
          </p:nvSpPr>
          <p:spPr>
            <a:xfrm>
              <a:off x="5722004" y="3563163"/>
              <a:ext cx="189848" cy="146144"/>
            </a:xfrm>
            <a:custGeom>
              <a:avLst/>
              <a:gdLst>
                <a:gd name="connsiteX0" fmla="*/ 1463 w 189848"/>
                <a:gd name="connsiteY0" fmla="*/ 1304 h 146144"/>
                <a:gd name="connsiteX1" fmla="*/ 64963 w 189848"/>
                <a:gd name="connsiteY1" fmla="*/ 54220 h 146144"/>
                <a:gd name="connsiteX2" fmla="*/ 128463 w 189848"/>
                <a:gd name="connsiteY2" fmla="*/ 83854 h 146144"/>
                <a:gd name="connsiteX3" fmla="*/ 189846 w 189848"/>
                <a:gd name="connsiteY3" fmla="*/ 145237 h 146144"/>
                <a:gd name="connsiteX4" fmla="*/ 130579 w 189848"/>
                <a:gd name="connsiteY4" fmla="*/ 113487 h 146144"/>
                <a:gd name="connsiteX5" fmla="*/ 1463 w 189848"/>
                <a:gd name="connsiteY5" fmla="*/ 1304 h 1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48" h="146144">
                  <a:moveTo>
                    <a:pt x="1463" y="1304"/>
                  </a:moveTo>
                  <a:cubicBezTo>
                    <a:pt x="-9473" y="-8574"/>
                    <a:pt x="43796" y="40462"/>
                    <a:pt x="64963" y="54220"/>
                  </a:cubicBezTo>
                  <a:cubicBezTo>
                    <a:pt x="86130" y="67978"/>
                    <a:pt x="107649" y="68685"/>
                    <a:pt x="128463" y="83854"/>
                  </a:cubicBezTo>
                  <a:cubicBezTo>
                    <a:pt x="149277" y="99023"/>
                    <a:pt x="189493" y="140298"/>
                    <a:pt x="189846" y="145237"/>
                  </a:cubicBezTo>
                  <a:cubicBezTo>
                    <a:pt x="190199" y="150176"/>
                    <a:pt x="158448" y="134301"/>
                    <a:pt x="130579" y="113487"/>
                  </a:cubicBezTo>
                  <a:cubicBezTo>
                    <a:pt x="102710" y="92673"/>
                    <a:pt x="12399" y="11182"/>
                    <a:pt x="1463" y="13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D923A82C-1DF5-4344-9857-B892812AE9C7}"/>
                </a:ext>
              </a:extLst>
            </p:cNvPr>
            <p:cNvSpPr/>
            <p:nvPr/>
          </p:nvSpPr>
          <p:spPr>
            <a:xfrm>
              <a:off x="6216485" y="3721009"/>
              <a:ext cx="180240" cy="57676"/>
            </a:xfrm>
            <a:custGeom>
              <a:avLst/>
              <a:gdLst>
                <a:gd name="connsiteX0" fmla="*/ 165 w 180240"/>
                <a:gd name="connsiteY0" fmla="*/ 53008 h 57676"/>
                <a:gd name="connsiteX1" fmla="*/ 97532 w 180240"/>
                <a:gd name="connsiteY1" fmla="*/ 50891 h 57676"/>
                <a:gd name="connsiteX2" fmla="*/ 180082 w 180240"/>
                <a:gd name="connsiteY2" fmla="*/ 2208 h 57676"/>
                <a:gd name="connsiteX3" fmla="*/ 76365 w 180240"/>
                <a:gd name="connsiteY3" fmla="*/ 10674 h 57676"/>
                <a:gd name="connsiteX4" fmla="*/ 165 w 180240"/>
                <a:gd name="connsiteY4" fmla="*/ 53008 h 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0" h="57676">
                  <a:moveTo>
                    <a:pt x="165" y="53008"/>
                  </a:moveTo>
                  <a:cubicBezTo>
                    <a:pt x="3693" y="59711"/>
                    <a:pt x="67546" y="59358"/>
                    <a:pt x="97532" y="50891"/>
                  </a:cubicBezTo>
                  <a:cubicBezTo>
                    <a:pt x="127518" y="42424"/>
                    <a:pt x="183610" y="8911"/>
                    <a:pt x="180082" y="2208"/>
                  </a:cubicBezTo>
                  <a:cubicBezTo>
                    <a:pt x="176554" y="-4495"/>
                    <a:pt x="102471" y="5735"/>
                    <a:pt x="76365" y="10674"/>
                  </a:cubicBezTo>
                  <a:cubicBezTo>
                    <a:pt x="50259" y="15613"/>
                    <a:pt x="-3363" y="46305"/>
                    <a:pt x="165" y="53008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03335BE8-2D9F-410D-8975-3EA1F797C949}"/>
                </a:ext>
              </a:extLst>
            </p:cNvPr>
            <p:cNvSpPr/>
            <p:nvPr/>
          </p:nvSpPr>
          <p:spPr>
            <a:xfrm>
              <a:off x="5190608" y="2257360"/>
              <a:ext cx="124349" cy="124121"/>
            </a:xfrm>
            <a:custGeom>
              <a:avLst/>
              <a:gdLst>
                <a:gd name="connsiteX0" fmla="*/ 517 w 124349"/>
                <a:gd name="connsiteY0" fmla="*/ 65 h 124121"/>
                <a:gd name="connsiteX1" fmla="*/ 64017 w 124349"/>
                <a:gd name="connsiteY1" fmla="*/ 81028 h 124121"/>
                <a:gd name="connsiteX2" fmla="*/ 122755 w 124349"/>
                <a:gd name="connsiteY2" fmla="*/ 123890 h 124121"/>
                <a:gd name="connsiteX3" fmla="*/ 100530 w 124349"/>
                <a:gd name="connsiteY3" fmla="*/ 95315 h 124121"/>
                <a:gd name="connsiteX4" fmla="*/ 517 w 124349"/>
                <a:gd name="connsiteY4" fmla="*/ 65 h 1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49" h="124121">
                  <a:moveTo>
                    <a:pt x="517" y="65"/>
                  </a:moveTo>
                  <a:cubicBezTo>
                    <a:pt x="-5568" y="-2316"/>
                    <a:pt x="43644" y="60391"/>
                    <a:pt x="64017" y="81028"/>
                  </a:cubicBezTo>
                  <a:cubicBezTo>
                    <a:pt x="84390" y="101665"/>
                    <a:pt x="116670" y="121509"/>
                    <a:pt x="122755" y="123890"/>
                  </a:cubicBezTo>
                  <a:cubicBezTo>
                    <a:pt x="128840" y="126271"/>
                    <a:pt x="116670" y="109867"/>
                    <a:pt x="100530" y="95315"/>
                  </a:cubicBezTo>
                  <a:cubicBezTo>
                    <a:pt x="84390" y="80763"/>
                    <a:pt x="6602" y="2446"/>
                    <a:pt x="517" y="6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14B2A1A8-E545-4BDE-A57D-1585A46E5F0A}"/>
                </a:ext>
              </a:extLst>
            </p:cNvPr>
            <p:cNvSpPr/>
            <p:nvPr/>
          </p:nvSpPr>
          <p:spPr>
            <a:xfrm>
              <a:off x="5635275" y="2374413"/>
              <a:ext cx="92541" cy="78161"/>
            </a:xfrm>
            <a:custGeom>
              <a:avLst/>
              <a:gdLst>
                <a:gd name="connsiteX0" fmla="*/ 92425 w 92541"/>
                <a:gd name="connsiteY0" fmla="*/ 487 h 78161"/>
                <a:gd name="connsiteX1" fmla="*/ 25750 w 92541"/>
                <a:gd name="connsiteY1" fmla="*/ 62400 h 78161"/>
                <a:gd name="connsiteX2" fmla="*/ 350 w 92541"/>
                <a:gd name="connsiteY2" fmla="*/ 76687 h 78161"/>
                <a:gd name="connsiteX3" fmla="*/ 41625 w 92541"/>
                <a:gd name="connsiteY3" fmla="*/ 35412 h 78161"/>
                <a:gd name="connsiteX4" fmla="*/ 92425 w 92541"/>
                <a:gd name="connsiteY4" fmla="*/ 487 h 7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41" h="78161">
                  <a:moveTo>
                    <a:pt x="92425" y="487"/>
                  </a:moveTo>
                  <a:cubicBezTo>
                    <a:pt x="89779" y="4985"/>
                    <a:pt x="41096" y="49700"/>
                    <a:pt x="25750" y="62400"/>
                  </a:cubicBezTo>
                  <a:cubicBezTo>
                    <a:pt x="10404" y="75100"/>
                    <a:pt x="-2296" y="81185"/>
                    <a:pt x="350" y="76687"/>
                  </a:cubicBezTo>
                  <a:cubicBezTo>
                    <a:pt x="2996" y="72189"/>
                    <a:pt x="31571" y="47054"/>
                    <a:pt x="41625" y="35412"/>
                  </a:cubicBezTo>
                  <a:cubicBezTo>
                    <a:pt x="51679" y="23770"/>
                    <a:pt x="95071" y="-4011"/>
                    <a:pt x="92425" y="4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C554FAE0-B69F-45FC-965D-6838EF79AAD7}"/>
                </a:ext>
              </a:extLst>
            </p:cNvPr>
            <p:cNvSpPr/>
            <p:nvPr/>
          </p:nvSpPr>
          <p:spPr>
            <a:xfrm>
              <a:off x="5784698" y="2087543"/>
              <a:ext cx="247803" cy="157241"/>
            </a:xfrm>
            <a:custGeom>
              <a:avLst/>
              <a:gdLst>
                <a:gd name="connsiteX0" fmla="*/ 152 w 247803"/>
                <a:gd name="connsiteY0" fmla="*/ 20 h 157241"/>
                <a:gd name="connsiteX1" fmla="*/ 55715 w 247803"/>
                <a:gd name="connsiteY1" fmla="*/ 53995 h 157241"/>
                <a:gd name="connsiteX2" fmla="*/ 114452 w 247803"/>
                <a:gd name="connsiteY2" fmla="*/ 82570 h 157241"/>
                <a:gd name="connsiteX3" fmla="*/ 193827 w 247803"/>
                <a:gd name="connsiteY3" fmla="*/ 115907 h 157241"/>
                <a:gd name="connsiteX4" fmla="*/ 247802 w 247803"/>
                <a:gd name="connsiteY4" fmla="*/ 157182 h 157241"/>
                <a:gd name="connsiteX5" fmla="*/ 192240 w 247803"/>
                <a:gd name="connsiteY5" fmla="*/ 106382 h 157241"/>
                <a:gd name="connsiteX6" fmla="*/ 116040 w 247803"/>
                <a:gd name="connsiteY6" fmla="*/ 73045 h 157241"/>
                <a:gd name="connsiteX7" fmla="*/ 73177 w 247803"/>
                <a:gd name="connsiteY7" fmla="*/ 47645 h 157241"/>
                <a:gd name="connsiteX8" fmla="*/ 152 w 247803"/>
                <a:gd name="connsiteY8" fmla="*/ 20 h 1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03" h="157241">
                  <a:moveTo>
                    <a:pt x="152" y="20"/>
                  </a:moveTo>
                  <a:cubicBezTo>
                    <a:pt x="-2758" y="1078"/>
                    <a:pt x="36665" y="40237"/>
                    <a:pt x="55715" y="53995"/>
                  </a:cubicBezTo>
                  <a:cubicBezTo>
                    <a:pt x="74765" y="67753"/>
                    <a:pt x="91433" y="72251"/>
                    <a:pt x="114452" y="82570"/>
                  </a:cubicBezTo>
                  <a:cubicBezTo>
                    <a:pt x="137471" y="92889"/>
                    <a:pt x="171602" y="103472"/>
                    <a:pt x="193827" y="115907"/>
                  </a:cubicBezTo>
                  <a:cubicBezTo>
                    <a:pt x="216052" y="128342"/>
                    <a:pt x="248066" y="158769"/>
                    <a:pt x="247802" y="157182"/>
                  </a:cubicBezTo>
                  <a:cubicBezTo>
                    <a:pt x="247538" y="155595"/>
                    <a:pt x="214200" y="120405"/>
                    <a:pt x="192240" y="106382"/>
                  </a:cubicBezTo>
                  <a:cubicBezTo>
                    <a:pt x="170280" y="92359"/>
                    <a:pt x="135884" y="82834"/>
                    <a:pt x="116040" y="73045"/>
                  </a:cubicBezTo>
                  <a:cubicBezTo>
                    <a:pt x="96196" y="63256"/>
                    <a:pt x="89581" y="56906"/>
                    <a:pt x="73177" y="47645"/>
                  </a:cubicBezTo>
                  <a:cubicBezTo>
                    <a:pt x="56773" y="38385"/>
                    <a:pt x="3062" y="-1038"/>
                    <a:pt x="152" y="2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CDB12B9-5AB9-47A8-9A08-27CBD82668A3}"/>
                </a:ext>
              </a:extLst>
            </p:cNvPr>
            <p:cNvSpPr/>
            <p:nvPr/>
          </p:nvSpPr>
          <p:spPr>
            <a:xfrm>
              <a:off x="5357280" y="3456482"/>
              <a:ext cx="118347" cy="159564"/>
            </a:xfrm>
            <a:custGeom>
              <a:avLst/>
              <a:gdLst>
                <a:gd name="connsiteX0" fmla="*/ 116420 w 118347"/>
                <a:gd name="connsiteY0" fmla="*/ 35 h 159564"/>
                <a:gd name="connsiteX1" fmla="*/ 46570 w 118347"/>
                <a:gd name="connsiteY1" fmla="*/ 63535 h 159564"/>
                <a:gd name="connsiteX2" fmla="*/ 3 w 118347"/>
                <a:gd name="connsiteY2" fmla="*/ 158785 h 159564"/>
                <a:gd name="connsiteX3" fmla="*/ 44453 w 118347"/>
                <a:gd name="connsiteY3" fmla="*/ 105868 h 159564"/>
                <a:gd name="connsiteX4" fmla="*/ 93137 w 118347"/>
                <a:gd name="connsiteY4" fmla="*/ 55068 h 159564"/>
                <a:gd name="connsiteX5" fmla="*/ 116420 w 118347"/>
                <a:gd name="connsiteY5" fmla="*/ 35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47" h="159564">
                  <a:moveTo>
                    <a:pt x="116420" y="35"/>
                  </a:moveTo>
                  <a:cubicBezTo>
                    <a:pt x="108659" y="1446"/>
                    <a:pt x="65973" y="37077"/>
                    <a:pt x="46570" y="63535"/>
                  </a:cubicBezTo>
                  <a:cubicBezTo>
                    <a:pt x="27167" y="89993"/>
                    <a:pt x="356" y="151730"/>
                    <a:pt x="3" y="158785"/>
                  </a:cubicBezTo>
                  <a:cubicBezTo>
                    <a:pt x="-350" y="165840"/>
                    <a:pt x="28931" y="123154"/>
                    <a:pt x="44453" y="105868"/>
                  </a:cubicBezTo>
                  <a:cubicBezTo>
                    <a:pt x="59975" y="88582"/>
                    <a:pt x="79379" y="70590"/>
                    <a:pt x="93137" y="55068"/>
                  </a:cubicBezTo>
                  <a:cubicBezTo>
                    <a:pt x="106895" y="39546"/>
                    <a:pt x="124181" y="-1376"/>
                    <a:pt x="116420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DDFF0AD8-3E5F-44F1-AFA8-F526B9043157}"/>
                </a:ext>
              </a:extLst>
            </p:cNvPr>
            <p:cNvSpPr/>
            <p:nvPr/>
          </p:nvSpPr>
          <p:spPr>
            <a:xfrm>
              <a:off x="5598545" y="3468540"/>
              <a:ext cx="397641" cy="68588"/>
            </a:xfrm>
            <a:custGeom>
              <a:avLst/>
              <a:gdLst>
                <a:gd name="connsiteX0" fmla="*/ 568 w 397641"/>
                <a:gd name="connsiteY0" fmla="*/ 148 h 68588"/>
                <a:gd name="connsiteX1" fmla="*/ 92643 w 397641"/>
                <a:gd name="connsiteY1" fmla="*/ 35073 h 68588"/>
                <a:gd name="connsiteX2" fmla="*/ 278380 w 397641"/>
                <a:gd name="connsiteY2" fmla="*/ 62060 h 68588"/>
                <a:gd name="connsiteX3" fmla="*/ 397443 w 397641"/>
                <a:gd name="connsiteY3" fmla="*/ 68410 h 68588"/>
                <a:gd name="connsiteX4" fmla="*/ 251393 w 397641"/>
                <a:gd name="connsiteY4" fmla="*/ 65235 h 68588"/>
                <a:gd name="connsiteX5" fmla="*/ 132330 w 397641"/>
                <a:gd name="connsiteY5" fmla="*/ 49360 h 68588"/>
                <a:gd name="connsiteX6" fmla="*/ 568 w 397641"/>
                <a:gd name="connsiteY6" fmla="*/ 148 h 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41" h="68588">
                  <a:moveTo>
                    <a:pt x="568" y="148"/>
                  </a:moveTo>
                  <a:cubicBezTo>
                    <a:pt x="-6046" y="-2233"/>
                    <a:pt x="46341" y="24754"/>
                    <a:pt x="92643" y="35073"/>
                  </a:cubicBezTo>
                  <a:cubicBezTo>
                    <a:pt x="138945" y="45392"/>
                    <a:pt x="227580" y="56504"/>
                    <a:pt x="278380" y="62060"/>
                  </a:cubicBezTo>
                  <a:cubicBezTo>
                    <a:pt x="329180" y="67616"/>
                    <a:pt x="401941" y="67881"/>
                    <a:pt x="397443" y="68410"/>
                  </a:cubicBezTo>
                  <a:cubicBezTo>
                    <a:pt x="392945" y="68939"/>
                    <a:pt x="295579" y="68410"/>
                    <a:pt x="251393" y="65235"/>
                  </a:cubicBezTo>
                  <a:cubicBezTo>
                    <a:pt x="207208" y="62060"/>
                    <a:pt x="171753" y="58620"/>
                    <a:pt x="132330" y="49360"/>
                  </a:cubicBezTo>
                  <a:cubicBezTo>
                    <a:pt x="92907" y="40100"/>
                    <a:pt x="7182" y="2529"/>
                    <a:pt x="568" y="14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62BCE2C6-89D8-4443-A40A-6C5639CE63B9}"/>
                </a:ext>
              </a:extLst>
            </p:cNvPr>
            <p:cNvSpPr/>
            <p:nvPr/>
          </p:nvSpPr>
          <p:spPr>
            <a:xfrm>
              <a:off x="6222578" y="3235029"/>
              <a:ext cx="152940" cy="97842"/>
            </a:xfrm>
            <a:custGeom>
              <a:avLst/>
              <a:gdLst>
                <a:gd name="connsiteX0" fmla="*/ 422 w 152940"/>
                <a:gd name="connsiteY0" fmla="*/ 97132 h 97842"/>
                <a:gd name="connsiteX1" fmla="*/ 86147 w 152940"/>
                <a:gd name="connsiteY1" fmla="*/ 71732 h 97842"/>
                <a:gd name="connsiteX2" fmla="*/ 151235 w 152940"/>
                <a:gd name="connsiteY2" fmla="*/ 295 h 97842"/>
                <a:gd name="connsiteX3" fmla="*/ 124247 w 152940"/>
                <a:gd name="connsiteY3" fmla="*/ 47920 h 97842"/>
                <a:gd name="connsiteX4" fmla="*/ 422 w 152940"/>
                <a:gd name="connsiteY4" fmla="*/ 97132 h 9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0" h="97842">
                  <a:moveTo>
                    <a:pt x="422" y="97132"/>
                  </a:moveTo>
                  <a:cubicBezTo>
                    <a:pt x="-5928" y="101101"/>
                    <a:pt x="61012" y="87871"/>
                    <a:pt x="86147" y="71732"/>
                  </a:cubicBezTo>
                  <a:cubicBezTo>
                    <a:pt x="111282" y="55593"/>
                    <a:pt x="144885" y="4264"/>
                    <a:pt x="151235" y="295"/>
                  </a:cubicBezTo>
                  <a:cubicBezTo>
                    <a:pt x="157585" y="-3674"/>
                    <a:pt x="145678" y="33368"/>
                    <a:pt x="124247" y="47920"/>
                  </a:cubicBezTo>
                  <a:cubicBezTo>
                    <a:pt x="102816" y="62472"/>
                    <a:pt x="6772" y="93163"/>
                    <a:pt x="422" y="971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7215A903-4EF8-47C0-9113-A4964B65D35D}"/>
                </a:ext>
              </a:extLst>
            </p:cNvPr>
            <p:cNvSpPr/>
            <p:nvPr/>
          </p:nvSpPr>
          <p:spPr>
            <a:xfrm>
              <a:off x="5986985" y="3225135"/>
              <a:ext cx="173467" cy="91695"/>
            </a:xfrm>
            <a:custGeom>
              <a:avLst/>
              <a:gdLst>
                <a:gd name="connsiteX0" fmla="*/ 1065 w 173467"/>
                <a:gd name="connsiteY0" fmla="*/ 43528 h 91695"/>
                <a:gd name="connsiteX1" fmla="*/ 51865 w 173467"/>
                <a:gd name="connsiteY1" fmla="*/ 7015 h 91695"/>
                <a:gd name="connsiteX2" fmla="*/ 107428 w 173467"/>
                <a:gd name="connsiteY2" fmla="*/ 24478 h 91695"/>
                <a:gd name="connsiteX3" fmla="*/ 170928 w 173467"/>
                <a:gd name="connsiteY3" fmla="*/ 91153 h 91695"/>
                <a:gd name="connsiteX4" fmla="*/ 155053 w 173467"/>
                <a:gd name="connsiteY4" fmla="*/ 53053 h 91695"/>
                <a:gd name="connsiteX5" fmla="*/ 101078 w 173467"/>
                <a:gd name="connsiteY5" fmla="*/ 665 h 91695"/>
                <a:gd name="connsiteX6" fmla="*/ 1065 w 173467"/>
                <a:gd name="connsiteY6" fmla="*/ 43528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467" h="91695">
                  <a:moveTo>
                    <a:pt x="1065" y="43528"/>
                  </a:moveTo>
                  <a:cubicBezTo>
                    <a:pt x="-7137" y="44586"/>
                    <a:pt x="34138" y="10190"/>
                    <a:pt x="51865" y="7015"/>
                  </a:cubicBezTo>
                  <a:cubicBezTo>
                    <a:pt x="69592" y="3840"/>
                    <a:pt x="87584" y="10455"/>
                    <a:pt x="107428" y="24478"/>
                  </a:cubicBezTo>
                  <a:cubicBezTo>
                    <a:pt x="127272" y="38501"/>
                    <a:pt x="162991" y="86391"/>
                    <a:pt x="170928" y="91153"/>
                  </a:cubicBezTo>
                  <a:cubicBezTo>
                    <a:pt x="178866" y="95916"/>
                    <a:pt x="166695" y="68134"/>
                    <a:pt x="155053" y="53053"/>
                  </a:cubicBezTo>
                  <a:cubicBezTo>
                    <a:pt x="143411" y="37972"/>
                    <a:pt x="122509" y="7544"/>
                    <a:pt x="101078" y="665"/>
                  </a:cubicBezTo>
                  <a:cubicBezTo>
                    <a:pt x="79647" y="-6214"/>
                    <a:pt x="9267" y="42470"/>
                    <a:pt x="1065" y="4352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BE34CFE-BC74-4E2C-9593-ABAA27FD59FC}"/>
                </a:ext>
              </a:extLst>
            </p:cNvPr>
            <p:cNvSpPr/>
            <p:nvPr/>
          </p:nvSpPr>
          <p:spPr>
            <a:xfrm>
              <a:off x="4921189" y="3163896"/>
              <a:ext cx="516618" cy="951170"/>
            </a:xfrm>
            <a:custGeom>
              <a:avLst/>
              <a:gdLst>
                <a:gd name="connsiteX0" fmla="*/ 61 w 516618"/>
                <a:gd name="connsiteY0" fmla="*/ 1579 h 951170"/>
                <a:gd name="connsiteX1" fmla="*/ 79436 w 516618"/>
                <a:gd name="connsiteY1" fmla="*/ 274629 h 951170"/>
                <a:gd name="connsiteX2" fmla="*/ 193736 w 516618"/>
                <a:gd name="connsiteY2" fmla="*/ 585779 h 951170"/>
                <a:gd name="connsiteX3" fmla="*/ 406461 w 516618"/>
                <a:gd name="connsiteY3" fmla="*/ 792154 h 951170"/>
                <a:gd name="connsiteX4" fmla="*/ 428686 w 516618"/>
                <a:gd name="connsiteY4" fmla="*/ 760404 h 951170"/>
                <a:gd name="connsiteX5" fmla="*/ 511236 w 516618"/>
                <a:gd name="connsiteY5" fmla="*/ 950904 h 951170"/>
                <a:gd name="connsiteX6" fmla="*/ 257236 w 516618"/>
                <a:gd name="connsiteY6" fmla="*/ 712779 h 951170"/>
                <a:gd name="connsiteX7" fmla="*/ 69911 w 516618"/>
                <a:gd name="connsiteY7" fmla="*/ 401629 h 951170"/>
                <a:gd name="connsiteX8" fmla="*/ 61 w 516618"/>
                <a:gd name="connsiteY8" fmla="*/ 1579 h 95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18" h="951170">
                  <a:moveTo>
                    <a:pt x="61" y="1579"/>
                  </a:moveTo>
                  <a:cubicBezTo>
                    <a:pt x="1648" y="-19588"/>
                    <a:pt x="47157" y="177263"/>
                    <a:pt x="79436" y="274629"/>
                  </a:cubicBezTo>
                  <a:cubicBezTo>
                    <a:pt x="111715" y="371995"/>
                    <a:pt x="139232" y="499525"/>
                    <a:pt x="193736" y="585779"/>
                  </a:cubicBezTo>
                  <a:cubicBezTo>
                    <a:pt x="248240" y="672033"/>
                    <a:pt x="367303" y="763050"/>
                    <a:pt x="406461" y="792154"/>
                  </a:cubicBezTo>
                  <a:cubicBezTo>
                    <a:pt x="445619" y="821258"/>
                    <a:pt x="411223" y="733946"/>
                    <a:pt x="428686" y="760404"/>
                  </a:cubicBezTo>
                  <a:cubicBezTo>
                    <a:pt x="446149" y="786862"/>
                    <a:pt x="539811" y="958842"/>
                    <a:pt x="511236" y="950904"/>
                  </a:cubicBezTo>
                  <a:cubicBezTo>
                    <a:pt x="482661" y="942966"/>
                    <a:pt x="330790" y="804325"/>
                    <a:pt x="257236" y="712779"/>
                  </a:cubicBezTo>
                  <a:cubicBezTo>
                    <a:pt x="183682" y="621233"/>
                    <a:pt x="112244" y="520691"/>
                    <a:pt x="69911" y="401629"/>
                  </a:cubicBezTo>
                  <a:cubicBezTo>
                    <a:pt x="27578" y="282567"/>
                    <a:pt x="-1526" y="22746"/>
                    <a:pt x="61" y="157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1DA9F779-FAB8-40D2-B9B4-604CF09A4AB1}"/>
                </a:ext>
              </a:extLst>
            </p:cNvPr>
            <p:cNvSpPr/>
            <p:nvPr/>
          </p:nvSpPr>
          <p:spPr>
            <a:xfrm>
              <a:off x="5406489" y="1028111"/>
              <a:ext cx="955656" cy="319493"/>
            </a:xfrm>
            <a:custGeom>
              <a:avLst/>
              <a:gdLst>
                <a:gd name="connsiteX0" fmla="*/ 946686 w 955656"/>
                <a:gd name="connsiteY0" fmla="*/ 168864 h 319493"/>
                <a:gd name="connsiteX1" fmla="*/ 670461 w 955656"/>
                <a:gd name="connsiteY1" fmla="*/ 22814 h 319493"/>
                <a:gd name="connsiteX2" fmla="*/ 508536 w 955656"/>
                <a:gd name="connsiteY2" fmla="*/ 51389 h 319493"/>
                <a:gd name="connsiteX3" fmla="*/ 368836 w 955656"/>
                <a:gd name="connsiteY3" fmla="*/ 130764 h 319493"/>
                <a:gd name="connsiteX4" fmla="*/ 10061 w 955656"/>
                <a:gd name="connsiteY4" fmla="*/ 318089 h 319493"/>
                <a:gd name="connsiteX5" fmla="*/ 114836 w 955656"/>
                <a:gd name="connsiteY5" fmla="*/ 210139 h 319493"/>
                <a:gd name="connsiteX6" fmla="*/ 279936 w 955656"/>
                <a:gd name="connsiteY6" fmla="*/ 92664 h 319493"/>
                <a:gd name="connsiteX7" fmla="*/ 587911 w 955656"/>
                <a:gd name="connsiteY7" fmla="*/ 589 h 319493"/>
                <a:gd name="connsiteX8" fmla="*/ 860961 w 955656"/>
                <a:gd name="connsiteY8" fmla="*/ 57739 h 319493"/>
                <a:gd name="connsiteX9" fmla="*/ 946686 w 955656"/>
                <a:gd name="connsiteY9" fmla="*/ 168864 h 3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656" h="319493">
                  <a:moveTo>
                    <a:pt x="946686" y="168864"/>
                  </a:moveTo>
                  <a:cubicBezTo>
                    <a:pt x="914936" y="163043"/>
                    <a:pt x="743486" y="42393"/>
                    <a:pt x="670461" y="22814"/>
                  </a:cubicBezTo>
                  <a:cubicBezTo>
                    <a:pt x="597436" y="3235"/>
                    <a:pt x="558807" y="33397"/>
                    <a:pt x="508536" y="51389"/>
                  </a:cubicBezTo>
                  <a:cubicBezTo>
                    <a:pt x="458265" y="69381"/>
                    <a:pt x="451915" y="86314"/>
                    <a:pt x="368836" y="130764"/>
                  </a:cubicBezTo>
                  <a:cubicBezTo>
                    <a:pt x="285757" y="175214"/>
                    <a:pt x="52394" y="304860"/>
                    <a:pt x="10061" y="318089"/>
                  </a:cubicBezTo>
                  <a:cubicBezTo>
                    <a:pt x="-32272" y="331318"/>
                    <a:pt x="69857" y="247710"/>
                    <a:pt x="114836" y="210139"/>
                  </a:cubicBezTo>
                  <a:cubicBezTo>
                    <a:pt x="159815" y="172568"/>
                    <a:pt x="201090" y="127589"/>
                    <a:pt x="279936" y="92664"/>
                  </a:cubicBezTo>
                  <a:cubicBezTo>
                    <a:pt x="358782" y="57739"/>
                    <a:pt x="491073" y="6410"/>
                    <a:pt x="587911" y="589"/>
                  </a:cubicBezTo>
                  <a:cubicBezTo>
                    <a:pt x="684748" y="-5232"/>
                    <a:pt x="801694" y="33397"/>
                    <a:pt x="860961" y="57739"/>
                  </a:cubicBezTo>
                  <a:cubicBezTo>
                    <a:pt x="920228" y="82081"/>
                    <a:pt x="978436" y="174685"/>
                    <a:pt x="946686" y="16886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CBB30D5-854F-4C98-A79F-1BEFAB2B07F7}"/>
                </a:ext>
              </a:extLst>
            </p:cNvPr>
            <p:cNvSpPr/>
            <p:nvPr/>
          </p:nvSpPr>
          <p:spPr>
            <a:xfrm>
              <a:off x="5313360" y="3276511"/>
              <a:ext cx="174631" cy="100177"/>
            </a:xfrm>
            <a:custGeom>
              <a:avLst/>
              <a:gdLst>
                <a:gd name="connsiteX0" fmla="*/ 174628 w 174631"/>
                <a:gd name="connsiteY0" fmla="*/ 89 h 100177"/>
                <a:gd name="connsiteX1" fmla="*/ 92078 w 174631"/>
                <a:gd name="connsiteY1" fmla="*/ 52477 h 100177"/>
                <a:gd name="connsiteX2" fmla="*/ 3 w 174631"/>
                <a:gd name="connsiteY2" fmla="*/ 100102 h 100177"/>
                <a:gd name="connsiteX3" fmla="*/ 95253 w 174631"/>
                <a:gd name="connsiteY3" fmla="*/ 41364 h 100177"/>
                <a:gd name="connsiteX4" fmla="*/ 174628 w 174631"/>
                <a:gd name="connsiteY4" fmla="*/ 89 h 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31" h="100177">
                  <a:moveTo>
                    <a:pt x="174628" y="89"/>
                  </a:moveTo>
                  <a:cubicBezTo>
                    <a:pt x="174099" y="1941"/>
                    <a:pt x="121182" y="35808"/>
                    <a:pt x="92078" y="52477"/>
                  </a:cubicBezTo>
                  <a:cubicBezTo>
                    <a:pt x="62974" y="69146"/>
                    <a:pt x="-526" y="101954"/>
                    <a:pt x="3" y="100102"/>
                  </a:cubicBezTo>
                  <a:cubicBezTo>
                    <a:pt x="532" y="98250"/>
                    <a:pt x="68001" y="57239"/>
                    <a:pt x="95253" y="41364"/>
                  </a:cubicBezTo>
                  <a:cubicBezTo>
                    <a:pt x="122505" y="25489"/>
                    <a:pt x="175157" y="-1763"/>
                    <a:pt x="174628" y="8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7F852145-41E3-42A5-838C-4DE41676659F}"/>
                </a:ext>
              </a:extLst>
            </p:cNvPr>
            <p:cNvSpPr/>
            <p:nvPr/>
          </p:nvSpPr>
          <p:spPr>
            <a:xfrm>
              <a:off x="5948652" y="3822693"/>
              <a:ext cx="225117" cy="93168"/>
            </a:xfrm>
            <a:custGeom>
              <a:avLst/>
              <a:gdLst>
                <a:gd name="connsiteX0" fmla="*/ 1298 w 225117"/>
                <a:gd name="connsiteY0" fmla="*/ 7 h 93168"/>
                <a:gd name="connsiteX1" fmla="*/ 88081 w 225117"/>
                <a:gd name="connsiteY1" fmla="*/ 65624 h 93168"/>
                <a:gd name="connsiteX2" fmla="*/ 223548 w 225117"/>
                <a:gd name="connsiteY2" fmla="*/ 93140 h 93168"/>
                <a:gd name="connsiteX3" fmla="*/ 153698 w 225117"/>
                <a:gd name="connsiteY3" fmla="*/ 61390 h 93168"/>
                <a:gd name="connsiteX4" fmla="*/ 1298 w 225117"/>
                <a:gd name="connsiteY4" fmla="*/ 7 h 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17" h="93168">
                  <a:moveTo>
                    <a:pt x="1298" y="7"/>
                  </a:moveTo>
                  <a:cubicBezTo>
                    <a:pt x="-9638" y="713"/>
                    <a:pt x="51039" y="50102"/>
                    <a:pt x="88081" y="65624"/>
                  </a:cubicBezTo>
                  <a:cubicBezTo>
                    <a:pt x="125123" y="81146"/>
                    <a:pt x="212612" y="93846"/>
                    <a:pt x="223548" y="93140"/>
                  </a:cubicBezTo>
                  <a:cubicBezTo>
                    <a:pt x="234484" y="92434"/>
                    <a:pt x="185801" y="74090"/>
                    <a:pt x="153698" y="61390"/>
                  </a:cubicBezTo>
                  <a:cubicBezTo>
                    <a:pt x="121595" y="48690"/>
                    <a:pt x="12234" y="-699"/>
                    <a:pt x="1298" y="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8392DE6F-87F2-41DA-B924-97CD7AF3F58B}"/>
                </a:ext>
              </a:extLst>
            </p:cNvPr>
            <p:cNvSpPr/>
            <p:nvPr/>
          </p:nvSpPr>
          <p:spPr>
            <a:xfrm>
              <a:off x="6214191" y="3795175"/>
              <a:ext cx="271910" cy="91052"/>
            </a:xfrm>
            <a:custGeom>
              <a:avLst/>
              <a:gdLst>
                <a:gd name="connsiteX0" fmla="*/ 342 w 271910"/>
                <a:gd name="connsiteY0" fmla="*/ 91025 h 91052"/>
                <a:gd name="connsiteX1" fmla="*/ 142159 w 271910"/>
                <a:gd name="connsiteY1" fmla="*/ 63508 h 91052"/>
                <a:gd name="connsiteX2" fmla="*/ 271276 w 271910"/>
                <a:gd name="connsiteY2" fmla="*/ 8 h 91052"/>
                <a:gd name="connsiteX3" fmla="*/ 184492 w 271910"/>
                <a:gd name="connsiteY3" fmla="*/ 59275 h 91052"/>
                <a:gd name="connsiteX4" fmla="*/ 342 w 271910"/>
                <a:gd name="connsiteY4" fmla="*/ 91025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10" h="91052">
                  <a:moveTo>
                    <a:pt x="342" y="91025"/>
                  </a:moveTo>
                  <a:cubicBezTo>
                    <a:pt x="-6713" y="91730"/>
                    <a:pt x="97003" y="78677"/>
                    <a:pt x="142159" y="63508"/>
                  </a:cubicBezTo>
                  <a:cubicBezTo>
                    <a:pt x="187315" y="48339"/>
                    <a:pt x="264221" y="713"/>
                    <a:pt x="271276" y="8"/>
                  </a:cubicBezTo>
                  <a:cubicBezTo>
                    <a:pt x="278331" y="-697"/>
                    <a:pt x="225061" y="44106"/>
                    <a:pt x="184492" y="59275"/>
                  </a:cubicBezTo>
                  <a:cubicBezTo>
                    <a:pt x="143923" y="74444"/>
                    <a:pt x="7397" y="90320"/>
                    <a:pt x="342" y="9102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0C0BC91B-7224-4C51-AC9B-56F9A8C89BC7}"/>
                </a:ext>
              </a:extLst>
            </p:cNvPr>
            <p:cNvSpPr/>
            <p:nvPr/>
          </p:nvSpPr>
          <p:spPr>
            <a:xfrm>
              <a:off x="4951123" y="2629935"/>
              <a:ext cx="276908" cy="1181442"/>
            </a:xfrm>
            <a:custGeom>
              <a:avLst/>
              <a:gdLst>
                <a:gd name="connsiteX0" fmla="*/ 146764 w 448554"/>
                <a:gd name="connsiteY0" fmla="*/ 45173 h 1181442"/>
                <a:gd name="connsiteX1" fmla="*/ 181689 w 448554"/>
                <a:gd name="connsiteY1" fmla="*/ 273773 h 1181442"/>
                <a:gd name="connsiteX2" fmla="*/ 280114 w 448554"/>
                <a:gd name="connsiteY2" fmla="*/ 432523 h 1181442"/>
                <a:gd name="connsiteX3" fmla="*/ 359489 w 448554"/>
                <a:gd name="connsiteY3" fmla="*/ 534123 h 1181442"/>
                <a:gd name="connsiteX4" fmla="*/ 334089 w 448554"/>
                <a:gd name="connsiteY4" fmla="*/ 826223 h 1181442"/>
                <a:gd name="connsiteX5" fmla="*/ 445214 w 448554"/>
                <a:gd name="connsiteY5" fmla="*/ 1178648 h 1181442"/>
                <a:gd name="connsiteX6" fmla="*/ 184864 w 448554"/>
                <a:gd name="connsiteY6" fmla="*/ 959573 h 1181442"/>
                <a:gd name="connsiteX7" fmla="*/ 19764 w 448554"/>
                <a:gd name="connsiteY7" fmla="*/ 413473 h 1181442"/>
                <a:gd name="connsiteX8" fmla="*/ 10239 w 448554"/>
                <a:gd name="connsiteY8" fmla="*/ 76923 h 1181442"/>
                <a:gd name="connsiteX9" fmla="*/ 10239 w 448554"/>
                <a:gd name="connsiteY9" fmla="*/ 3898 h 1181442"/>
                <a:gd name="connsiteX10" fmla="*/ 146764 w 448554"/>
                <a:gd name="connsiteY10" fmla="*/ 45173 h 118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54" h="1181442">
                  <a:moveTo>
                    <a:pt x="146764" y="45173"/>
                  </a:moveTo>
                  <a:cubicBezTo>
                    <a:pt x="175339" y="90152"/>
                    <a:pt x="159464" y="209215"/>
                    <a:pt x="181689" y="273773"/>
                  </a:cubicBezTo>
                  <a:cubicBezTo>
                    <a:pt x="203914" y="338331"/>
                    <a:pt x="250481" y="389131"/>
                    <a:pt x="280114" y="432523"/>
                  </a:cubicBezTo>
                  <a:cubicBezTo>
                    <a:pt x="309747" y="475915"/>
                    <a:pt x="350493" y="468506"/>
                    <a:pt x="359489" y="534123"/>
                  </a:cubicBezTo>
                  <a:cubicBezTo>
                    <a:pt x="368485" y="599740"/>
                    <a:pt x="319802" y="718802"/>
                    <a:pt x="334089" y="826223"/>
                  </a:cubicBezTo>
                  <a:cubicBezTo>
                    <a:pt x="348376" y="933644"/>
                    <a:pt x="470085" y="1156423"/>
                    <a:pt x="445214" y="1178648"/>
                  </a:cubicBezTo>
                  <a:cubicBezTo>
                    <a:pt x="420343" y="1200873"/>
                    <a:pt x="255772" y="1087102"/>
                    <a:pt x="184864" y="959573"/>
                  </a:cubicBezTo>
                  <a:cubicBezTo>
                    <a:pt x="113956" y="832044"/>
                    <a:pt x="48868" y="560581"/>
                    <a:pt x="19764" y="413473"/>
                  </a:cubicBezTo>
                  <a:cubicBezTo>
                    <a:pt x="-9340" y="266365"/>
                    <a:pt x="11826" y="145185"/>
                    <a:pt x="10239" y="76923"/>
                  </a:cubicBezTo>
                  <a:cubicBezTo>
                    <a:pt x="8652" y="8661"/>
                    <a:pt x="-11986" y="13423"/>
                    <a:pt x="10239" y="3898"/>
                  </a:cubicBezTo>
                  <a:cubicBezTo>
                    <a:pt x="32464" y="-5627"/>
                    <a:pt x="118189" y="194"/>
                    <a:pt x="146764" y="45173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EC007C97-07E7-449E-AC63-9ED2F59FC0F1}"/>
                </a:ext>
              </a:extLst>
            </p:cNvPr>
            <p:cNvSpPr/>
            <p:nvPr/>
          </p:nvSpPr>
          <p:spPr>
            <a:xfrm>
              <a:off x="4698415" y="94214"/>
              <a:ext cx="3033388" cy="2704866"/>
            </a:xfrm>
            <a:custGeom>
              <a:avLst/>
              <a:gdLst>
                <a:gd name="connsiteX0" fmla="*/ 132665 w 3033388"/>
                <a:gd name="connsiteY0" fmla="*/ 2496586 h 2704866"/>
                <a:gd name="connsiteX1" fmla="*/ 5665 w 3033388"/>
                <a:gd name="connsiteY1" fmla="*/ 2110506 h 2704866"/>
                <a:gd name="connsiteX2" fmla="*/ 31065 w 3033388"/>
                <a:gd name="connsiteY2" fmla="*/ 1546626 h 2704866"/>
                <a:gd name="connsiteX3" fmla="*/ 31065 w 3033388"/>
                <a:gd name="connsiteY3" fmla="*/ 1292626 h 2704866"/>
                <a:gd name="connsiteX4" fmla="*/ 462865 w 3033388"/>
                <a:gd name="connsiteY4" fmla="*/ 469666 h 2704866"/>
                <a:gd name="connsiteX5" fmla="*/ 1255345 w 3033388"/>
                <a:gd name="connsiteY5" fmla="*/ 27706 h 2704866"/>
                <a:gd name="connsiteX6" fmla="*/ 1519505 w 3033388"/>
                <a:gd name="connsiteY6" fmla="*/ 53106 h 2704866"/>
                <a:gd name="connsiteX7" fmla="*/ 1671905 w 3033388"/>
                <a:gd name="connsiteY7" fmla="*/ 108986 h 2704866"/>
                <a:gd name="connsiteX8" fmla="*/ 1915745 w 3033388"/>
                <a:gd name="connsiteY8" fmla="*/ 63266 h 2704866"/>
                <a:gd name="connsiteX9" fmla="*/ 2525345 w 3033388"/>
                <a:gd name="connsiteY9" fmla="*/ 474746 h 2704866"/>
                <a:gd name="connsiteX10" fmla="*/ 2880945 w 3033388"/>
                <a:gd name="connsiteY10" fmla="*/ 972586 h 2704866"/>
                <a:gd name="connsiteX11" fmla="*/ 3033345 w 3033388"/>
                <a:gd name="connsiteY11" fmla="*/ 1719346 h 2704866"/>
                <a:gd name="connsiteX12" fmla="*/ 2896185 w 3033388"/>
                <a:gd name="connsiteY12" fmla="*/ 2227346 h 2704866"/>
                <a:gd name="connsiteX13" fmla="*/ 2855545 w 3033388"/>
                <a:gd name="connsiteY13" fmla="*/ 2608346 h 2704866"/>
                <a:gd name="connsiteX14" fmla="*/ 2753945 w 3033388"/>
                <a:gd name="connsiteY14" fmla="*/ 2704866 h 270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3388" h="2704866">
                  <a:moveTo>
                    <a:pt x="132665" y="2496586"/>
                  </a:moveTo>
                  <a:cubicBezTo>
                    <a:pt x="77631" y="2382709"/>
                    <a:pt x="22598" y="2268833"/>
                    <a:pt x="5665" y="2110506"/>
                  </a:cubicBezTo>
                  <a:cubicBezTo>
                    <a:pt x="-11268" y="1952179"/>
                    <a:pt x="26832" y="1682939"/>
                    <a:pt x="31065" y="1546626"/>
                  </a:cubicBezTo>
                  <a:cubicBezTo>
                    <a:pt x="35298" y="1410313"/>
                    <a:pt x="-40902" y="1472119"/>
                    <a:pt x="31065" y="1292626"/>
                  </a:cubicBezTo>
                  <a:cubicBezTo>
                    <a:pt x="103032" y="1113133"/>
                    <a:pt x="258818" y="680486"/>
                    <a:pt x="462865" y="469666"/>
                  </a:cubicBezTo>
                  <a:cubicBezTo>
                    <a:pt x="666912" y="258846"/>
                    <a:pt x="1079238" y="97133"/>
                    <a:pt x="1255345" y="27706"/>
                  </a:cubicBezTo>
                  <a:cubicBezTo>
                    <a:pt x="1431452" y="-41721"/>
                    <a:pt x="1450078" y="39559"/>
                    <a:pt x="1519505" y="53106"/>
                  </a:cubicBezTo>
                  <a:cubicBezTo>
                    <a:pt x="1588932" y="66653"/>
                    <a:pt x="1605865" y="107293"/>
                    <a:pt x="1671905" y="108986"/>
                  </a:cubicBezTo>
                  <a:cubicBezTo>
                    <a:pt x="1737945" y="110679"/>
                    <a:pt x="1773505" y="2306"/>
                    <a:pt x="1915745" y="63266"/>
                  </a:cubicBezTo>
                  <a:cubicBezTo>
                    <a:pt x="2057985" y="124226"/>
                    <a:pt x="2364478" y="323193"/>
                    <a:pt x="2525345" y="474746"/>
                  </a:cubicBezTo>
                  <a:cubicBezTo>
                    <a:pt x="2686212" y="626299"/>
                    <a:pt x="2796278" y="765153"/>
                    <a:pt x="2880945" y="972586"/>
                  </a:cubicBezTo>
                  <a:cubicBezTo>
                    <a:pt x="2965612" y="1180019"/>
                    <a:pt x="3030805" y="1510219"/>
                    <a:pt x="3033345" y="1719346"/>
                  </a:cubicBezTo>
                  <a:cubicBezTo>
                    <a:pt x="3035885" y="1928473"/>
                    <a:pt x="2925818" y="2079179"/>
                    <a:pt x="2896185" y="2227346"/>
                  </a:cubicBezTo>
                  <a:cubicBezTo>
                    <a:pt x="2866552" y="2375513"/>
                    <a:pt x="2879252" y="2528759"/>
                    <a:pt x="2855545" y="2608346"/>
                  </a:cubicBezTo>
                  <a:cubicBezTo>
                    <a:pt x="2831838" y="2687933"/>
                    <a:pt x="2792891" y="2696399"/>
                    <a:pt x="2753945" y="27048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091C0689-3E04-4799-AA0E-4CA7D24750A1}"/>
                </a:ext>
              </a:extLst>
            </p:cNvPr>
            <p:cNvSpPr/>
            <p:nvPr/>
          </p:nvSpPr>
          <p:spPr>
            <a:xfrm>
              <a:off x="7349059" y="2418879"/>
              <a:ext cx="348875" cy="740147"/>
            </a:xfrm>
            <a:custGeom>
              <a:avLst/>
              <a:gdLst>
                <a:gd name="connsiteX0" fmla="*/ 287874 w 348875"/>
                <a:gd name="connsiteY0" fmla="*/ 4704 h 740147"/>
                <a:gd name="connsiteX1" fmla="*/ 347141 w 348875"/>
                <a:gd name="connsiteY1" fmla="*/ 78788 h 740147"/>
                <a:gd name="connsiteX2" fmla="*/ 325974 w 348875"/>
                <a:gd name="connsiteY2" fmla="*/ 165571 h 740147"/>
                <a:gd name="connsiteX3" fmla="*/ 254008 w 348875"/>
                <a:gd name="connsiteY3" fmla="*/ 347604 h 740147"/>
                <a:gd name="connsiteX4" fmla="*/ 182041 w 348875"/>
                <a:gd name="connsiteY4" fmla="*/ 419571 h 740147"/>
                <a:gd name="connsiteX5" fmla="*/ 91024 w 348875"/>
                <a:gd name="connsiteY5" fmla="*/ 491538 h 740147"/>
                <a:gd name="connsiteX6" fmla="*/ 57158 w 348875"/>
                <a:gd name="connsiteY6" fmla="*/ 612188 h 740147"/>
                <a:gd name="connsiteX7" fmla="*/ 8 w 348875"/>
                <a:gd name="connsiteY7" fmla="*/ 739188 h 740147"/>
                <a:gd name="connsiteX8" fmla="*/ 61391 w 348875"/>
                <a:gd name="connsiteY8" fmla="*/ 542338 h 740147"/>
                <a:gd name="connsiteX9" fmla="*/ 118541 w 348875"/>
                <a:gd name="connsiteY9" fmla="*/ 375121 h 740147"/>
                <a:gd name="connsiteX10" fmla="*/ 194741 w 348875"/>
                <a:gd name="connsiteY10" fmla="*/ 322204 h 740147"/>
                <a:gd name="connsiteX11" fmla="*/ 239191 w 348875"/>
                <a:gd name="connsiteY11" fmla="*/ 195204 h 740147"/>
                <a:gd name="connsiteX12" fmla="*/ 239191 w 348875"/>
                <a:gd name="connsiteY12" fmla="*/ 27988 h 740147"/>
                <a:gd name="connsiteX13" fmla="*/ 287874 w 348875"/>
                <a:gd name="connsiteY13" fmla="*/ 4704 h 7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875" h="740147">
                  <a:moveTo>
                    <a:pt x="287874" y="4704"/>
                  </a:moveTo>
                  <a:cubicBezTo>
                    <a:pt x="305866" y="13171"/>
                    <a:pt x="340791" y="51977"/>
                    <a:pt x="347141" y="78788"/>
                  </a:cubicBezTo>
                  <a:cubicBezTo>
                    <a:pt x="353491" y="105599"/>
                    <a:pt x="341496" y="120768"/>
                    <a:pt x="325974" y="165571"/>
                  </a:cubicBezTo>
                  <a:cubicBezTo>
                    <a:pt x="310452" y="210374"/>
                    <a:pt x="277997" y="305271"/>
                    <a:pt x="254008" y="347604"/>
                  </a:cubicBezTo>
                  <a:cubicBezTo>
                    <a:pt x="230019" y="389937"/>
                    <a:pt x="209205" y="395582"/>
                    <a:pt x="182041" y="419571"/>
                  </a:cubicBezTo>
                  <a:cubicBezTo>
                    <a:pt x="154877" y="443560"/>
                    <a:pt x="111838" y="459435"/>
                    <a:pt x="91024" y="491538"/>
                  </a:cubicBezTo>
                  <a:cubicBezTo>
                    <a:pt x="70210" y="523641"/>
                    <a:pt x="72327" y="570913"/>
                    <a:pt x="57158" y="612188"/>
                  </a:cubicBezTo>
                  <a:cubicBezTo>
                    <a:pt x="41989" y="653463"/>
                    <a:pt x="-698" y="750830"/>
                    <a:pt x="8" y="739188"/>
                  </a:cubicBezTo>
                  <a:cubicBezTo>
                    <a:pt x="713" y="727546"/>
                    <a:pt x="41635" y="603016"/>
                    <a:pt x="61391" y="542338"/>
                  </a:cubicBezTo>
                  <a:cubicBezTo>
                    <a:pt x="81146" y="481660"/>
                    <a:pt x="96316" y="411810"/>
                    <a:pt x="118541" y="375121"/>
                  </a:cubicBezTo>
                  <a:cubicBezTo>
                    <a:pt x="140766" y="338432"/>
                    <a:pt x="174633" y="352190"/>
                    <a:pt x="194741" y="322204"/>
                  </a:cubicBezTo>
                  <a:cubicBezTo>
                    <a:pt x="214849" y="292218"/>
                    <a:pt x="231783" y="244240"/>
                    <a:pt x="239191" y="195204"/>
                  </a:cubicBezTo>
                  <a:cubicBezTo>
                    <a:pt x="246599" y="146168"/>
                    <a:pt x="238486" y="59385"/>
                    <a:pt x="239191" y="27988"/>
                  </a:cubicBezTo>
                  <a:cubicBezTo>
                    <a:pt x="239896" y="-3409"/>
                    <a:pt x="269882" y="-3763"/>
                    <a:pt x="287874" y="4704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960A092-C369-4C58-87CE-27403C5A172E}"/>
                </a:ext>
              </a:extLst>
            </p:cNvPr>
            <p:cNvSpPr/>
            <p:nvPr/>
          </p:nvSpPr>
          <p:spPr>
            <a:xfrm>
              <a:off x="7217616" y="2538718"/>
              <a:ext cx="487128" cy="1023561"/>
            </a:xfrm>
            <a:custGeom>
              <a:avLst/>
              <a:gdLst>
                <a:gd name="connsiteX0" fmla="*/ 487051 w 487128"/>
                <a:gd name="connsiteY0" fmla="*/ 3399 h 1023561"/>
                <a:gd name="connsiteX1" fmla="*/ 434134 w 487128"/>
                <a:gd name="connsiteY1" fmla="*/ 234115 h 1023561"/>
                <a:gd name="connsiteX2" fmla="*/ 374867 w 487128"/>
                <a:gd name="connsiteY2" fmla="*/ 335715 h 1023561"/>
                <a:gd name="connsiteX3" fmla="*/ 357934 w 487128"/>
                <a:gd name="connsiteY3" fmla="*/ 538915 h 1023561"/>
                <a:gd name="connsiteX4" fmla="*/ 362167 w 487128"/>
                <a:gd name="connsiteY4" fmla="*/ 621465 h 1023561"/>
                <a:gd name="connsiteX5" fmla="*/ 252101 w 487128"/>
                <a:gd name="connsiteY5" fmla="*/ 795032 h 1023561"/>
                <a:gd name="connsiteX6" fmla="*/ 122984 w 487128"/>
                <a:gd name="connsiteY6" fmla="*/ 983415 h 1023561"/>
                <a:gd name="connsiteX7" fmla="*/ 65834 w 487128"/>
                <a:gd name="connsiteY7" fmla="*/ 1021515 h 1023561"/>
                <a:gd name="connsiteX8" fmla="*/ 217 w 487128"/>
                <a:gd name="connsiteY8" fmla="*/ 993999 h 1023561"/>
                <a:gd name="connsiteX9" fmla="*/ 89117 w 487128"/>
                <a:gd name="connsiteY9" fmla="*/ 795032 h 1023561"/>
                <a:gd name="connsiteX10" fmla="*/ 173784 w 487128"/>
                <a:gd name="connsiteY10" fmla="*/ 579132 h 1023561"/>
                <a:gd name="connsiteX11" fmla="*/ 228817 w 487128"/>
                <a:gd name="connsiteY11" fmla="*/ 386515 h 1023561"/>
                <a:gd name="connsiteX12" fmla="*/ 300784 w 487128"/>
                <a:gd name="connsiteY12" fmla="*/ 310315 h 1023561"/>
                <a:gd name="connsiteX13" fmla="*/ 391801 w 487128"/>
                <a:gd name="connsiteY13" fmla="*/ 225649 h 1023561"/>
                <a:gd name="connsiteX14" fmla="*/ 444717 w 487128"/>
                <a:gd name="connsiteY14" fmla="*/ 102882 h 1023561"/>
                <a:gd name="connsiteX15" fmla="*/ 487051 w 487128"/>
                <a:gd name="connsiteY15" fmla="*/ 3399 h 10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128" h="1023561">
                  <a:moveTo>
                    <a:pt x="487051" y="3399"/>
                  </a:moveTo>
                  <a:cubicBezTo>
                    <a:pt x="485287" y="25271"/>
                    <a:pt x="452831" y="178729"/>
                    <a:pt x="434134" y="234115"/>
                  </a:cubicBezTo>
                  <a:cubicBezTo>
                    <a:pt x="415437" y="289501"/>
                    <a:pt x="387567" y="284915"/>
                    <a:pt x="374867" y="335715"/>
                  </a:cubicBezTo>
                  <a:cubicBezTo>
                    <a:pt x="362167" y="386515"/>
                    <a:pt x="360051" y="491290"/>
                    <a:pt x="357934" y="538915"/>
                  </a:cubicBezTo>
                  <a:cubicBezTo>
                    <a:pt x="355817" y="586540"/>
                    <a:pt x="379806" y="578779"/>
                    <a:pt x="362167" y="621465"/>
                  </a:cubicBezTo>
                  <a:cubicBezTo>
                    <a:pt x="344528" y="664151"/>
                    <a:pt x="291965" y="734707"/>
                    <a:pt x="252101" y="795032"/>
                  </a:cubicBezTo>
                  <a:cubicBezTo>
                    <a:pt x="212237" y="855357"/>
                    <a:pt x="154028" y="945668"/>
                    <a:pt x="122984" y="983415"/>
                  </a:cubicBezTo>
                  <a:cubicBezTo>
                    <a:pt x="91940" y="1021162"/>
                    <a:pt x="86295" y="1019751"/>
                    <a:pt x="65834" y="1021515"/>
                  </a:cubicBezTo>
                  <a:cubicBezTo>
                    <a:pt x="45373" y="1023279"/>
                    <a:pt x="-3663" y="1031746"/>
                    <a:pt x="217" y="993999"/>
                  </a:cubicBezTo>
                  <a:cubicBezTo>
                    <a:pt x="4097" y="956252"/>
                    <a:pt x="60189" y="864177"/>
                    <a:pt x="89117" y="795032"/>
                  </a:cubicBezTo>
                  <a:cubicBezTo>
                    <a:pt x="118045" y="725888"/>
                    <a:pt x="150501" y="647218"/>
                    <a:pt x="173784" y="579132"/>
                  </a:cubicBezTo>
                  <a:cubicBezTo>
                    <a:pt x="197067" y="511046"/>
                    <a:pt x="207650" y="431318"/>
                    <a:pt x="228817" y="386515"/>
                  </a:cubicBezTo>
                  <a:cubicBezTo>
                    <a:pt x="249984" y="341712"/>
                    <a:pt x="273620" y="337126"/>
                    <a:pt x="300784" y="310315"/>
                  </a:cubicBezTo>
                  <a:cubicBezTo>
                    <a:pt x="327948" y="283504"/>
                    <a:pt x="367812" y="260221"/>
                    <a:pt x="391801" y="225649"/>
                  </a:cubicBezTo>
                  <a:cubicBezTo>
                    <a:pt x="415790" y="191077"/>
                    <a:pt x="429548" y="134632"/>
                    <a:pt x="444717" y="102882"/>
                  </a:cubicBezTo>
                  <a:cubicBezTo>
                    <a:pt x="459886" y="71132"/>
                    <a:pt x="488815" y="-18473"/>
                    <a:pt x="487051" y="3399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F0277D3-871E-401A-8FDC-83613E90C3CA}"/>
                </a:ext>
              </a:extLst>
            </p:cNvPr>
            <p:cNvSpPr/>
            <p:nvPr/>
          </p:nvSpPr>
          <p:spPr>
            <a:xfrm>
              <a:off x="4829584" y="2552000"/>
              <a:ext cx="68945" cy="468760"/>
            </a:xfrm>
            <a:custGeom>
              <a:avLst/>
              <a:gdLst>
                <a:gd name="connsiteX0" fmla="*/ 32399 w 68945"/>
                <a:gd name="connsiteY0" fmla="*/ 700 h 468760"/>
                <a:gd name="connsiteX1" fmla="*/ 51449 w 68945"/>
                <a:gd name="connsiteY1" fmla="*/ 112883 h 468760"/>
                <a:gd name="connsiteX2" fmla="*/ 68383 w 68945"/>
                <a:gd name="connsiteY2" fmla="*/ 199667 h 468760"/>
                <a:gd name="connsiteX3" fmla="*/ 59916 w 68945"/>
                <a:gd name="connsiteY3" fmla="*/ 464250 h 468760"/>
                <a:gd name="connsiteX4" fmla="*/ 13349 w 68945"/>
                <a:gd name="connsiteY4" fmla="*/ 362650 h 468760"/>
                <a:gd name="connsiteX5" fmla="*/ 649 w 68945"/>
                <a:gd name="connsiteY5" fmla="*/ 311850 h 468760"/>
                <a:gd name="connsiteX6" fmla="*/ 9116 w 68945"/>
                <a:gd name="connsiteY6" fmla="*/ 134050 h 468760"/>
                <a:gd name="connsiteX7" fmla="*/ 649 w 68945"/>
                <a:gd name="connsiteY7" fmla="*/ 68433 h 468760"/>
                <a:gd name="connsiteX8" fmla="*/ 32399 w 68945"/>
                <a:gd name="connsiteY8" fmla="*/ 700 h 4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45" h="468760">
                  <a:moveTo>
                    <a:pt x="32399" y="700"/>
                  </a:moveTo>
                  <a:cubicBezTo>
                    <a:pt x="40866" y="8108"/>
                    <a:pt x="45452" y="79722"/>
                    <a:pt x="51449" y="112883"/>
                  </a:cubicBezTo>
                  <a:cubicBezTo>
                    <a:pt x="57446" y="146044"/>
                    <a:pt x="66972" y="141106"/>
                    <a:pt x="68383" y="199667"/>
                  </a:cubicBezTo>
                  <a:cubicBezTo>
                    <a:pt x="69794" y="258228"/>
                    <a:pt x="69088" y="437086"/>
                    <a:pt x="59916" y="464250"/>
                  </a:cubicBezTo>
                  <a:cubicBezTo>
                    <a:pt x="50744" y="491414"/>
                    <a:pt x="23227" y="388050"/>
                    <a:pt x="13349" y="362650"/>
                  </a:cubicBezTo>
                  <a:cubicBezTo>
                    <a:pt x="3471" y="337250"/>
                    <a:pt x="1354" y="349950"/>
                    <a:pt x="649" y="311850"/>
                  </a:cubicBezTo>
                  <a:cubicBezTo>
                    <a:pt x="-56" y="273750"/>
                    <a:pt x="9116" y="174619"/>
                    <a:pt x="9116" y="134050"/>
                  </a:cubicBezTo>
                  <a:cubicBezTo>
                    <a:pt x="9116" y="93481"/>
                    <a:pt x="-2879" y="90305"/>
                    <a:pt x="649" y="68433"/>
                  </a:cubicBezTo>
                  <a:cubicBezTo>
                    <a:pt x="4177" y="46561"/>
                    <a:pt x="23932" y="-6708"/>
                    <a:pt x="3239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A7E051E6-0A7D-41A3-AED0-8D7601396AFE}"/>
                </a:ext>
              </a:extLst>
            </p:cNvPr>
            <p:cNvSpPr/>
            <p:nvPr/>
          </p:nvSpPr>
          <p:spPr>
            <a:xfrm>
              <a:off x="4555064" y="2055282"/>
              <a:ext cx="421930" cy="1393810"/>
            </a:xfrm>
            <a:custGeom>
              <a:avLst/>
              <a:gdLst>
                <a:gd name="connsiteX0" fmla="*/ 141819 w 421930"/>
                <a:gd name="connsiteY0" fmla="*/ 1 h 1393810"/>
                <a:gd name="connsiteX1" fmla="*/ 42336 w 421930"/>
                <a:gd name="connsiteY1" fmla="*/ 135468 h 1393810"/>
                <a:gd name="connsiteX2" fmla="*/ 3 w 421930"/>
                <a:gd name="connsiteY2" fmla="*/ 285751 h 1393810"/>
                <a:gd name="connsiteX3" fmla="*/ 40219 w 421930"/>
                <a:gd name="connsiteY3" fmla="*/ 556685 h 1393810"/>
                <a:gd name="connsiteX4" fmla="*/ 67736 w 421930"/>
                <a:gd name="connsiteY4" fmla="*/ 711201 h 1393810"/>
                <a:gd name="connsiteX5" fmla="*/ 48686 w 421930"/>
                <a:gd name="connsiteY5" fmla="*/ 802218 h 1393810"/>
                <a:gd name="connsiteX6" fmla="*/ 120653 w 421930"/>
                <a:gd name="connsiteY6" fmla="*/ 1003301 h 1393810"/>
                <a:gd name="connsiteX7" fmla="*/ 213786 w 421930"/>
                <a:gd name="connsiteY7" fmla="*/ 1185335 h 1393810"/>
                <a:gd name="connsiteX8" fmla="*/ 258236 w 421930"/>
                <a:gd name="connsiteY8" fmla="*/ 1291168 h 1393810"/>
                <a:gd name="connsiteX9" fmla="*/ 416986 w 421930"/>
                <a:gd name="connsiteY9" fmla="*/ 1392768 h 1393810"/>
                <a:gd name="connsiteX10" fmla="*/ 376769 w 421930"/>
                <a:gd name="connsiteY10" fmla="*/ 1225551 h 1393810"/>
                <a:gd name="connsiteX11" fmla="*/ 325969 w 421930"/>
                <a:gd name="connsiteY11" fmla="*/ 975785 h 1393810"/>
                <a:gd name="connsiteX12" fmla="*/ 264586 w 421930"/>
                <a:gd name="connsiteY12" fmla="*/ 833968 h 1393810"/>
                <a:gd name="connsiteX13" fmla="*/ 279403 w 421930"/>
                <a:gd name="connsiteY13" fmla="*/ 550335 h 1393810"/>
                <a:gd name="connsiteX14" fmla="*/ 167219 w 421930"/>
                <a:gd name="connsiteY14" fmla="*/ 328085 h 1393810"/>
                <a:gd name="connsiteX15" fmla="*/ 175686 w 421930"/>
                <a:gd name="connsiteY15" fmla="*/ 133351 h 1393810"/>
                <a:gd name="connsiteX16" fmla="*/ 141819 w 421930"/>
                <a:gd name="connsiteY16" fmla="*/ 1 h 13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930" h="1393810">
                  <a:moveTo>
                    <a:pt x="141819" y="1"/>
                  </a:moveTo>
                  <a:cubicBezTo>
                    <a:pt x="119594" y="354"/>
                    <a:pt x="65972" y="87843"/>
                    <a:pt x="42336" y="135468"/>
                  </a:cubicBezTo>
                  <a:cubicBezTo>
                    <a:pt x="18700" y="183093"/>
                    <a:pt x="356" y="215548"/>
                    <a:pt x="3" y="285751"/>
                  </a:cubicBezTo>
                  <a:cubicBezTo>
                    <a:pt x="-350" y="355954"/>
                    <a:pt x="28930" y="485777"/>
                    <a:pt x="40219" y="556685"/>
                  </a:cubicBezTo>
                  <a:cubicBezTo>
                    <a:pt x="51508" y="627593"/>
                    <a:pt x="66325" y="670279"/>
                    <a:pt x="67736" y="711201"/>
                  </a:cubicBezTo>
                  <a:cubicBezTo>
                    <a:pt x="69147" y="752123"/>
                    <a:pt x="39866" y="753535"/>
                    <a:pt x="48686" y="802218"/>
                  </a:cubicBezTo>
                  <a:cubicBezTo>
                    <a:pt x="57505" y="850901"/>
                    <a:pt x="93136" y="939448"/>
                    <a:pt x="120653" y="1003301"/>
                  </a:cubicBezTo>
                  <a:cubicBezTo>
                    <a:pt x="148170" y="1067154"/>
                    <a:pt x="190856" y="1137357"/>
                    <a:pt x="213786" y="1185335"/>
                  </a:cubicBezTo>
                  <a:cubicBezTo>
                    <a:pt x="236717" y="1233313"/>
                    <a:pt x="224369" y="1256596"/>
                    <a:pt x="258236" y="1291168"/>
                  </a:cubicBezTo>
                  <a:cubicBezTo>
                    <a:pt x="292103" y="1325740"/>
                    <a:pt x="397231" y="1403704"/>
                    <a:pt x="416986" y="1392768"/>
                  </a:cubicBezTo>
                  <a:cubicBezTo>
                    <a:pt x="436741" y="1381832"/>
                    <a:pt x="391938" y="1295048"/>
                    <a:pt x="376769" y="1225551"/>
                  </a:cubicBezTo>
                  <a:cubicBezTo>
                    <a:pt x="361600" y="1156054"/>
                    <a:pt x="344666" y="1041049"/>
                    <a:pt x="325969" y="975785"/>
                  </a:cubicBezTo>
                  <a:cubicBezTo>
                    <a:pt x="307272" y="910521"/>
                    <a:pt x="272347" y="904876"/>
                    <a:pt x="264586" y="833968"/>
                  </a:cubicBezTo>
                  <a:cubicBezTo>
                    <a:pt x="256825" y="763060"/>
                    <a:pt x="295631" y="634649"/>
                    <a:pt x="279403" y="550335"/>
                  </a:cubicBezTo>
                  <a:cubicBezTo>
                    <a:pt x="263175" y="466021"/>
                    <a:pt x="184505" y="397582"/>
                    <a:pt x="167219" y="328085"/>
                  </a:cubicBezTo>
                  <a:cubicBezTo>
                    <a:pt x="149933" y="258588"/>
                    <a:pt x="181683" y="184504"/>
                    <a:pt x="175686" y="133351"/>
                  </a:cubicBezTo>
                  <a:cubicBezTo>
                    <a:pt x="169689" y="82198"/>
                    <a:pt x="164044" y="-352"/>
                    <a:pt x="141819" y="1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764B5F0D-5B57-4A63-B654-D3D8C74C87DA}"/>
                </a:ext>
              </a:extLst>
            </p:cNvPr>
            <p:cNvSpPr/>
            <p:nvPr/>
          </p:nvSpPr>
          <p:spPr>
            <a:xfrm>
              <a:off x="4560874" y="2231726"/>
              <a:ext cx="128725" cy="527119"/>
            </a:xfrm>
            <a:custGeom>
              <a:avLst/>
              <a:gdLst>
                <a:gd name="connsiteX0" fmla="*/ 30176 w 128725"/>
                <a:gd name="connsiteY0" fmla="*/ 1887 h 527119"/>
                <a:gd name="connsiteX1" fmla="*/ 100026 w 128725"/>
                <a:gd name="connsiteY1" fmla="*/ 60624 h 527119"/>
                <a:gd name="connsiteX2" fmla="*/ 128601 w 128725"/>
                <a:gd name="connsiteY2" fmla="*/ 114599 h 527119"/>
                <a:gd name="connsiteX3" fmla="*/ 90501 w 128725"/>
                <a:gd name="connsiteY3" fmla="*/ 241599 h 527119"/>
                <a:gd name="connsiteX4" fmla="*/ 55576 w 128725"/>
                <a:gd name="connsiteY4" fmla="*/ 374949 h 527119"/>
                <a:gd name="connsiteX5" fmla="*/ 63514 w 128725"/>
                <a:gd name="connsiteY5" fmla="*/ 525762 h 527119"/>
                <a:gd name="connsiteX6" fmla="*/ 25414 w 128725"/>
                <a:gd name="connsiteY6" fmla="*/ 282874 h 527119"/>
                <a:gd name="connsiteX7" fmla="*/ 14 w 128725"/>
                <a:gd name="connsiteY7" fmla="*/ 135237 h 527119"/>
                <a:gd name="connsiteX8" fmla="*/ 30176 w 128725"/>
                <a:gd name="connsiteY8" fmla="*/ 1887 h 52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25" h="527119">
                  <a:moveTo>
                    <a:pt x="30176" y="1887"/>
                  </a:moveTo>
                  <a:cubicBezTo>
                    <a:pt x="46845" y="-10548"/>
                    <a:pt x="83622" y="41839"/>
                    <a:pt x="100026" y="60624"/>
                  </a:cubicBezTo>
                  <a:cubicBezTo>
                    <a:pt x="116430" y="79409"/>
                    <a:pt x="130188" y="84437"/>
                    <a:pt x="128601" y="114599"/>
                  </a:cubicBezTo>
                  <a:cubicBezTo>
                    <a:pt x="127014" y="144761"/>
                    <a:pt x="102672" y="198207"/>
                    <a:pt x="90501" y="241599"/>
                  </a:cubicBezTo>
                  <a:cubicBezTo>
                    <a:pt x="78330" y="284991"/>
                    <a:pt x="60074" y="327589"/>
                    <a:pt x="55576" y="374949"/>
                  </a:cubicBezTo>
                  <a:cubicBezTo>
                    <a:pt x="51078" y="422309"/>
                    <a:pt x="68541" y="541108"/>
                    <a:pt x="63514" y="525762"/>
                  </a:cubicBezTo>
                  <a:cubicBezTo>
                    <a:pt x="58487" y="510416"/>
                    <a:pt x="35997" y="347961"/>
                    <a:pt x="25414" y="282874"/>
                  </a:cubicBezTo>
                  <a:cubicBezTo>
                    <a:pt x="14831" y="217787"/>
                    <a:pt x="543" y="180745"/>
                    <a:pt x="14" y="135237"/>
                  </a:cubicBezTo>
                  <a:cubicBezTo>
                    <a:pt x="-515" y="89729"/>
                    <a:pt x="13507" y="14322"/>
                    <a:pt x="30176" y="18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E28D24A3-C328-4793-9E56-7239E55CBE0D}"/>
                </a:ext>
              </a:extLst>
            </p:cNvPr>
            <p:cNvSpPr/>
            <p:nvPr/>
          </p:nvSpPr>
          <p:spPr>
            <a:xfrm>
              <a:off x="4784639" y="3023144"/>
              <a:ext cx="114339" cy="366970"/>
            </a:xfrm>
            <a:custGeom>
              <a:avLst/>
              <a:gdLst>
                <a:gd name="connsiteX0" fmla="*/ 333 w 114339"/>
                <a:gd name="connsiteY0" fmla="*/ 153 h 366970"/>
                <a:gd name="connsiteX1" fmla="*/ 68596 w 114339"/>
                <a:gd name="connsiteY1" fmla="*/ 98578 h 366970"/>
                <a:gd name="connsiteX2" fmla="*/ 98758 w 114339"/>
                <a:gd name="connsiteY2" fmla="*/ 227165 h 366970"/>
                <a:gd name="connsiteX3" fmla="*/ 113046 w 114339"/>
                <a:gd name="connsiteY3" fmla="*/ 366865 h 366970"/>
                <a:gd name="connsiteX4" fmla="*/ 67008 w 114339"/>
                <a:gd name="connsiteY4" fmla="*/ 247803 h 366970"/>
                <a:gd name="connsiteX5" fmla="*/ 43196 w 114339"/>
                <a:gd name="connsiteY5" fmla="*/ 120803 h 366970"/>
                <a:gd name="connsiteX6" fmla="*/ 333 w 114339"/>
                <a:gd name="connsiteY6" fmla="*/ 153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39" h="366970">
                  <a:moveTo>
                    <a:pt x="333" y="153"/>
                  </a:moveTo>
                  <a:cubicBezTo>
                    <a:pt x="4566" y="-3551"/>
                    <a:pt x="52192" y="60743"/>
                    <a:pt x="68596" y="98578"/>
                  </a:cubicBezTo>
                  <a:cubicBezTo>
                    <a:pt x="85000" y="136413"/>
                    <a:pt x="91350" y="182451"/>
                    <a:pt x="98758" y="227165"/>
                  </a:cubicBezTo>
                  <a:cubicBezTo>
                    <a:pt x="106166" y="271879"/>
                    <a:pt x="118338" y="363425"/>
                    <a:pt x="113046" y="366865"/>
                  </a:cubicBezTo>
                  <a:cubicBezTo>
                    <a:pt x="107754" y="370305"/>
                    <a:pt x="78650" y="288813"/>
                    <a:pt x="67008" y="247803"/>
                  </a:cubicBezTo>
                  <a:cubicBezTo>
                    <a:pt x="55366" y="206793"/>
                    <a:pt x="52985" y="159168"/>
                    <a:pt x="43196" y="120803"/>
                  </a:cubicBezTo>
                  <a:cubicBezTo>
                    <a:pt x="33407" y="82438"/>
                    <a:pt x="-3900" y="3857"/>
                    <a:pt x="333" y="15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353A345-8257-400B-A5B5-6F6215C2A8AB}"/>
                </a:ext>
              </a:extLst>
            </p:cNvPr>
            <p:cNvSpPr/>
            <p:nvPr/>
          </p:nvSpPr>
          <p:spPr>
            <a:xfrm>
              <a:off x="4641845" y="2722554"/>
              <a:ext cx="100024" cy="84237"/>
            </a:xfrm>
            <a:custGeom>
              <a:avLst/>
              <a:gdLst>
                <a:gd name="connsiteX0" fmla="*/ 5 w 100024"/>
                <a:gd name="connsiteY0" fmla="*/ 9 h 84237"/>
                <a:gd name="connsiteX1" fmla="*/ 50805 w 100024"/>
                <a:gd name="connsiteY1" fmla="*/ 66684 h 84237"/>
                <a:gd name="connsiteX2" fmla="*/ 100018 w 100024"/>
                <a:gd name="connsiteY2" fmla="*/ 84146 h 84237"/>
                <a:gd name="connsiteX3" fmla="*/ 53980 w 100024"/>
                <a:gd name="connsiteY3" fmla="*/ 61921 h 84237"/>
                <a:gd name="connsiteX4" fmla="*/ 5 w 100024"/>
                <a:gd name="connsiteY4" fmla="*/ 9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4" h="84237">
                  <a:moveTo>
                    <a:pt x="5" y="9"/>
                  </a:moveTo>
                  <a:cubicBezTo>
                    <a:pt x="-524" y="803"/>
                    <a:pt x="34136" y="52661"/>
                    <a:pt x="50805" y="66684"/>
                  </a:cubicBezTo>
                  <a:cubicBezTo>
                    <a:pt x="67474" y="80707"/>
                    <a:pt x="99489" y="84940"/>
                    <a:pt x="100018" y="84146"/>
                  </a:cubicBezTo>
                  <a:cubicBezTo>
                    <a:pt x="100547" y="83352"/>
                    <a:pt x="68003" y="72769"/>
                    <a:pt x="53980" y="61921"/>
                  </a:cubicBezTo>
                  <a:cubicBezTo>
                    <a:pt x="39957" y="51073"/>
                    <a:pt x="534" y="-785"/>
                    <a:pt x="5" y="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AEEF93F6-D524-43B0-BA3F-353D055F4EF6}"/>
                </a:ext>
              </a:extLst>
            </p:cNvPr>
            <p:cNvSpPr/>
            <p:nvPr/>
          </p:nvSpPr>
          <p:spPr>
            <a:xfrm>
              <a:off x="4679808" y="2850731"/>
              <a:ext cx="137024" cy="162371"/>
            </a:xfrm>
            <a:custGeom>
              <a:avLst/>
              <a:gdLst>
                <a:gd name="connsiteX0" fmla="*/ 409 w 137024"/>
                <a:gd name="connsiteY0" fmla="*/ 443 h 162371"/>
                <a:gd name="connsiteX1" fmla="*/ 90896 w 137024"/>
                <a:gd name="connsiteY1" fmla="*/ 16318 h 162371"/>
                <a:gd name="connsiteX2" fmla="*/ 95659 w 137024"/>
                <a:gd name="connsiteY2" fmla="*/ 84580 h 162371"/>
                <a:gd name="connsiteX3" fmla="*/ 136934 w 137024"/>
                <a:gd name="connsiteY3" fmla="*/ 162368 h 162371"/>
                <a:gd name="connsiteX4" fmla="*/ 82959 w 137024"/>
                <a:gd name="connsiteY4" fmla="*/ 87755 h 162371"/>
                <a:gd name="connsiteX5" fmla="*/ 57559 w 137024"/>
                <a:gd name="connsiteY5" fmla="*/ 27430 h 162371"/>
                <a:gd name="connsiteX6" fmla="*/ 409 w 137024"/>
                <a:gd name="connsiteY6" fmla="*/ 443 h 1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24" h="162371">
                  <a:moveTo>
                    <a:pt x="409" y="443"/>
                  </a:moveTo>
                  <a:cubicBezTo>
                    <a:pt x="5965" y="-1409"/>
                    <a:pt x="75021" y="2295"/>
                    <a:pt x="90896" y="16318"/>
                  </a:cubicBezTo>
                  <a:cubicBezTo>
                    <a:pt x="106771" y="30341"/>
                    <a:pt x="87986" y="60238"/>
                    <a:pt x="95659" y="84580"/>
                  </a:cubicBezTo>
                  <a:cubicBezTo>
                    <a:pt x="103332" y="108922"/>
                    <a:pt x="139051" y="161839"/>
                    <a:pt x="136934" y="162368"/>
                  </a:cubicBezTo>
                  <a:cubicBezTo>
                    <a:pt x="134817" y="162897"/>
                    <a:pt x="96188" y="110245"/>
                    <a:pt x="82959" y="87755"/>
                  </a:cubicBezTo>
                  <a:cubicBezTo>
                    <a:pt x="69730" y="65265"/>
                    <a:pt x="67613" y="42247"/>
                    <a:pt x="57559" y="27430"/>
                  </a:cubicBezTo>
                  <a:cubicBezTo>
                    <a:pt x="47505" y="12613"/>
                    <a:pt x="-5147" y="2295"/>
                    <a:pt x="409" y="4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31DF64DE-E38E-4DDF-82C8-E5E9C273FB8B}"/>
                </a:ext>
              </a:extLst>
            </p:cNvPr>
            <p:cNvSpPr/>
            <p:nvPr/>
          </p:nvSpPr>
          <p:spPr>
            <a:xfrm>
              <a:off x="7524681" y="2436970"/>
              <a:ext cx="143714" cy="378237"/>
            </a:xfrm>
            <a:custGeom>
              <a:avLst/>
              <a:gdLst>
                <a:gd name="connsiteX0" fmla="*/ 90557 w 143714"/>
                <a:gd name="connsiteY0" fmla="*/ 1430 h 378237"/>
                <a:gd name="connsiteX1" fmla="*/ 135007 w 143714"/>
                <a:gd name="connsiteY1" fmla="*/ 37943 h 378237"/>
                <a:gd name="connsiteX2" fmla="*/ 142944 w 143714"/>
                <a:gd name="connsiteY2" fmla="*/ 71280 h 378237"/>
                <a:gd name="connsiteX3" fmla="*/ 123894 w 143714"/>
                <a:gd name="connsiteY3" fmla="*/ 161768 h 378237"/>
                <a:gd name="connsiteX4" fmla="*/ 101669 w 143714"/>
                <a:gd name="connsiteY4" fmla="*/ 239555 h 378237"/>
                <a:gd name="connsiteX5" fmla="*/ 50869 w 143714"/>
                <a:gd name="connsiteY5" fmla="*/ 333218 h 378237"/>
                <a:gd name="connsiteX6" fmla="*/ 69 w 143714"/>
                <a:gd name="connsiteY6" fmla="*/ 374493 h 378237"/>
                <a:gd name="connsiteX7" fmla="*/ 61982 w 143714"/>
                <a:gd name="connsiteY7" fmla="*/ 242730 h 378237"/>
                <a:gd name="connsiteX8" fmla="*/ 87382 w 143714"/>
                <a:gd name="connsiteY8" fmla="*/ 90330 h 378237"/>
                <a:gd name="connsiteX9" fmla="*/ 90557 w 143714"/>
                <a:gd name="connsiteY9" fmla="*/ 143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14" h="378237">
                  <a:moveTo>
                    <a:pt x="90557" y="1430"/>
                  </a:moveTo>
                  <a:cubicBezTo>
                    <a:pt x="98494" y="-7301"/>
                    <a:pt x="126276" y="26302"/>
                    <a:pt x="135007" y="37943"/>
                  </a:cubicBezTo>
                  <a:cubicBezTo>
                    <a:pt x="143738" y="49584"/>
                    <a:pt x="144796" y="50643"/>
                    <a:pt x="142944" y="71280"/>
                  </a:cubicBezTo>
                  <a:cubicBezTo>
                    <a:pt x="141092" y="91918"/>
                    <a:pt x="130773" y="133722"/>
                    <a:pt x="123894" y="161768"/>
                  </a:cubicBezTo>
                  <a:cubicBezTo>
                    <a:pt x="117015" y="189814"/>
                    <a:pt x="113840" y="210980"/>
                    <a:pt x="101669" y="239555"/>
                  </a:cubicBezTo>
                  <a:cubicBezTo>
                    <a:pt x="89498" y="268130"/>
                    <a:pt x="67802" y="310728"/>
                    <a:pt x="50869" y="333218"/>
                  </a:cubicBezTo>
                  <a:cubicBezTo>
                    <a:pt x="33936" y="355708"/>
                    <a:pt x="-1783" y="389574"/>
                    <a:pt x="69" y="374493"/>
                  </a:cubicBezTo>
                  <a:cubicBezTo>
                    <a:pt x="1921" y="359412"/>
                    <a:pt x="47430" y="290090"/>
                    <a:pt x="61982" y="242730"/>
                  </a:cubicBezTo>
                  <a:cubicBezTo>
                    <a:pt x="76534" y="195370"/>
                    <a:pt x="83413" y="128959"/>
                    <a:pt x="87382" y="90330"/>
                  </a:cubicBezTo>
                  <a:cubicBezTo>
                    <a:pt x="91351" y="51701"/>
                    <a:pt x="82620" y="10161"/>
                    <a:pt x="90557" y="143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99A4B4FE-D93B-4B4D-8BC8-26C74C545732}"/>
                </a:ext>
              </a:extLst>
            </p:cNvPr>
            <p:cNvSpPr/>
            <p:nvPr/>
          </p:nvSpPr>
          <p:spPr>
            <a:xfrm>
              <a:off x="7269150" y="3003515"/>
              <a:ext cx="264997" cy="438230"/>
            </a:xfrm>
            <a:custGeom>
              <a:avLst/>
              <a:gdLst>
                <a:gd name="connsiteX0" fmla="*/ 254005 w 264997"/>
                <a:gd name="connsiteY0" fmla="*/ 35 h 438230"/>
                <a:gd name="connsiteX1" fmla="*/ 250830 w 264997"/>
                <a:gd name="connsiteY1" fmla="*/ 96873 h 438230"/>
                <a:gd name="connsiteX2" fmla="*/ 80967 w 264997"/>
                <a:gd name="connsiteY2" fmla="*/ 331823 h 438230"/>
                <a:gd name="connsiteX3" fmla="*/ 5 w 264997"/>
                <a:gd name="connsiteY3" fmla="*/ 438185 h 438230"/>
                <a:gd name="connsiteX4" fmla="*/ 77792 w 264997"/>
                <a:gd name="connsiteY4" fmla="*/ 341348 h 438230"/>
                <a:gd name="connsiteX5" fmla="*/ 239717 w 264997"/>
                <a:gd name="connsiteY5" fmla="*/ 88935 h 438230"/>
                <a:gd name="connsiteX6" fmla="*/ 254005 w 264997"/>
                <a:gd name="connsiteY6" fmla="*/ 35 h 43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97" h="438230">
                  <a:moveTo>
                    <a:pt x="254005" y="35"/>
                  </a:moveTo>
                  <a:cubicBezTo>
                    <a:pt x="255857" y="1358"/>
                    <a:pt x="279670" y="41575"/>
                    <a:pt x="250830" y="96873"/>
                  </a:cubicBezTo>
                  <a:cubicBezTo>
                    <a:pt x="221990" y="152171"/>
                    <a:pt x="122771" y="274938"/>
                    <a:pt x="80967" y="331823"/>
                  </a:cubicBezTo>
                  <a:cubicBezTo>
                    <a:pt x="39163" y="388708"/>
                    <a:pt x="534" y="436598"/>
                    <a:pt x="5" y="438185"/>
                  </a:cubicBezTo>
                  <a:cubicBezTo>
                    <a:pt x="-524" y="439772"/>
                    <a:pt x="37840" y="399556"/>
                    <a:pt x="77792" y="341348"/>
                  </a:cubicBezTo>
                  <a:cubicBezTo>
                    <a:pt x="117744" y="283140"/>
                    <a:pt x="210348" y="143704"/>
                    <a:pt x="239717" y="88935"/>
                  </a:cubicBezTo>
                  <a:cubicBezTo>
                    <a:pt x="269086" y="34166"/>
                    <a:pt x="252153" y="-1288"/>
                    <a:pt x="254005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7263D29D-268E-4548-84AA-530144534CCB}"/>
                </a:ext>
              </a:extLst>
            </p:cNvPr>
            <p:cNvSpPr/>
            <p:nvPr/>
          </p:nvSpPr>
          <p:spPr>
            <a:xfrm>
              <a:off x="5619810" y="4140182"/>
              <a:ext cx="266889" cy="245888"/>
            </a:xfrm>
            <a:custGeom>
              <a:avLst/>
              <a:gdLst>
                <a:gd name="connsiteX0" fmla="*/ 25340 w 266889"/>
                <a:gd name="connsiteY0" fmla="*/ 18 h 245888"/>
                <a:gd name="connsiteX1" fmla="*/ 74023 w 266889"/>
                <a:gd name="connsiteY1" fmla="*/ 101618 h 245888"/>
                <a:gd name="connsiteX2" fmla="*/ 266640 w 266889"/>
                <a:gd name="connsiteY2" fmla="*/ 243435 h 245888"/>
                <a:gd name="connsiteX3" fmla="*/ 112123 w 266889"/>
                <a:gd name="connsiteY3" fmla="*/ 186285 h 245888"/>
                <a:gd name="connsiteX4" fmla="*/ 2057 w 266889"/>
                <a:gd name="connsiteY4" fmla="*/ 118551 h 245888"/>
                <a:gd name="connsiteX5" fmla="*/ 40157 w 266889"/>
                <a:gd name="connsiteY5" fmla="*/ 93151 h 245888"/>
                <a:gd name="connsiteX6" fmla="*/ 25340 w 266889"/>
                <a:gd name="connsiteY6" fmla="*/ 18 h 24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89" h="245888">
                  <a:moveTo>
                    <a:pt x="25340" y="18"/>
                  </a:moveTo>
                  <a:cubicBezTo>
                    <a:pt x="30984" y="1429"/>
                    <a:pt x="33806" y="61049"/>
                    <a:pt x="74023" y="101618"/>
                  </a:cubicBezTo>
                  <a:cubicBezTo>
                    <a:pt x="114240" y="142188"/>
                    <a:pt x="260290" y="229324"/>
                    <a:pt x="266640" y="243435"/>
                  </a:cubicBezTo>
                  <a:cubicBezTo>
                    <a:pt x="272990" y="257546"/>
                    <a:pt x="156220" y="207099"/>
                    <a:pt x="112123" y="186285"/>
                  </a:cubicBezTo>
                  <a:cubicBezTo>
                    <a:pt x="68026" y="165471"/>
                    <a:pt x="14051" y="134073"/>
                    <a:pt x="2057" y="118551"/>
                  </a:cubicBezTo>
                  <a:cubicBezTo>
                    <a:pt x="-9937" y="103029"/>
                    <a:pt x="34160" y="108673"/>
                    <a:pt x="40157" y="93151"/>
                  </a:cubicBezTo>
                  <a:cubicBezTo>
                    <a:pt x="46154" y="77629"/>
                    <a:pt x="19696" y="-1393"/>
                    <a:pt x="25340" y="1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9698502-3A92-4EF4-833E-91490F1BFFD2}"/>
                </a:ext>
              </a:extLst>
            </p:cNvPr>
            <p:cNvSpPr/>
            <p:nvPr/>
          </p:nvSpPr>
          <p:spPr>
            <a:xfrm>
              <a:off x="5941852" y="4159243"/>
              <a:ext cx="406533" cy="237465"/>
            </a:xfrm>
            <a:custGeom>
              <a:avLst/>
              <a:gdLst>
                <a:gd name="connsiteX0" fmla="*/ 403915 w 406533"/>
                <a:gd name="connsiteY0" fmla="*/ 7 h 237465"/>
                <a:gd name="connsiteX1" fmla="*/ 283265 w 406533"/>
                <a:gd name="connsiteY1" fmla="*/ 143940 h 237465"/>
                <a:gd name="connsiteX2" fmla="*/ 20798 w 406533"/>
                <a:gd name="connsiteY2" fmla="*/ 218024 h 237465"/>
                <a:gd name="connsiteX3" fmla="*/ 31381 w 406533"/>
                <a:gd name="connsiteY3" fmla="*/ 226490 h 237465"/>
                <a:gd name="connsiteX4" fmla="*/ 149915 w 406533"/>
                <a:gd name="connsiteY4" fmla="*/ 237074 h 237465"/>
                <a:gd name="connsiteX5" fmla="*/ 291731 w 406533"/>
                <a:gd name="connsiteY5" fmla="*/ 211674 h 237465"/>
                <a:gd name="connsiteX6" fmla="*/ 361581 w 406533"/>
                <a:gd name="connsiteY6" fmla="*/ 150290 h 237465"/>
                <a:gd name="connsiteX7" fmla="*/ 403915 w 406533"/>
                <a:gd name="connsiteY7" fmla="*/ 7 h 2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533" h="237465">
                  <a:moveTo>
                    <a:pt x="403915" y="7"/>
                  </a:moveTo>
                  <a:cubicBezTo>
                    <a:pt x="390862" y="-1051"/>
                    <a:pt x="347118" y="107604"/>
                    <a:pt x="283265" y="143940"/>
                  </a:cubicBezTo>
                  <a:cubicBezTo>
                    <a:pt x="219412" y="180276"/>
                    <a:pt x="62779" y="204266"/>
                    <a:pt x="20798" y="218024"/>
                  </a:cubicBezTo>
                  <a:cubicBezTo>
                    <a:pt x="-21183" y="231782"/>
                    <a:pt x="9862" y="223315"/>
                    <a:pt x="31381" y="226490"/>
                  </a:cubicBezTo>
                  <a:cubicBezTo>
                    <a:pt x="52900" y="229665"/>
                    <a:pt x="106523" y="239543"/>
                    <a:pt x="149915" y="237074"/>
                  </a:cubicBezTo>
                  <a:cubicBezTo>
                    <a:pt x="193307" y="234605"/>
                    <a:pt x="256453" y="226138"/>
                    <a:pt x="291731" y="211674"/>
                  </a:cubicBezTo>
                  <a:cubicBezTo>
                    <a:pt x="327009" y="197210"/>
                    <a:pt x="345353" y="180982"/>
                    <a:pt x="361581" y="150290"/>
                  </a:cubicBezTo>
                  <a:cubicBezTo>
                    <a:pt x="377809" y="119598"/>
                    <a:pt x="416968" y="1065"/>
                    <a:pt x="403915" y="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9DC617A8-C94C-40AF-9D20-620FF1D478F0}"/>
                </a:ext>
              </a:extLst>
            </p:cNvPr>
            <p:cNvSpPr/>
            <p:nvPr/>
          </p:nvSpPr>
          <p:spPr>
            <a:xfrm>
              <a:off x="6819860" y="1266445"/>
              <a:ext cx="328033" cy="442196"/>
            </a:xfrm>
            <a:custGeom>
              <a:avLst/>
              <a:gdLst>
                <a:gd name="connsiteX0" fmla="*/ 3215 w 328033"/>
                <a:gd name="connsiteY0" fmla="*/ 6730 h 442196"/>
                <a:gd name="connsiteX1" fmla="*/ 136565 w 328033"/>
                <a:gd name="connsiteY1" fmla="*/ 108330 h 442196"/>
                <a:gd name="connsiteX2" fmla="*/ 225465 w 328033"/>
                <a:gd name="connsiteY2" fmla="*/ 257555 h 442196"/>
                <a:gd name="connsiteX3" fmla="*/ 323890 w 328033"/>
                <a:gd name="connsiteY3" fmla="*/ 441705 h 442196"/>
                <a:gd name="connsiteX4" fmla="*/ 282615 w 328033"/>
                <a:gd name="connsiteY4" fmla="*/ 302005 h 442196"/>
                <a:gd name="connsiteX5" fmla="*/ 3215 w 328033"/>
                <a:gd name="connsiteY5" fmla="*/ 6730 h 4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033" h="442196">
                  <a:moveTo>
                    <a:pt x="3215" y="6730"/>
                  </a:moveTo>
                  <a:cubicBezTo>
                    <a:pt x="-21127" y="-25549"/>
                    <a:pt x="99523" y="66526"/>
                    <a:pt x="136565" y="108330"/>
                  </a:cubicBezTo>
                  <a:cubicBezTo>
                    <a:pt x="173607" y="150134"/>
                    <a:pt x="194244" y="201993"/>
                    <a:pt x="225465" y="257555"/>
                  </a:cubicBezTo>
                  <a:cubicBezTo>
                    <a:pt x="256686" y="313118"/>
                    <a:pt x="314365" y="434297"/>
                    <a:pt x="323890" y="441705"/>
                  </a:cubicBezTo>
                  <a:cubicBezTo>
                    <a:pt x="333415" y="449113"/>
                    <a:pt x="329182" y="371326"/>
                    <a:pt x="282615" y="302005"/>
                  </a:cubicBezTo>
                  <a:cubicBezTo>
                    <a:pt x="236048" y="232684"/>
                    <a:pt x="27557" y="39009"/>
                    <a:pt x="3215" y="673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5A22FB75-8418-4C65-AE7C-2A4D0BCCBD1A}"/>
                </a:ext>
              </a:extLst>
            </p:cNvPr>
            <p:cNvSpPr/>
            <p:nvPr/>
          </p:nvSpPr>
          <p:spPr>
            <a:xfrm>
              <a:off x="6473222" y="1815814"/>
              <a:ext cx="579377" cy="248389"/>
            </a:xfrm>
            <a:custGeom>
              <a:avLst/>
              <a:gdLst>
                <a:gd name="connsiteX0" fmla="*/ 3778 w 579377"/>
                <a:gd name="connsiteY0" fmla="*/ 286 h 248389"/>
                <a:gd name="connsiteX1" fmla="*/ 95853 w 579377"/>
                <a:gd name="connsiteY1" fmla="*/ 133636 h 248389"/>
                <a:gd name="connsiteX2" fmla="*/ 175228 w 579377"/>
                <a:gd name="connsiteY2" fmla="*/ 232061 h 248389"/>
                <a:gd name="connsiteX3" fmla="*/ 248253 w 579377"/>
                <a:gd name="connsiteY3" fmla="*/ 228886 h 248389"/>
                <a:gd name="connsiteX4" fmla="*/ 578453 w 579377"/>
                <a:gd name="connsiteY4" fmla="*/ 247936 h 248389"/>
                <a:gd name="connsiteX5" fmla="*/ 343503 w 579377"/>
                <a:gd name="connsiteY5" fmla="*/ 206661 h 248389"/>
                <a:gd name="connsiteX6" fmla="*/ 232378 w 579377"/>
                <a:gd name="connsiteY6" fmla="*/ 171736 h 248389"/>
                <a:gd name="connsiteX7" fmla="*/ 3778 w 579377"/>
                <a:gd name="connsiteY7" fmla="*/ 286 h 2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377" h="248389">
                  <a:moveTo>
                    <a:pt x="3778" y="286"/>
                  </a:moveTo>
                  <a:cubicBezTo>
                    <a:pt x="-18976" y="-6064"/>
                    <a:pt x="67278" y="95007"/>
                    <a:pt x="95853" y="133636"/>
                  </a:cubicBezTo>
                  <a:cubicBezTo>
                    <a:pt x="124428" y="172265"/>
                    <a:pt x="149828" y="216186"/>
                    <a:pt x="175228" y="232061"/>
                  </a:cubicBezTo>
                  <a:cubicBezTo>
                    <a:pt x="200628" y="247936"/>
                    <a:pt x="181049" y="226240"/>
                    <a:pt x="248253" y="228886"/>
                  </a:cubicBezTo>
                  <a:cubicBezTo>
                    <a:pt x="315457" y="231532"/>
                    <a:pt x="562578" y="251640"/>
                    <a:pt x="578453" y="247936"/>
                  </a:cubicBezTo>
                  <a:cubicBezTo>
                    <a:pt x="594328" y="244232"/>
                    <a:pt x="401182" y="219361"/>
                    <a:pt x="343503" y="206661"/>
                  </a:cubicBezTo>
                  <a:cubicBezTo>
                    <a:pt x="285824" y="193961"/>
                    <a:pt x="286353" y="201369"/>
                    <a:pt x="232378" y="171736"/>
                  </a:cubicBezTo>
                  <a:cubicBezTo>
                    <a:pt x="178403" y="142103"/>
                    <a:pt x="26532" y="6636"/>
                    <a:pt x="3778" y="28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9F6EAD95-FC01-43DC-B6D4-14EEBC6EBB7D}"/>
                </a:ext>
              </a:extLst>
            </p:cNvPr>
            <p:cNvSpPr/>
            <p:nvPr/>
          </p:nvSpPr>
          <p:spPr>
            <a:xfrm>
              <a:off x="7396784" y="2133502"/>
              <a:ext cx="58555" cy="220346"/>
            </a:xfrm>
            <a:custGeom>
              <a:avLst/>
              <a:gdLst>
                <a:gd name="connsiteX0" fmla="*/ 58116 w 58555"/>
                <a:gd name="connsiteY0" fmla="*/ 98 h 220346"/>
                <a:gd name="connsiteX1" fmla="*/ 31129 w 58555"/>
                <a:gd name="connsiteY1" fmla="*/ 76298 h 220346"/>
                <a:gd name="connsiteX2" fmla="*/ 58116 w 58555"/>
                <a:gd name="connsiteY2" fmla="*/ 219173 h 220346"/>
                <a:gd name="connsiteX3" fmla="*/ 7316 w 58555"/>
                <a:gd name="connsiteY3" fmla="*/ 139798 h 220346"/>
                <a:gd name="connsiteX4" fmla="*/ 4141 w 58555"/>
                <a:gd name="connsiteY4" fmla="*/ 62011 h 220346"/>
                <a:gd name="connsiteX5" fmla="*/ 58116 w 58555"/>
                <a:gd name="connsiteY5" fmla="*/ 98 h 2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5" h="220346">
                  <a:moveTo>
                    <a:pt x="58116" y="98"/>
                  </a:moveTo>
                  <a:cubicBezTo>
                    <a:pt x="62614" y="2479"/>
                    <a:pt x="31129" y="39786"/>
                    <a:pt x="31129" y="76298"/>
                  </a:cubicBezTo>
                  <a:cubicBezTo>
                    <a:pt x="31129" y="112810"/>
                    <a:pt x="62085" y="208590"/>
                    <a:pt x="58116" y="219173"/>
                  </a:cubicBezTo>
                  <a:cubicBezTo>
                    <a:pt x="54147" y="229756"/>
                    <a:pt x="16312" y="165992"/>
                    <a:pt x="7316" y="139798"/>
                  </a:cubicBezTo>
                  <a:cubicBezTo>
                    <a:pt x="-1680" y="113604"/>
                    <a:pt x="-1944" y="85030"/>
                    <a:pt x="4141" y="62011"/>
                  </a:cubicBezTo>
                  <a:cubicBezTo>
                    <a:pt x="10226" y="38992"/>
                    <a:pt x="53618" y="-2283"/>
                    <a:pt x="58116" y="9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34A590A-BFE2-4070-9D50-DC6306122665}"/>
                </a:ext>
              </a:extLst>
            </p:cNvPr>
            <p:cNvSpPr/>
            <p:nvPr/>
          </p:nvSpPr>
          <p:spPr>
            <a:xfrm>
              <a:off x="7812088" y="2325688"/>
              <a:ext cx="225425" cy="173055"/>
            </a:xfrm>
            <a:custGeom>
              <a:avLst/>
              <a:gdLst>
                <a:gd name="connsiteX0" fmla="*/ 0 w 225425"/>
                <a:gd name="connsiteY0" fmla="*/ 0 h 173055"/>
                <a:gd name="connsiteX1" fmla="*/ 69850 w 225425"/>
                <a:gd name="connsiteY1" fmla="*/ 28575 h 173055"/>
                <a:gd name="connsiteX2" fmla="*/ 131762 w 225425"/>
                <a:gd name="connsiteY2" fmla="*/ 101600 h 173055"/>
                <a:gd name="connsiteX3" fmla="*/ 179387 w 225425"/>
                <a:gd name="connsiteY3" fmla="*/ 173037 h 173055"/>
                <a:gd name="connsiteX4" fmla="*/ 155575 w 225425"/>
                <a:gd name="connsiteY4" fmla="*/ 107950 h 173055"/>
                <a:gd name="connsiteX5" fmla="*/ 106362 w 225425"/>
                <a:gd name="connsiteY5" fmla="*/ 44450 h 173055"/>
                <a:gd name="connsiteX6" fmla="*/ 225425 w 225425"/>
                <a:gd name="connsiteY6" fmla="*/ 171450 h 1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25" h="173055">
                  <a:moveTo>
                    <a:pt x="0" y="0"/>
                  </a:moveTo>
                  <a:cubicBezTo>
                    <a:pt x="23945" y="5821"/>
                    <a:pt x="47890" y="11642"/>
                    <a:pt x="69850" y="28575"/>
                  </a:cubicBezTo>
                  <a:cubicBezTo>
                    <a:pt x="91810" y="45508"/>
                    <a:pt x="113506" y="77523"/>
                    <a:pt x="131762" y="101600"/>
                  </a:cubicBezTo>
                  <a:cubicBezTo>
                    <a:pt x="150018" y="125677"/>
                    <a:pt x="175418" y="171979"/>
                    <a:pt x="179387" y="173037"/>
                  </a:cubicBezTo>
                  <a:cubicBezTo>
                    <a:pt x="183356" y="174095"/>
                    <a:pt x="167746" y="129381"/>
                    <a:pt x="155575" y="107950"/>
                  </a:cubicBezTo>
                  <a:cubicBezTo>
                    <a:pt x="143404" y="86519"/>
                    <a:pt x="94720" y="33867"/>
                    <a:pt x="106362" y="44450"/>
                  </a:cubicBezTo>
                  <a:cubicBezTo>
                    <a:pt x="118004" y="55033"/>
                    <a:pt x="171714" y="113241"/>
                    <a:pt x="225425" y="171450"/>
                  </a:cubicBezTo>
                </a:path>
              </a:pathLst>
            </a:custGeom>
            <a:noFill/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7DD0A75A-01F9-482A-BC1A-90D9558245C9}"/>
                </a:ext>
              </a:extLst>
            </p:cNvPr>
            <p:cNvSpPr/>
            <p:nvPr/>
          </p:nvSpPr>
          <p:spPr>
            <a:xfrm>
              <a:off x="7129380" y="2126550"/>
              <a:ext cx="204086" cy="198830"/>
            </a:xfrm>
            <a:custGeom>
              <a:avLst/>
              <a:gdLst>
                <a:gd name="connsiteX0" fmla="*/ 885 w 204086"/>
                <a:gd name="connsiteY0" fmla="*/ 162 h 198830"/>
                <a:gd name="connsiteX1" fmla="*/ 80260 w 204086"/>
                <a:gd name="connsiteY1" fmla="*/ 43025 h 198830"/>
                <a:gd name="connsiteX2" fmla="*/ 137410 w 204086"/>
                <a:gd name="connsiteY2" fmla="*/ 90650 h 198830"/>
                <a:gd name="connsiteX3" fmla="*/ 204085 w 204086"/>
                <a:gd name="connsiteY3" fmla="*/ 198600 h 198830"/>
                <a:gd name="connsiteX4" fmla="*/ 135822 w 204086"/>
                <a:gd name="connsiteY4" fmla="*/ 58900 h 198830"/>
                <a:gd name="connsiteX5" fmla="*/ 885 w 204086"/>
                <a:gd name="connsiteY5" fmla="*/ 162 h 1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86" h="198830">
                  <a:moveTo>
                    <a:pt x="885" y="162"/>
                  </a:moveTo>
                  <a:cubicBezTo>
                    <a:pt x="-8375" y="-2484"/>
                    <a:pt x="57506" y="27944"/>
                    <a:pt x="80260" y="43025"/>
                  </a:cubicBezTo>
                  <a:cubicBezTo>
                    <a:pt x="103014" y="58106"/>
                    <a:pt x="116773" y="64721"/>
                    <a:pt x="137410" y="90650"/>
                  </a:cubicBezTo>
                  <a:cubicBezTo>
                    <a:pt x="158048" y="116579"/>
                    <a:pt x="204350" y="203892"/>
                    <a:pt x="204085" y="198600"/>
                  </a:cubicBezTo>
                  <a:cubicBezTo>
                    <a:pt x="203820" y="193308"/>
                    <a:pt x="166778" y="89856"/>
                    <a:pt x="135822" y="58900"/>
                  </a:cubicBezTo>
                  <a:cubicBezTo>
                    <a:pt x="104866" y="27944"/>
                    <a:pt x="10145" y="2808"/>
                    <a:pt x="885" y="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30C2975B-7999-40A4-91F1-00C7AA46FE9C}"/>
                </a:ext>
              </a:extLst>
            </p:cNvPr>
            <p:cNvSpPr/>
            <p:nvPr/>
          </p:nvSpPr>
          <p:spPr>
            <a:xfrm>
              <a:off x="5046800" y="1033071"/>
              <a:ext cx="824137" cy="477941"/>
            </a:xfrm>
            <a:custGeom>
              <a:avLst/>
              <a:gdLst>
                <a:gd name="connsiteX0" fmla="*/ 823775 w 824137"/>
                <a:gd name="connsiteY0" fmla="*/ 392 h 477941"/>
                <a:gd name="connsiteX1" fmla="*/ 584063 w 824137"/>
                <a:gd name="connsiteY1" fmla="*/ 67067 h 477941"/>
                <a:gd name="connsiteX2" fmla="*/ 353875 w 824137"/>
                <a:gd name="connsiteY2" fmla="*/ 184542 h 477941"/>
                <a:gd name="connsiteX3" fmla="*/ 168138 w 824137"/>
                <a:gd name="connsiteY3" fmla="*/ 319479 h 477941"/>
                <a:gd name="connsiteX4" fmla="*/ 3038 w 824137"/>
                <a:gd name="connsiteY4" fmla="*/ 476642 h 477941"/>
                <a:gd name="connsiteX5" fmla="*/ 71300 w 824137"/>
                <a:gd name="connsiteY5" fmla="*/ 386154 h 477941"/>
                <a:gd name="connsiteX6" fmla="*/ 198300 w 824137"/>
                <a:gd name="connsiteY6" fmla="*/ 243279 h 477941"/>
                <a:gd name="connsiteX7" fmla="*/ 528500 w 824137"/>
                <a:gd name="connsiteY7" fmla="*/ 49604 h 477941"/>
                <a:gd name="connsiteX8" fmla="*/ 823775 w 824137"/>
                <a:gd name="connsiteY8" fmla="*/ 392 h 4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477941">
                  <a:moveTo>
                    <a:pt x="823775" y="392"/>
                  </a:moveTo>
                  <a:cubicBezTo>
                    <a:pt x="833035" y="3302"/>
                    <a:pt x="662380" y="36375"/>
                    <a:pt x="584063" y="67067"/>
                  </a:cubicBezTo>
                  <a:cubicBezTo>
                    <a:pt x="505746" y="97759"/>
                    <a:pt x="423196" y="142473"/>
                    <a:pt x="353875" y="184542"/>
                  </a:cubicBezTo>
                  <a:cubicBezTo>
                    <a:pt x="284554" y="226611"/>
                    <a:pt x="226611" y="270796"/>
                    <a:pt x="168138" y="319479"/>
                  </a:cubicBezTo>
                  <a:cubicBezTo>
                    <a:pt x="109665" y="368162"/>
                    <a:pt x="19178" y="465530"/>
                    <a:pt x="3038" y="476642"/>
                  </a:cubicBezTo>
                  <a:cubicBezTo>
                    <a:pt x="-13102" y="487754"/>
                    <a:pt x="38756" y="425048"/>
                    <a:pt x="71300" y="386154"/>
                  </a:cubicBezTo>
                  <a:cubicBezTo>
                    <a:pt x="103844" y="347260"/>
                    <a:pt x="122100" y="299371"/>
                    <a:pt x="198300" y="243279"/>
                  </a:cubicBezTo>
                  <a:cubicBezTo>
                    <a:pt x="274500" y="187187"/>
                    <a:pt x="426371" y="88762"/>
                    <a:pt x="528500" y="49604"/>
                  </a:cubicBezTo>
                  <a:cubicBezTo>
                    <a:pt x="630629" y="10446"/>
                    <a:pt x="814515" y="-2518"/>
                    <a:pt x="823775" y="3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2933A93A-EDC2-4EA3-9BD5-96CE79FE7762}"/>
                </a:ext>
              </a:extLst>
            </p:cNvPr>
            <p:cNvSpPr/>
            <p:nvPr/>
          </p:nvSpPr>
          <p:spPr>
            <a:xfrm>
              <a:off x="6463250" y="975729"/>
              <a:ext cx="348797" cy="69034"/>
            </a:xfrm>
            <a:custGeom>
              <a:avLst/>
              <a:gdLst>
                <a:gd name="connsiteX0" fmla="*/ 1050 w 348797"/>
                <a:gd name="connsiteY0" fmla="*/ 54 h 69034"/>
                <a:gd name="connsiteX1" fmla="*/ 60317 w 348797"/>
                <a:gd name="connsiteY1" fmla="*/ 50854 h 69034"/>
                <a:gd name="connsiteX2" fmla="*/ 115350 w 348797"/>
                <a:gd name="connsiteY2" fmla="*/ 67788 h 69034"/>
                <a:gd name="connsiteX3" fmla="*/ 204250 w 348797"/>
                <a:gd name="connsiteY3" fmla="*/ 21221 h 69034"/>
                <a:gd name="connsiteX4" fmla="*/ 348183 w 348797"/>
                <a:gd name="connsiteY4" fmla="*/ 55088 h 69034"/>
                <a:gd name="connsiteX5" fmla="*/ 252933 w 348797"/>
                <a:gd name="connsiteY5" fmla="*/ 12754 h 69034"/>
                <a:gd name="connsiteX6" fmla="*/ 174617 w 348797"/>
                <a:gd name="connsiteY6" fmla="*/ 14871 h 69034"/>
                <a:gd name="connsiteX7" fmla="*/ 113233 w 348797"/>
                <a:gd name="connsiteY7" fmla="*/ 40271 h 69034"/>
                <a:gd name="connsiteX8" fmla="*/ 1050 w 348797"/>
                <a:gd name="connsiteY8" fmla="*/ 54 h 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97" h="69034">
                  <a:moveTo>
                    <a:pt x="1050" y="54"/>
                  </a:moveTo>
                  <a:cubicBezTo>
                    <a:pt x="-7769" y="1818"/>
                    <a:pt x="41267" y="39565"/>
                    <a:pt x="60317" y="50854"/>
                  </a:cubicBezTo>
                  <a:cubicBezTo>
                    <a:pt x="79367" y="62143"/>
                    <a:pt x="91361" y="72727"/>
                    <a:pt x="115350" y="67788"/>
                  </a:cubicBezTo>
                  <a:cubicBezTo>
                    <a:pt x="139339" y="62849"/>
                    <a:pt x="165444" y="23338"/>
                    <a:pt x="204250" y="21221"/>
                  </a:cubicBezTo>
                  <a:cubicBezTo>
                    <a:pt x="243056" y="19104"/>
                    <a:pt x="340069" y="56499"/>
                    <a:pt x="348183" y="55088"/>
                  </a:cubicBezTo>
                  <a:cubicBezTo>
                    <a:pt x="356297" y="53677"/>
                    <a:pt x="281860" y="19457"/>
                    <a:pt x="252933" y="12754"/>
                  </a:cubicBezTo>
                  <a:cubicBezTo>
                    <a:pt x="224006" y="6051"/>
                    <a:pt x="197900" y="10285"/>
                    <a:pt x="174617" y="14871"/>
                  </a:cubicBezTo>
                  <a:cubicBezTo>
                    <a:pt x="151334" y="19457"/>
                    <a:pt x="137222" y="40977"/>
                    <a:pt x="113233" y="40271"/>
                  </a:cubicBezTo>
                  <a:cubicBezTo>
                    <a:pt x="89244" y="39566"/>
                    <a:pt x="9869" y="-1710"/>
                    <a:pt x="1050" y="5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AB42A256-FFAF-4925-BD26-E039D2F5A835}"/>
                </a:ext>
              </a:extLst>
            </p:cNvPr>
            <p:cNvSpPr/>
            <p:nvPr/>
          </p:nvSpPr>
          <p:spPr>
            <a:xfrm>
              <a:off x="6579753" y="182753"/>
              <a:ext cx="1117416" cy="1462456"/>
            </a:xfrm>
            <a:custGeom>
              <a:avLst/>
              <a:gdLst>
                <a:gd name="connsiteX0" fmla="*/ 2022 w 1117416"/>
                <a:gd name="connsiteY0" fmla="*/ 17272 h 1462456"/>
                <a:gd name="connsiteX1" fmla="*/ 202047 w 1117416"/>
                <a:gd name="connsiteY1" fmla="*/ 90297 h 1462456"/>
                <a:gd name="connsiteX2" fmla="*/ 922772 w 1117416"/>
                <a:gd name="connsiteY2" fmla="*/ 722122 h 1462456"/>
                <a:gd name="connsiteX3" fmla="*/ 1116447 w 1117416"/>
                <a:gd name="connsiteY3" fmla="*/ 1458722 h 1462456"/>
                <a:gd name="connsiteX4" fmla="*/ 992622 w 1117416"/>
                <a:gd name="connsiteY4" fmla="*/ 998347 h 1462456"/>
                <a:gd name="connsiteX5" fmla="*/ 881497 w 1117416"/>
                <a:gd name="connsiteY5" fmla="*/ 776097 h 1462456"/>
                <a:gd name="connsiteX6" fmla="*/ 287772 w 1117416"/>
                <a:gd name="connsiteY6" fmla="*/ 217297 h 1462456"/>
                <a:gd name="connsiteX7" fmla="*/ 2022 w 1117416"/>
                <a:gd name="connsiteY7" fmla="*/ 17272 h 14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416" h="1462456">
                  <a:moveTo>
                    <a:pt x="2022" y="17272"/>
                  </a:moveTo>
                  <a:cubicBezTo>
                    <a:pt x="-12266" y="-3895"/>
                    <a:pt x="48589" y="-27178"/>
                    <a:pt x="202047" y="90297"/>
                  </a:cubicBezTo>
                  <a:cubicBezTo>
                    <a:pt x="355505" y="207772"/>
                    <a:pt x="770372" y="494051"/>
                    <a:pt x="922772" y="722122"/>
                  </a:cubicBezTo>
                  <a:cubicBezTo>
                    <a:pt x="1075172" y="950193"/>
                    <a:pt x="1104805" y="1412685"/>
                    <a:pt x="1116447" y="1458722"/>
                  </a:cubicBezTo>
                  <a:cubicBezTo>
                    <a:pt x="1128089" y="1504759"/>
                    <a:pt x="1031780" y="1112118"/>
                    <a:pt x="992622" y="998347"/>
                  </a:cubicBezTo>
                  <a:cubicBezTo>
                    <a:pt x="953464" y="884576"/>
                    <a:pt x="998972" y="906272"/>
                    <a:pt x="881497" y="776097"/>
                  </a:cubicBezTo>
                  <a:cubicBezTo>
                    <a:pt x="764022" y="645922"/>
                    <a:pt x="432235" y="339005"/>
                    <a:pt x="287772" y="217297"/>
                  </a:cubicBezTo>
                  <a:cubicBezTo>
                    <a:pt x="143310" y="95589"/>
                    <a:pt x="16310" y="38439"/>
                    <a:pt x="2022" y="17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D5437BC1-95F1-4CC5-A756-E91BD9EC94B6}"/>
                </a:ext>
              </a:extLst>
            </p:cNvPr>
            <p:cNvSpPr/>
            <p:nvPr/>
          </p:nvSpPr>
          <p:spPr>
            <a:xfrm>
              <a:off x="7485506" y="1658284"/>
              <a:ext cx="231151" cy="1152822"/>
            </a:xfrm>
            <a:custGeom>
              <a:avLst/>
              <a:gdLst>
                <a:gd name="connsiteX0" fmla="*/ 220219 w 231151"/>
                <a:gd name="connsiteY0" fmla="*/ 8591 h 1152822"/>
                <a:gd name="connsiteX1" fmla="*/ 210694 w 231151"/>
                <a:gd name="connsiteY1" fmla="*/ 138766 h 1152822"/>
                <a:gd name="connsiteX2" fmla="*/ 201169 w 231151"/>
                <a:gd name="connsiteY2" fmla="*/ 249891 h 1152822"/>
                <a:gd name="connsiteX3" fmla="*/ 147194 w 231151"/>
                <a:gd name="connsiteY3" fmla="*/ 430866 h 1152822"/>
                <a:gd name="connsiteX4" fmla="*/ 121794 w 231151"/>
                <a:gd name="connsiteY4" fmla="*/ 548341 h 1152822"/>
                <a:gd name="connsiteX5" fmla="*/ 140844 w 231151"/>
                <a:gd name="connsiteY5" fmla="*/ 649941 h 1152822"/>
                <a:gd name="connsiteX6" fmla="*/ 90044 w 231151"/>
                <a:gd name="connsiteY6" fmla="*/ 840441 h 1152822"/>
                <a:gd name="connsiteX7" fmla="*/ 10669 w 231151"/>
                <a:gd name="connsiteY7" fmla="*/ 1135716 h 1152822"/>
                <a:gd name="connsiteX8" fmla="*/ 1144 w 231151"/>
                <a:gd name="connsiteY8" fmla="*/ 1084916 h 1152822"/>
                <a:gd name="connsiteX9" fmla="*/ 13844 w 231151"/>
                <a:gd name="connsiteY9" fmla="*/ 815041 h 1152822"/>
                <a:gd name="connsiteX10" fmla="*/ 61469 w 231151"/>
                <a:gd name="connsiteY10" fmla="*/ 595966 h 1152822"/>
                <a:gd name="connsiteX11" fmla="*/ 23369 w 231151"/>
                <a:gd name="connsiteY11" fmla="*/ 300691 h 1152822"/>
                <a:gd name="connsiteX12" fmla="*/ 42419 w 231151"/>
                <a:gd name="connsiteY12" fmla="*/ 46691 h 1152822"/>
                <a:gd name="connsiteX13" fmla="*/ 220219 w 231151"/>
                <a:gd name="connsiteY13" fmla="*/ 8591 h 11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51" h="1152822">
                  <a:moveTo>
                    <a:pt x="220219" y="8591"/>
                  </a:moveTo>
                  <a:cubicBezTo>
                    <a:pt x="248265" y="23937"/>
                    <a:pt x="213869" y="98549"/>
                    <a:pt x="210694" y="138766"/>
                  </a:cubicBezTo>
                  <a:cubicBezTo>
                    <a:pt x="207519" y="178983"/>
                    <a:pt x="211752" y="201208"/>
                    <a:pt x="201169" y="249891"/>
                  </a:cubicBezTo>
                  <a:cubicBezTo>
                    <a:pt x="190586" y="298574"/>
                    <a:pt x="160423" y="381124"/>
                    <a:pt x="147194" y="430866"/>
                  </a:cubicBezTo>
                  <a:cubicBezTo>
                    <a:pt x="133965" y="480608"/>
                    <a:pt x="122852" y="511829"/>
                    <a:pt x="121794" y="548341"/>
                  </a:cubicBezTo>
                  <a:cubicBezTo>
                    <a:pt x="120736" y="584853"/>
                    <a:pt x="146136" y="601258"/>
                    <a:pt x="140844" y="649941"/>
                  </a:cubicBezTo>
                  <a:cubicBezTo>
                    <a:pt x="135552" y="698624"/>
                    <a:pt x="111740" y="759479"/>
                    <a:pt x="90044" y="840441"/>
                  </a:cubicBezTo>
                  <a:cubicBezTo>
                    <a:pt x="68348" y="921403"/>
                    <a:pt x="25486" y="1094970"/>
                    <a:pt x="10669" y="1135716"/>
                  </a:cubicBezTo>
                  <a:cubicBezTo>
                    <a:pt x="-4148" y="1176462"/>
                    <a:pt x="615" y="1138362"/>
                    <a:pt x="1144" y="1084916"/>
                  </a:cubicBezTo>
                  <a:cubicBezTo>
                    <a:pt x="1673" y="1031470"/>
                    <a:pt x="3790" y="896533"/>
                    <a:pt x="13844" y="815041"/>
                  </a:cubicBezTo>
                  <a:cubicBezTo>
                    <a:pt x="23898" y="733549"/>
                    <a:pt x="59881" y="681691"/>
                    <a:pt x="61469" y="595966"/>
                  </a:cubicBezTo>
                  <a:cubicBezTo>
                    <a:pt x="63056" y="510241"/>
                    <a:pt x="26544" y="392237"/>
                    <a:pt x="23369" y="300691"/>
                  </a:cubicBezTo>
                  <a:cubicBezTo>
                    <a:pt x="20194" y="209145"/>
                    <a:pt x="13315" y="99078"/>
                    <a:pt x="42419" y="46691"/>
                  </a:cubicBezTo>
                  <a:cubicBezTo>
                    <a:pt x="71523" y="-5696"/>
                    <a:pt x="192173" y="-6755"/>
                    <a:pt x="220219" y="859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BC2178C1-AFC6-481D-8AB6-6BB1A2E845A1}"/>
                </a:ext>
              </a:extLst>
            </p:cNvPr>
            <p:cNvSpPr/>
            <p:nvPr/>
          </p:nvSpPr>
          <p:spPr>
            <a:xfrm>
              <a:off x="5156200" y="240731"/>
              <a:ext cx="1290470" cy="947870"/>
            </a:xfrm>
            <a:custGeom>
              <a:avLst/>
              <a:gdLst>
                <a:gd name="connsiteX0" fmla="*/ 1041396 w 1051316"/>
                <a:gd name="connsiteY0" fmla="*/ 10094 h 890540"/>
                <a:gd name="connsiteX1" fmla="*/ 1015996 w 1051316"/>
                <a:gd name="connsiteY1" fmla="*/ 149794 h 890540"/>
                <a:gd name="connsiteX2" fmla="*/ 1003296 w 1051316"/>
                <a:gd name="connsiteY2" fmla="*/ 276794 h 890540"/>
                <a:gd name="connsiteX3" fmla="*/ 1009646 w 1051316"/>
                <a:gd name="connsiteY3" fmla="*/ 343469 h 890540"/>
                <a:gd name="connsiteX4" fmla="*/ 1009646 w 1051316"/>
                <a:gd name="connsiteY4" fmla="*/ 476819 h 890540"/>
                <a:gd name="connsiteX5" fmla="*/ 1009646 w 1051316"/>
                <a:gd name="connsiteY5" fmla="*/ 622869 h 890540"/>
                <a:gd name="connsiteX6" fmla="*/ 962021 w 1051316"/>
                <a:gd name="connsiteY6" fmla="*/ 641919 h 890540"/>
                <a:gd name="connsiteX7" fmla="*/ 844546 w 1051316"/>
                <a:gd name="connsiteY7" fmla="*/ 692719 h 890540"/>
                <a:gd name="connsiteX8" fmla="*/ 587371 w 1051316"/>
                <a:gd name="connsiteY8" fmla="*/ 702244 h 890540"/>
                <a:gd name="connsiteX9" fmla="*/ 15871 w 1051316"/>
                <a:gd name="connsiteY9" fmla="*/ 886394 h 890540"/>
                <a:gd name="connsiteX10" fmla="*/ 158746 w 1051316"/>
                <a:gd name="connsiteY10" fmla="*/ 822894 h 890540"/>
                <a:gd name="connsiteX11" fmla="*/ 152396 w 1051316"/>
                <a:gd name="connsiteY11" fmla="*/ 733994 h 890540"/>
                <a:gd name="connsiteX12" fmla="*/ 136521 w 1051316"/>
                <a:gd name="connsiteY12" fmla="*/ 686369 h 890540"/>
                <a:gd name="connsiteX13" fmla="*/ 104771 w 1051316"/>
                <a:gd name="connsiteY13" fmla="*/ 591119 h 890540"/>
                <a:gd name="connsiteX14" fmla="*/ 120646 w 1051316"/>
                <a:gd name="connsiteY14" fmla="*/ 514919 h 890540"/>
                <a:gd name="connsiteX15" fmla="*/ 228596 w 1051316"/>
                <a:gd name="connsiteY15" fmla="*/ 356169 h 890540"/>
                <a:gd name="connsiteX16" fmla="*/ 377821 w 1051316"/>
                <a:gd name="connsiteY16" fmla="*/ 187894 h 890540"/>
                <a:gd name="connsiteX17" fmla="*/ 327021 w 1051316"/>
                <a:gd name="connsiteY17" fmla="*/ 105344 h 890540"/>
                <a:gd name="connsiteX18" fmla="*/ 425446 w 1051316"/>
                <a:gd name="connsiteY18" fmla="*/ 149794 h 890540"/>
                <a:gd name="connsiteX19" fmla="*/ 533396 w 1051316"/>
                <a:gd name="connsiteY19" fmla="*/ 89469 h 890540"/>
                <a:gd name="connsiteX20" fmla="*/ 619121 w 1051316"/>
                <a:gd name="connsiteY20" fmla="*/ 3744 h 890540"/>
                <a:gd name="connsiteX21" fmla="*/ 831846 w 1051316"/>
                <a:gd name="connsiteY21" fmla="*/ 13269 h 890540"/>
                <a:gd name="connsiteX22" fmla="*/ 1041396 w 1051316"/>
                <a:gd name="connsiteY22" fmla="*/ 10094 h 89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1316" h="890540">
                  <a:moveTo>
                    <a:pt x="1041396" y="10094"/>
                  </a:moveTo>
                  <a:cubicBezTo>
                    <a:pt x="1072088" y="32848"/>
                    <a:pt x="1022346" y="105344"/>
                    <a:pt x="1015996" y="149794"/>
                  </a:cubicBezTo>
                  <a:cubicBezTo>
                    <a:pt x="1009646" y="194244"/>
                    <a:pt x="1004354" y="244515"/>
                    <a:pt x="1003296" y="276794"/>
                  </a:cubicBezTo>
                  <a:cubicBezTo>
                    <a:pt x="1002238" y="309073"/>
                    <a:pt x="1008588" y="310132"/>
                    <a:pt x="1009646" y="343469"/>
                  </a:cubicBezTo>
                  <a:cubicBezTo>
                    <a:pt x="1010704" y="376806"/>
                    <a:pt x="1009646" y="476819"/>
                    <a:pt x="1009646" y="476819"/>
                  </a:cubicBezTo>
                  <a:cubicBezTo>
                    <a:pt x="1009646" y="523386"/>
                    <a:pt x="1017583" y="595353"/>
                    <a:pt x="1009646" y="622869"/>
                  </a:cubicBezTo>
                  <a:cubicBezTo>
                    <a:pt x="1001709" y="650385"/>
                    <a:pt x="962021" y="641919"/>
                    <a:pt x="962021" y="641919"/>
                  </a:cubicBezTo>
                  <a:cubicBezTo>
                    <a:pt x="934504" y="653561"/>
                    <a:pt x="906988" y="682665"/>
                    <a:pt x="844546" y="692719"/>
                  </a:cubicBezTo>
                  <a:cubicBezTo>
                    <a:pt x="782104" y="702773"/>
                    <a:pt x="725484" y="669965"/>
                    <a:pt x="587371" y="702244"/>
                  </a:cubicBezTo>
                  <a:cubicBezTo>
                    <a:pt x="449258" y="734523"/>
                    <a:pt x="87308" y="866286"/>
                    <a:pt x="15871" y="886394"/>
                  </a:cubicBezTo>
                  <a:cubicBezTo>
                    <a:pt x="-55566" y="906502"/>
                    <a:pt x="135992" y="848294"/>
                    <a:pt x="158746" y="822894"/>
                  </a:cubicBezTo>
                  <a:cubicBezTo>
                    <a:pt x="181500" y="797494"/>
                    <a:pt x="156100" y="756748"/>
                    <a:pt x="152396" y="733994"/>
                  </a:cubicBezTo>
                  <a:cubicBezTo>
                    <a:pt x="148692" y="711240"/>
                    <a:pt x="136521" y="686369"/>
                    <a:pt x="136521" y="686369"/>
                  </a:cubicBezTo>
                  <a:cubicBezTo>
                    <a:pt x="128583" y="662557"/>
                    <a:pt x="107417" y="619694"/>
                    <a:pt x="104771" y="591119"/>
                  </a:cubicBezTo>
                  <a:cubicBezTo>
                    <a:pt x="102125" y="562544"/>
                    <a:pt x="100009" y="554077"/>
                    <a:pt x="120646" y="514919"/>
                  </a:cubicBezTo>
                  <a:cubicBezTo>
                    <a:pt x="141283" y="475761"/>
                    <a:pt x="185733" y="410673"/>
                    <a:pt x="228596" y="356169"/>
                  </a:cubicBezTo>
                  <a:cubicBezTo>
                    <a:pt x="271458" y="301665"/>
                    <a:pt x="361417" y="229698"/>
                    <a:pt x="377821" y="187894"/>
                  </a:cubicBezTo>
                  <a:cubicBezTo>
                    <a:pt x="394225" y="146090"/>
                    <a:pt x="319084" y="111694"/>
                    <a:pt x="327021" y="105344"/>
                  </a:cubicBezTo>
                  <a:cubicBezTo>
                    <a:pt x="334958" y="98994"/>
                    <a:pt x="391050" y="152440"/>
                    <a:pt x="425446" y="149794"/>
                  </a:cubicBezTo>
                  <a:cubicBezTo>
                    <a:pt x="459842" y="147148"/>
                    <a:pt x="501117" y="113811"/>
                    <a:pt x="533396" y="89469"/>
                  </a:cubicBezTo>
                  <a:cubicBezTo>
                    <a:pt x="565675" y="65127"/>
                    <a:pt x="569379" y="16444"/>
                    <a:pt x="619121" y="3744"/>
                  </a:cubicBezTo>
                  <a:cubicBezTo>
                    <a:pt x="668863" y="-8956"/>
                    <a:pt x="764113" y="14856"/>
                    <a:pt x="831846" y="13269"/>
                  </a:cubicBezTo>
                  <a:cubicBezTo>
                    <a:pt x="899579" y="11682"/>
                    <a:pt x="1010704" y="-12660"/>
                    <a:pt x="1041396" y="100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806880EC-A792-4A95-A433-F0A1C4E07422}"/>
                </a:ext>
              </a:extLst>
            </p:cNvPr>
            <p:cNvSpPr/>
            <p:nvPr/>
          </p:nvSpPr>
          <p:spPr>
            <a:xfrm>
              <a:off x="6460077" y="256124"/>
              <a:ext cx="1119756" cy="1207708"/>
            </a:xfrm>
            <a:custGeom>
              <a:avLst/>
              <a:gdLst>
                <a:gd name="connsiteX0" fmla="*/ 17404 w 1028162"/>
                <a:gd name="connsiteY0" fmla="*/ 1051 h 1207708"/>
                <a:gd name="connsiteX1" fmla="*/ 249179 w 1028162"/>
                <a:gd name="connsiteY1" fmla="*/ 159801 h 1207708"/>
                <a:gd name="connsiteX2" fmla="*/ 576204 w 1028162"/>
                <a:gd name="connsiteY2" fmla="*/ 397926 h 1207708"/>
                <a:gd name="connsiteX3" fmla="*/ 966729 w 1028162"/>
                <a:gd name="connsiteY3" fmla="*/ 791626 h 1207708"/>
                <a:gd name="connsiteX4" fmla="*/ 1027054 w 1028162"/>
                <a:gd name="connsiteY4" fmla="*/ 1201201 h 1207708"/>
                <a:gd name="connsiteX5" fmla="*/ 995304 w 1028162"/>
                <a:gd name="connsiteY5" fmla="*/ 1023401 h 1207708"/>
                <a:gd name="connsiteX6" fmla="*/ 871479 w 1028162"/>
                <a:gd name="connsiteY6" fmla="*/ 759876 h 1207708"/>
                <a:gd name="connsiteX7" fmla="*/ 684154 w 1028162"/>
                <a:gd name="connsiteY7" fmla="*/ 753526 h 1207708"/>
                <a:gd name="connsiteX8" fmla="*/ 484129 w 1028162"/>
                <a:gd name="connsiteY8" fmla="*/ 763051 h 1207708"/>
                <a:gd name="connsiteX9" fmla="*/ 204729 w 1028162"/>
                <a:gd name="connsiteY9" fmla="*/ 667801 h 1207708"/>
                <a:gd name="connsiteX10" fmla="*/ 20579 w 1028162"/>
                <a:gd name="connsiteY10" fmla="*/ 531276 h 1207708"/>
                <a:gd name="connsiteX11" fmla="*/ 14229 w 1028162"/>
                <a:gd name="connsiteY11" fmla="*/ 236001 h 1207708"/>
                <a:gd name="connsiteX12" fmla="*/ 17404 w 1028162"/>
                <a:gd name="connsiteY12" fmla="*/ 1051 h 120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162" h="1207708">
                  <a:moveTo>
                    <a:pt x="17404" y="1051"/>
                  </a:moveTo>
                  <a:cubicBezTo>
                    <a:pt x="56562" y="-11649"/>
                    <a:pt x="156046" y="93655"/>
                    <a:pt x="249179" y="159801"/>
                  </a:cubicBezTo>
                  <a:cubicBezTo>
                    <a:pt x="342312" y="225947"/>
                    <a:pt x="456612" y="292622"/>
                    <a:pt x="576204" y="397926"/>
                  </a:cubicBezTo>
                  <a:cubicBezTo>
                    <a:pt x="695796" y="503230"/>
                    <a:pt x="891587" y="657747"/>
                    <a:pt x="966729" y="791626"/>
                  </a:cubicBezTo>
                  <a:cubicBezTo>
                    <a:pt x="1041871" y="925505"/>
                    <a:pt x="1022292" y="1162572"/>
                    <a:pt x="1027054" y="1201201"/>
                  </a:cubicBezTo>
                  <a:cubicBezTo>
                    <a:pt x="1031816" y="1239830"/>
                    <a:pt x="1021233" y="1096955"/>
                    <a:pt x="995304" y="1023401"/>
                  </a:cubicBezTo>
                  <a:cubicBezTo>
                    <a:pt x="969375" y="949847"/>
                    <a:pt x="923337" y="804855"/>
                    <a:pt x="871479" y="759876"/>
                  </a:cubicBezTo>
                  <a:cubicBezTo>
                    <a:pt x="819621" y="714897"/>
                    <a:pt x="748712" y="752997"/>
                    <a:pt x="684154" y="753526"/>
                  </a:cubicBezTo>
                  <a:cubicBezTo>
                    <a:pt x="619596" y="754055"/>
                    <a:pt x="564033" y="777338"/>
                    <a:pt x="484129" y="763051"/>
                  </a:cubicBezTo>
                  <a:cubicBezTo>
                    <a:pt x="404225" y="748764"/>
                    <a:pt x="281987" y="706430"/>
                    <a:pt x="204729" y="667801"/>
                  </a:cubicBezTo>
                  <a:cubicBezTo>
                    <a:pt x="127471" y="629172"/>
                    <a:pt x="52329" y="603243"/>
                    <a:pt x="20579" y="531276"/>
                  </a:cubicBezTo>
                  <a:cubicBezTo>
                    <a:pt x="-11171" y="459309"/>
                    <a:pt x="10525" y="319609"/>
                    <a:pt x="14229" y="236001"/>
                  </a:cubicBezTo>
                  <a:cubicBezTo>
                    <a:pt x="17933" y="152393"/>
                    <a:pt x="-21754" y="13751"/>
                    <a:pt x="17404" y="10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2F961AE0-D214-4B5B-822B-5868B46BC38C}"/>
                </a:ext>
              </a:extLst>
            </p:cNvPr>
            <p:cNvSpPr/>
            <p:nvPr/>
          </p:nvSpPr>
          <p:spPr>
            <a:xfrm>
              <a:off x="4920217" y="746272"/>
              <a:ext cx="596343" cy="860472"/>
            </a:xfrm>
            <a:custGeom>
              <a:avLst/>
              <a:gdLst>
                <a:gd name="connsiteX0" fmla="*/ 364256 w 368857"/>
                <a:gd name="connsiteY0" fmla="*/ 108523 h 531460"/>
                <a:gd name="connsiteX1" fmla="*/ 78506 w 368857"/>
                <a:gd name="connsiteY1" fmla="*/ 365698 h 531460"/>
                <a:gd name="connsiteX2" fmla="*/ 30881 w 368857"/>
                <a:gd name="connsiteY2" fmla="*/ 530798 h 531460"/>
                <a:gd name="connsiteX3" fmla="*/ 21356 w 368857"/>
                <a:gd name="connsiteY3" fmla="*/ 416498 h 531460"/>
                <a:gd name="connsiteX4" fmla="*/ 15006 w 368857"/>
                <a:gd name="connsiteY4" fmla="*/ 241873 h 531460"/>
                <a:gd name="connsiteX5" fmla="*/ 237256 w 368857"/>
                <a:gd name="connsiteY5" fmla="*/ 6923 h 531460"/>
                <a:gd name="connsiteX6" fmla="*/ 364256 w 368857"/>
                <a:gd name="connsiteY6" fmla="*/ 108523 h 5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57" h="531460">
                  <a:moveTo>
                    <a:pt x="364256" y="108523"/>
                  </a:moveTo>
                  <a:cubicBezTo>
                    <a:pt x="337798" y="168319"/>
                    <a:pt x="134068" y="295319"/>
                    <a:pt x="78506" y="365698"/>
                  </a:cubicBezTo>
                  <a:cubicBezTo>
                    <a:pt x="22944" y="436077"/>
                    <a:pt x="40406" y="522331"/>
                    <a:pt x="30881" y="530798"/>
                  </a:cubicBezTo>
                  <a:cubicBezTo>
                    <a:pt x="21356" y="539265"/>
                    <a:pt x="24002" y="464652"/>
                    <a:pt x="21356" y="416498"/>
                  </a:cubicBezTo>
                  <a:cubicBezTo>
                    <a:pt x="18710" y="368344"/>
                    <a:pt x="-20977" y="310135"/>
                    <a:pt x="15006" y="241873"/>
                  </a:cubicBezTo>
                  <a:cubicBezTo>
                    <a:pt x="50989" y="173611"/>
                    <a:pt x="177460" y="36556"/>
                    <a:pt x="237256" y="6923"/>
                  </a:cubicBezTo>
                  <a:cubicBezTo>
                    <a:pt x="297052" y="-22710"/>
                    <a:pt x="390714" y="48727"/>
                    <a:pt x="364256" y="10852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FA5E7F3E-1AD6-4303-806E-6A2D579CF77C}"/>
                </a:ext>
              </a:extLst>
            </p:cNvPr>
            <p:cNvSpPr/>
            <p:nvPr/>
          </p:nvSpPr>
          <p:spPr>
            <a:xfrm>
              <a:off x="6624394" y="156161"/>
              <a:ext cx="884178" cy="750457"/>
            </a:xfrm>
            <a:custGeom>
              <a:avLst/>
              <a:gdLst>
                <a:gd name="connsiteX0" fmla="*/ 773 w 884178"/>
                <a:gd name="connsiteY0" fmla="*/ 472 h 750457"/>
                <a:gd name="connsiteX1" fmla="*/ 364839 w 884178"/>
                <a:gd name="connsiteY1" fmla="*/ 169806 h 750457"/>
                <a:gd name="connsiteX2" fmla="*/ 661173 w 884178"/>
                <a:gd name="connsiteY2" fmla="*/ 423806 h 750457"/>
                <a:gd name="connsiteX3" fmla="*/ 881306 w 884178"/>
                <a:gd name="connsiteY3" fmla="*/ 745539 h 750457"/>
                <a:gd name="connsiteX4" fmla="*/ 771239 w 884178"/>
                <a:gd name="connsiteY4" fmla="*/ 605839 h 750457"/>
                <a:gd name="connsiteX5" fmla="*/ 551106 w 884178"/>
                <a:gd name="connsiteY5" fmla="*/ 432272 h 750457"/>
                <a:gd name="connsiteX6" fmla="*/ 275939 w 884178"/>
                <a:gd name="connsiteY6" fmla="*/ 220606 h 750457"/>
                <a:gd name="connsiteX7" fmla="*/ 773 w 884178"/>
                <a:gd name="connsiteY7" fmla="*/ 472 h 7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178" h="750457">
                  <a:moveTo>
                    <a:pt x="773" y="472"/>
                  </a:moveTo>
                  <a:cubicBezTo>
                    <a:pt x="15590" y="-7995"/>
                    <a:pt x="254772" y="99250"/>
                    <a:pt x="364839" y="169806"/>
                  </a:cubicBezTo>
                  <a:cubicBezTo>
                    <a:pt x="474906" y="240362"/>
                    <a:pt x="575095" y="327851"/>
                    <a:pt x="661173" y="423806"/>
                  </a:cubicBezTo>
                  <a:cubicBezTo>
                    <a:pt x="747251" y="519761"/>
                    <a:pt x="862962" y="715200"/>
                    <a:pt x="881306" y="745539"/>
                  </a:cubicBezTo>
                  <a:cubicBezTo>
                    <a:pt x="899650" y="775878"/>
                    <a:pt x="826272" y="658050"/>
                    <a:pt x="771239" y="605839"/>
                  </a:cubicBezTo>
                  <a:cubicBezTo>
                    <a:pt x="716206" y="553628"/>
                    <a:pt x="551106" y="432272"/>
                    <a:pt x="551106" y="432272"/>
                  </a:cubicBezTo>
                  <a:cubicBezTo>
                    <a:pt x="468556" y="368067"/>
                    <a:pt x="364133" y="291161"/>
                    <a:pt x="275939" y="220606"/>
                  </a:cubicBezTo>
                  <a:cubicBezTo>
                    <a:pt x="187745" y="150051"/>
                    <a:pt x="-14044" y="8939"/>
                    <a:pt x="773" y="4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4F3E5CB9-ECA9-4D9C-90CE-A3699A10F9DB}"/>
                </a:ext>
              </a:extLst>
            </p:cNvPr>
            <p:cNvSpPr/>
            <p:nvPr/>
          </p:nvSpPr>
          <p:spPr>
            <a:xfrm>
              <a:off x="4777444" y="86413"/>
              <a:ext cx="1359651" cy="2150264"/>
            </a:xfrm>
            <a:custGeom>
              <a:avLst/>
              <a:gdLst>
                <a:gd name="connsiteX0" fmla="*/ 1327023 w 1359651"/>
                <a:gd name="connsiteY0" fmla="*/ 87154 h 2150264"/>
                <a:gd name="connsiteX1" fmla="*/ 903689 w 1359651"/>
                <a:gd name="connsiteY1" fmla="*/ 273420 h 2150264"/>
                <a:gd name="connsiteX2" fmla="*/ 662389 w 1359651"/>
                <a:gd name="connsiteY2" fmla="*/ 468154 h 2150264"/>
                <a:gd name="connsiteX3" fmla="*/ 344889 w 1359651"/>
                <a:gd name="connsiteY3" fmla="*/ 832220 h 2150264"/>
                <a:gd name="connsiteX4" fmla="*/ 184023 w 1359651"/>
                <a:gd name="connsiteY4" fmla="*/ 1060820 h 2150264"/>
                <a:gd name="connsiteX5" fmla="*/ 205189 w 1359651"/>
                <a:gd name="connsiteY5" fmla="*/ 1446054 h 2150264"/>
                <a:gd name="connsiteX6" fmla="*/ 107823 w 1359651"/>
                <a:gd name="connsiteY6" fmla="*/ 1661954 h 2150264"/>
                <a:gd name="connsiteX7" fmla="*/ 86656 w 1359651"/>
                <a:gd name="connsiteY7" fmla="*/ 1822820 h 2150264"/>
                <a:gd name="connsiteX8" fmla="*/ 99356 w 1359651"/>
                <a:gd name="connsiteY8" fmla="*/ 2009087 h 2150264"/>
                <a:gd name="connsiteX9" fmla="*/ 31623 w 1359651"/>
                <a:gd name="connsiteY9" fmla="*/ 2148787 h 2150264"/>
                <a:gd name="connsiteX10" fmla="*/ 35856 w 1359651"/>
                <a:gd name="connsiteY10" fmla="*/ 1920187 h 2150264"/>
                <a:gd name="connsiteX11" fmla="*/ 1989 w 1359651"/>
                <a:gd name="connsiteY11" fmla="*/ 1395254 h 2150264"/>
                <a:gd name="connsiteX12" fmla="*/ 103589 w 1359651"/>
                <a:gd name="connsiteY12" fmla="*/ 925354 h 2150264"/>
                <a:gd name="connsiteX13" fmla="*/ 433789 w 1359651"/>
                <a:gd name="connsiteY13" fmla="*/ 430054 h 2150264"/>
                <a:gd name="connsiteX14" fmla="*/ 878289 w 1359651"/>
                <a:gd name="connsiteY14" fmla="*/ 159120 h 2150264"/>
                <a:gd name="connsiteX15" fmla="*/ 1280456 w 1359651"/>
                <a:gd name="connsiteY15" fmla="*/ 2487 h 2150264"/>
                <a:gd name="connsiteX16" fmla="*/ 1327023 w 1359651"/>
                <a:gd name="connsiteY16" fmla="*/ 87154 h 215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651" h="2150264">
                  <a:moveTo>
                    <a:pt x="1327023" y="87154"/>
                  </a:moveTo>
                  <a:cubicBezTo>
                    <a:pt x="1264229" y="132309"/>
                    <a:pt x="1014461" y="209920"/>
                    <a:pt x="903689" y="273420"/>
                  </a:cubicBezTo>
                  <a:cubicBezTo>
                    <a:pt x="792917" y="336920"/>
                    <a:pt x="755522" y="375021"/>
                    <a:pt x="662389" y="468154"/>
                  </a:cubicBezTo>
                  <a:cubicBezTo>
                    <a:pt x="569256" y="561287"/>
                    <a:pt x="424617" y="733442"/>
                    <a:pt x="344889" y="832220"/>
                  </a:cubicBezTo>
                  <a:cubicBezTo>
                    <a:pt x="265161" y="930998"/>
                    <a:pt x="207306" y="958514"/>
                    <a:pt x="184023" y="1060820"/>
                  </a:cubicBezTo>
                  <a:cubicBezTo>
                    <a:pt x="160740" y="1163126"/>
                    <a:pt x="217889" y="1345865"/>
                    <a:pt x="205189" y="1446054"/>
                  </a:cubicBezTo>
                  <a:cubicBezTo>
                    <a:pt x="192489" y="1546243"/>
                    <a:pt x="127578" y="1599160"/>
                    <a:pt x="107823" y="1661954"/>
                  </a:cubicBezTo>
                  <a:cubicBezTo>
                    <a:pt x="88068" y="1724748"/>
                    <a:pt x="88067" y="1764965"/>
                    <a:pt x="86656" y="1822820"/>
                  </a:cubicBezTo>
                  <a:cubicBezTo>
                    <a:pt x="85245" y="1880675"/>
                    <a:pt x="108528" y="1954759"/>
                    <a:pt x="99356" y="2009087"/>
                  </a:cubicBezTo>
                  <a:cubicBezTo>
                    <a:pt x="90184" y="2063415"/>
                    <a:pt x="42206" y="2163604"/>
                    <a:pt x="31623" y="2148787"/>
                  </a:cubicBezTo>
                  <a:cubicBezTo>
                    <a:pt x="21040" y="2133970"/>
                    <a:pt x="40795" y="2045776"/>
                    <a:pt x="35856" y="1920187"/>
                  </a:cubicBezTo>
                  <a:cubicBezTo>
                    <a:pt x="30917" y="1794598"/>
                    <a:pt x="-9300" y="1561059"/>
                    <a:pt x="1989" y="1395254"/>
                  </a:cubicBezTo>
                  <a:cubicBezTo>
                    <a:pt x="13278" y="1229449"/>
                    <a:pt x="31622" y="1086221"/>
                    <a:pt x="103589" y="925354"/>
                  </a:cubicBezTo>
                  <a:cubicBezTo>
                    <a:pt x="175556" y="764487"/>
                    <a:pt x="304672" y="557760"/>
                    <a:pt x="433789" y="430054"/>
                  </a:cubicBezTo>
                  <a:cubicBezTo>
                    <a:pt x="562906" y="302348"/>
                    <a:pt x="737178" y="230381"/>
                    <a:pt x="878289" y="159120"/>
                  </a:cubicBezTo>
                  <a:cubicBezTo>
                    <a:pt x="1019400" y="87859"/>
                    <a:pt x="1205667" y="17304"/>
                    <a:pt x="1280456" y="2487"/>
                  </a:cubicBezTo>
                  <a:cubicBezTo>
                    <a:pt x="1355245" y="-12330"/>
                    <a:pt x="1389817" y="41999"/>
                    <a:pt x="1327023" y="871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1B98B8F-4FF4-47A7-A5B2-F1D8BC40CCC6}"/>
                </a:ext>
              </a:extLst>
            </p:cNvPr>
            <p:cNvSpPr/>
            <p:nvPr/>
          </p:nvSpPr>
          <p:spPr>
            <a:xfrm>
              <a:off x="4697636" y="1163275"/>
              <a:ext cx="141699" cy="1436087"/>
            </a:xfrm>
            <a:custGeom>
              <a:avLst/>
              <a:gdLst>
                <a:gd name="connsiteX0" fmla="*/ 122649 w 141699"/>
                <a:gd name="connsiteY0" fmla="*/ 8300 h 1436087"/>
                <a:gd name="connsiteX1" fmla="*/ 27399 w 141699"/>
                <a:gd name="connsiteY1" fmla="*/ 205150 h 1436087"/>
                <a:gd name="connsiteX2" fmla="*/ 5174 w 141699"/>
                <a:gd name="connsiteY2" fmla="*/ 503600 h 1436087"/>
                <a:gd name="connsiteX3" fmla="*/ 5174 w 141699"/>
                <a:gd name="connsiteY3" fmla="*/ 732200 h 1436087"/>
                <a:gd name="connsiteX4" fmla="*/ 5174 w 141699"/>
                <a:gd name="connsiteY4" fmla="*/ 865550 h 1436087"/>
                <a:gd name="connsiteX5" fmla="*/ 75024 w 141699"/>
                <a:gd name="connsiteY5" fmla="*/ 1383075 h 1436087"/>
                <a:gd name="connsiteX6" fmla="*/ 141699 w 141699"/>
                <a:gd name="connsiteY6" fmla="*/ 1392600 h 1436087"/>
                <a:gd name="connsiteX7" fmla="*/ 75024 w 141699"/>
                <a:gd name="connsiteY7" fmla="*/ 1148125 h 1436087"/>
                <a:gd name="connsiteX8" fmla="*/ 106774 w 141699"/>
                <a:gd name="connsiteY8" fmla="*/ 881425 h 1436087"/>
                <a:gd name="connsiteX9" fmla="*/ 90899 w 141699"/>
                <a:gd name="connsiteY9" fmla="*/ 484550 h 1436087"/>
                <a:gd name="connsiteX10" fmla="*/ 122649 w 141699"/>
                <a:gd name="connsiteY10" fmla="*/ 8300 h 14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99" h="1436087">
                  <a:moveTo>
                    <a:pt x="122649" y="8300"/>
                  </a:moveTo>
                  <a:cubicBezTo>
                    <a:pt x="112066" y="-38267"/>
                    <a:pt x="46978" y="122600"/>
                    <a:pt x="27399" y="205150"/>
                  </a:cubicBezTo>
                  <a:cubicBezTo>
                    <a:pt x="7820" y="287700"/>
                    <a:pt x="8878" y="415758"/>
                    <a:pt x="5174" y="503600"/>
                  </a:cubicBezTo>
                  <a:cubicBezTo>
                    <a:pt x="1470" y="591442"/>
                    <a:pt x="5174" y="732200"/>
                    <a:pt x="5174" y="732200"/>
                  </a:cubicBezTo>
                  <a:cubicBezTo>
                    <a:pt x="5174" y="792525"/>
                    <a:pt x="-6468" y="757071"/>
                    <a:pt x="5174" y="865550"/>
                  </a:cubicBezTo>
                  <a:cubicBezTo>
                    <a:pt x="16816" y="974029"/>
                    <a:pt x="52270" y="1295233"/>
                    <a:pt x="75024" y="1383075"/>
                  </a:cubicBezTo>
                  <a:cubicBezTo>
                    <a:pt x="97778" y="1470917"/>
                    <a:pt x="141699" y="1431758"/>
                    <a:pt x="141699" y="1392600"/>
                  </a:cubicBezTo>
                  <a:cubicBezTo>
                    <a:pt x="141699" y="1353442"/>
                    <a:pt x="80845" y="1233321"/>
                    <a:pt x="75024" y="1148125"/>
                  </a:cubicBezTo>
                  <a:cubicBezTo>
                    <a:pt x="69203" y="1062929"/>
                    <a:pt x="104128" y="992021"/>
                    <a:pt x="106774" y="881425"/>
                  </a:cubicBezTo>
                  <a:cubicBezTo>
                    <a:pt x="109420" y="770829"/>
                    <a:pt x="85607" y="633775"/>
                    <a:pt x="90899" y="484550"/>
                  </a:cubicBezTo>
                  <a:cubicBezTo>
                    <a:pt x="96191" y="335325"/>
                    <a:pt x="133232" y="54867"/>
                    <a:pt x="122649" y="830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D340A14C-9082-4B10-B61C-B9E736B88314}"/>
                </a:ext>
              </a:extLst>
            </p:cNvPr>
            <p:cNvSpPr/>
            <p:nvPr/>
          </p:nvSpPr>
          <p:spPr>
            <a:xfrm>
              <a:off x="6630823" y="979899"/>
              <a:ext cx="900442" cy="671261"/>
            </a:xfrm>
            <a:custGeom>
              <a:avLst/>
              <a:gdLst>
                <a:gd name="connsiteX0" fmla="*/ 3657 w 900442"/>
                <a:gd name="connsiteY0" fmla="*/ 541 h 671261"/>
                <a:gd name="connsiteX1" fmla="*/ 272897 w 900442"/>
                <a:gd name="connsiteY1" fmla="*/ 188501 h 671261"/>
                <a:gd name="connsiteX2" fmla="*/ 430377 w 900442"/>
                <a:gd name="connsiteY2" fmla="*/ 376461 h 671261"/>
                <a:gd name="connsiteX3" fmla="*/ 653897 w 900442"/>
                <a:gd name="connsiteY3" fmla="*/ 528861 h 671261"/>
                <a:gd name="connsiteX4" fmla="*/ 897737 w 900442"/>
                <a:gd name="connsiteY4" fmla="*/ 671101 h 671261"/>
                <a:gd name="connsiteX5" fmla="*/ 791057 w 900442"/>
                <a:gd name="connsiteY5" fmla="*/ 559341 h 671261"/>
                <a:gd name="connsiteX6" fmla="*/ 486257 w 900442"/>
                <a:gd name="connsiteY6" fmla="*/ 249461 h 671261"/>
                <a:gd name="connsiteX7" fmla="*/ 3657 w 900442"/>
                <a:gd name="connsiteY7" fmla="*/ 541 h 67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442" h="671261">
                  <a:moveTo>
                    <a:pt x="3657" y="541"/>
                  </a:moveTo>
                  <a:cubicBezTo>
                    <a:pt x="-31903" y="-9619"/>
                    <a:pt x="201777" y="125848"/>
                    <a:pt x="272897" y="188501"/>
                  </a:cubicBezTo>
                  <a:cubicBezTo>
                    <a:pt x="344017" y="251154"/>
                    <a:pt x="366877" y="319734"/>
                    <a:pt x="430377" y="376461"/>
                  </a:cubicBezTo>
                  <a:cubicBezTo>
                    <a:pt x="493877" y="433188"/>
                    <a:pt x="576004" y="479754"/>
                    <a:pt x="653897" y="528861"/>
                  </a:cubicBezTo>
                  <a:cubicBezTo>
                    <a:pt x="731790" y="577968"/>
                    <a:pt x="874877" y="666021"/>
                    <a:pt x="897737" y="671101"/>
                  </a:cubicBezTo>
                  <a:cubicBezTo>
                    <a:pt x="920597" y="676181"/>
                    <a:pt x="791057" y="559341"/>
                    <a:pt x="791057" y="559341"/>
                  </a:cubicBezTo>
                  <a:cubicBezTo>
                    <a:pt x="722477" y="489068"/>
                    <a:pt x="619184" y="340901"/>
                    <a:pt x="486257" y="249461"/>
                  </a:cubicBezTo>
                  <a:cubicBezTo>
                    <a:pt x="353330" y="158021"/>
                    <a:pt x="39217" y="10701"/>
                    <a:pt x="3657" y="54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D3A5AF3-B726-424B-8B13-C64554B60074}"/>
                </a:ext>
              </a:extLst>
            </p:cNvPr>
            <p:cNvSpPr/>
            <p:nvPr/>
          </p:nvSpPr>
          <p:spPr>
            <a:xfrm>
              <a:off x="6520743" y="1041777"/>
              <a:ext cx="234467" cy="98326"/>
            </a:xfrm>
            <a:custGeom>
              <a:avLst/>
              <a:gdLst>
                <a:gd name="connsiteX0" fmla="*/ 3882 w 234467"/>
                <a:gd name="connsiteY0" fmla="*/ 98048 h 98326"/>
                <a:gd name="connsiteX1" fmla="*/ 54682 w 234467"/>
                <a:gd name="connsiteY1" fmla="*/ 31373 h 98326"/>
                <a:gd name="connsiteX2" fmla="*/ 232482 w 234467"/>
                <a:gd name="connsiteY2" fmla="*/ 15498 h 98326"/>
                <a:gd name="connsiteX3" fmla="*/ 140407 w 234467"/>
                <a:gd name="connsiteY3" fmla="*/ 2798 h 98326"/>
                <a:gd name="connsiteX4" fmla="*/ 3882 w 234467"/>
                <a:gd name="connsiteY4" fmla="*/ 98048 h 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7" h="98326">
                  <a:moveTo>
                    <a:pt x="3882" y="98048"/>
                  </a:moveTo>
                  <a:cubicBezTo>
                    <a:pt x="-10406" y="102811"/>
                    <a:pt x="16582" y="45131"/>
                    <a:pt x="54682" y="31373"/>
                  </a:cubicBezTo>
                  <a:cubicBezTo>
                    <a:pt x="92782" y="17615"/>
                    <a:pt x="218194" y="20261"/>
                    <a:pt x="232482" y="15498"/>
                  </a:cubicBezTo>
                  <a:cubicBezTo>
                    <a:pt x="246770" y="10735"/>
                    <a:pt x="180624" y="-6727"/>
                    <a:pt x="140407" y="2798"/>
                  </a:cubicBezTo>
                  <a:cubicBezTo>
                    <a:pt x="100190" y="12323"/>
                    <a:pt x="18170" y="93285"/>
                    <a:pt x="3882" y="980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1AA338C-2F38-4901-85CB-9E2FD2C7728C}"/>
                </a:ext>
              </a:extLst>
            </p:cNvPr>
            <p:cNvSpPr/>
            <p:nvPr/>
          </p:nvSpPr>
          <p:spPr>
            <a:xfrm>
              <a:off x="5247242" y="974358"/>
              <a:ext cx="1066849" cy="299119"/>
            </a:xfrm>
            <a:custGeom>
              <a:avLst/>
              <a:gdLst>
                <a:gd name="connsiteX0" fmla="*/ 1058308 w 1066849"/>
                <a:gd name="connsiteY0" fmla="*/ 54342 h 299119"/>
                <a:gd name="connsiteX1" fmla="*/ 804308 w 1066849"/>
                <a:gd name="connsiteY1" fmla="*/ 367 h 299119"/>
                <a:gd name="connsiteX2" fmla="*/ 378858 w 1066849"/>
                <a:gd name="connsiteY2" fmla="*/ 86092 h 299119"/>
                <a:gd name="connsiteX3" fmla="*/ 1033 w 1066849"/>
                <a:gd name="connsiteY3" fmla="*/ 298817 h 299119"/>
                <a:gd name="connsiteX4" fmla="*/ 496333 w 1066849"/>
                <a:gd name="connsiteY4" fmla="*/ 35292 h 299119"/>
                <a:gd name="connsiteX5" fmla="*/ 1058308 w 1066849"/>
                <a:gd name="connsiteY5" fmla="*/ 54342 h 2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49" h="299119">
                  <a:moveTo>
                    <a:pt x="1058308" y="54342"/>
                  </a:moveTo>
                  <a:cubicBezTo>
                    <a:pt x="1109637" y="48521"/>
                    <a:pt x="917550" y="-4925"/>
                    <a:pt x="804308" y="367"/>
                  </a:cubicBezTo>
                  <a:cubicBezTo>
                    <a:pt x="691066" y="5659"/>
                    <a:pt x="512737" y="36350"/>
                    <a:pt x="378858" y="86092"/>
                  </a:cubicBezTo>
                  <a:cubicBezTo>
                    <a:pt x="244979" y="135834"/>
                    <a:pt x="-18546" y="307284"/>
                    <a:pt x="1033" y="298817"/>
                  </a:cubicBezTo>
                  <a:cubicBezTo>
                    <a:pt x="20612" y="290350"/>
                    <a:pt x="318533" y="72334"/>
                    <a:pt x="496333" y="35292"/>
                  </a:cubicBezTo>
                  <a:cubicBezTo>
                    <a:pt x="674133" y="-1750"/>
                    <a:pt x="1006979" y="60163"/>
                    <a:pt x="1058308" y="5434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9603167D-E66E-4CC0-A477-122AC8C7BB08}"/>
                </a:ext>
              </a:extLst>
            </p:cNvPr>
            <p:cNvSpPr/>
            <p:nvPr/>
          </p:nvSpPr>
          <p:spPr>
            <a:xfrm>
              <a:off x="4987814" y="1052951"/>
              <a:ext cx="601413" cy="515724"/>
            </a:xfrm>
            <a:custGeom>
              <a:avLst/>
              <a:gdLst>
                <a:gd name="connsiteX0" fmla="*/ 598171 w 601413"/>
                <a:gd name="connsiteY0" fmla="*/ 2198 h 515724"/>
                <a:gd name="connsiteX1" fmla="*/ 325121 w 601413"/>
                <a:gd name="connsiteY1" fmla="*/ 141898 h 515724"/>
                <a:gd name="connsiteX2" fmla="*/ 26671 w 601413"/>
                <a:gd name="connsiteY2" fmla="*/ 500673 h 515724"/>
                <a:gd name="connsiteX3" fmla="*/ 26671 w 601413"/>
                <a:gd name="connsiteY3" fmla="*/ 427648 h 515724"/>
                <a:gd name="connsiteX4" fmla="*/ 134621 w 601413"/>
                <a:gd name="connsiteY4" fmla="*/ 237148 h 515724"/>
                <a:gd name="connsiteX5" fmla="*/ 598171 w 601413"/>
                <a:gd name="connsiteY5" fmla="*/ 2198 h 5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413" h="515724">
                  <a:moveTo>
                    <a:pt x="598171" y="2198"/>
                  </a:moveTo>
                  <a:cubicBezTo>
                    <a:pt x="629921" y="-13677"/>
                    <a:pt x="420371" y="58819"/>
                    <a:pt x="325121" y="141898"/>
                  </a:cubicBezTo>
                  <a:cubicBezTo>
                    <a:pt x="229871" y="224977"/>
                    <a:pt x="76413" y="453048"/>
                    <a:pt x="26671" y="500673"/>
                  </a:cubicBezTo>
                  <a:cubicBezTo>
                    <a:pt x="-23071" y="548298"/>
                    <a:pt x="8679" y="471569"/>
                    <a:pt x="26671" y="427648"/>
                  </a:cubicBezTo>
                  <a:cubicBezTo>
                    <a:pt x="44663" y="383727"/>
                    <a:pt x="45192" y="305940"/>
                    <a:pt x="134621" y="237148"/>
                  </a:cubicBezTo>
                  <a:cubicBezTo>
                    <a:pt x="224050" y="168356"/>
                    <a:pt x="566421" y="18073"/>
                    <a:pt x="598171" y="21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28A142F9-632E-433C-B0BF-119F4493A725}"/>
                </a:ext>
              </a:extLst>
            </p:cNvPr>
            <p:cNvSpPr/>
            <p:nvPr/>
          </p:nvSpPr>
          <p:spPr>
            <a:xfrm>
              <a:off x="4838614" y="1611127"/>
              <a:ext cx="280336" cy="972488"/>
            </a:xfrm>
            <a:custGeom>
              <a:avLst/>
              <a:gdLst>
                <a:gd name="connsiteX0" fmla="*/ 279486 w 280336"/>
                <a:gd name="connsiteY0" fmla="*/ 4948 h 972488"/>
                <a:gd name="connsiteX1" fmla="*/ 146136 w 280336"/>
                <a:gd name="connsiteY1" fmla="*/ 277998 h 972488"/>
                <a:gd name="connsiteX2" fmla="*/ 76286 w 280336"/>
                <a:gd name="connsiteY2" fmla="*/ 506598 h 972488"/>
                <a:gd name="connsiteX3" fmla="*/ 31836 w 280336"/>
                <a:gd name="connsiteY3" fmla="*/ 957448 h 972488"/>
                <a:gd name="connsiteX4" fmla="*/ 86 w 280336"/>
                <a:gd name="connsiteY4" fmla="*/ 811398 h 972488"/>
                <a:gd name="connsiteX5" fmla="*/ 41361 w 280336"/>
                <a:gd name="connsiteY5" fmla="*/ 287523 h 972488"/>
                <a:gd name="connsiteX6" fmla="*/ 76286 w 280336"/>
                <a:gd name="connsiteY6" fmla="*/ 116073 h 972488"/>
                <a:gd name="connsiteX7" fmla="*/ 279486 w 280336"/>
                <a:gd name="connsiteY7" fmla="*/ 4948 h 97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36" h="972488">
                  <a:moveTo>
                    <a:pt x="279486" y="4948"/>
                  </a:moveTo>
                  <a:cubicBezTo>
                    <a:pt x="291128" y="31935"/>
                    <a:pt x="180003" y="194390"/>
                    <a:pt x="146136" y="277998"/>
                  </a:cubicBezTo>
                  <a:cubicBezTo>
                    <a:pt x="112269" y="361606"/>
                    <a:pt x="95336" y="393356"/>
                    <a:pt x="76286" y="506598"/>
                  </a:cubicBezTo>
                  <a:cubicBezTo>
                    <a:pt x="57236" y="619840"/>
                    <a:pt x="44536" y="906648"/>
                    <a:pt x="31836" y="957448"/>
                  </a:cubicBezTo>
                  <a:cubicBezTo>
                    <a:pt x="19136" y="1008248"/>
                    <a:pt x="-1501" y="923052"/>
                    <a:pt x="86" y="811398"/>
                  </a:cubicBezTo>
                  <a:cubicBezTo>
                    <a:pt x="1673" y="699744"/>
                    <a:pt x="28661" y="403410"/>
                    <a:pt x="41361" y="287523"/>
                  </a:cubicBezTo>
                  <a:cubicBezTo>
                    <a:pt x="54061" y="171636"/>
                    <a:pt x="41361" y="164227"/>
                    <a:pt x="76286" y="116073"/>
                  </a:cubicBezTo>
                  <a:cubicBezTo>
                    <a:pt x="111211" y="67919"/>
                    <a:pt x="267844" y="-22039"/>
                    <a:pt x="279486" y="49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F268C226-5271-430D-A5BA-6999BBAA3E95}"/>
                </a:ext>
              </a:extLst>
            </p:cNvPr>
            <p:cNvSpPr/>
            <p:nvPr/>
          </p:nvSpPr>
          <p:spPr>
            <a:xfrm>
              <a:off x="6077508" y="84540"/>
              <a:ext cx="288352" cy="122958"/>
            </a:xfrm>
            <a:custGeom>
              <a:avLst/>
              <a:gdLst>
                <a:gd name="connsiteX0" fmla="*/ 285192 w 288352"/>
                <a:gd name="connsiteY0" fmla="*/ 122893 h 122958"/>
                <a:gd name="connsiteX1" fmla="*/ 213225 w 288352"/>
                <a:gd name="connsiteY1" fmla="*/ 55160 h 122958"/>
                <a:gd name="connsiteX2" fmla="*/ 1559 w 288352"/>
                <a:gd name="connsiteY2" fmla="*/ 127 h 122958"/>
                <a:gd name="connsiteX3" fmla="*/ 124325 w 288352"/>
                <a:gd name="connsiteY3" fmla="*/ 42460 h 122958"/>
                <a:gd name="connsiteX4" fmla="*/ 285192 w 288352"/>
                <a:gd name="connsiteY4" fmla="*/ 122893 h 12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52" h="122958">
                  <a:moveTo>
                    <a:pt x="285192" y="122893"/>
                  </a:moveTo>
                  <a:cubicBezTo>
                    <a:pt x="300009" y="125010"/>
                    <a:pt x="260497" y="75621"/>
                    <a:pt x="213225" y="55160"/>
                  </a:cubicBezTo>
                  <a:cubicBezTo>
                    <a:pt x="165953" y="34699"/>
                    <a:pt x="16376" y="2244"/>
                    <a:pt x="1559" y="127"/>
                  </a:cubicBezTo>
                  <a:cubicBezTo>
                    <a:pt x="-13258" y="-1990"/>
                    <a:pt x="81286" y="22705"/>
                    <a:pt x="124325" y="42460"/>
                  </a:cubicBezTo>
                  <a:cubicBezTo>
                    <a:pt x="167364" y="62215"/>
                    <a:pt x="270375" y="120776"/>
                    <a:pt x="285192" y="1228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790F6B6E-1010-45E3-84FD-7A1A44601326}"/>
                </a:ext>
              </a:extLst>
            </p:cNvPr>
            <p:cNvSpPr/>
            <p:nvPr/>
          </p:nvSpPr>
          <p:spPr>
            <a:xfrm>
              <a:off x="6366931" y="110054"/>
              <a:ext cx="347140" cy="115366"/>
            </a:xfrm>
            <a:custGeom>
              <a:avLst/>
              <a:gdLst>
                <a:gd name="connsiteX0" fmla="*/ 2 w 347140"/>
                <a:gd name="connsiteY0" fmla="*/ 114313 h 115366"/>
                <a:gd name="connsiteX1" fmla="*/ 203202 w 347140"/>
                <a:gd name="connsiteY1" fmla="*/ 59279 h 115366"/>
                <a:gd name="connsiteX2" fmla="*/ 347136 w 347140"/>
                <a:gd name="connsiteY2" fmla="*/ 101613 h 115366"/>
                <a:gd name="connsiteX3" fmla="*/ 207436 w 347140"/>
                <a:gd name="connsiteY3" fmla="*/ 13 h 115366"/>
                <a:gd name="connsiteX4" fmla="*/ 2 w 347140"/>
                <a:gd name="connsiteY4" fmla="*/ 114313 h 1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40" h="115366">
                  <a:moveTo>
                    <a:pt x="2" y="114313"/>
                  </a:moveTo>
                  <a:cubicBezTo>
                    <a:pt x="-704" y="124191"/>
                    <a:pt x="145346" y="61396"/>
                    <a:pt x="203202" y="59279"/>
                  </a:cubicBezTo>
                  <a:cubicBezTo>
                    <a:pt x="261058" y="57162"/>
                    <a:pt x="346430" y="111491"/>
                    <a:pt x="347136" y="101613"/>
                  </a:cubicBezTo>
                  <a:cubicBezTo>
                    <a:pt x="347842" y="91735"/>
                    <a:pt x="264586" y="1424"/>
                    <a:pt x="207436" y="13"/>
                  </a:cubicBezTo>
                  <a:cubicBezTo>
                    <a:pt x="150286" y="-1398"/>
                    <a:pt x="708" y="104435"/>
                    <a:pt x="2" y="1143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98E963BC-727D-483D-BF1E-7D695CED481E}"/>
                </a:ext>
              </a:extLst>
            </p:cNvPr>
            <p:cNvSpPr/>
            <p:nvPr/>
          </p:nvSpPr>
          <p:spPr>
            <a:xfrm rot="21332733">
              <a:off x="7626027" y="1048769"/>
              <a:ext cx="102473" cy="1229059"/>
            </a:xfrm>
            <a:custGeom>
              <a:avLst/>
              <a:gdLst>
                <a:gd name="connsiteX0" fmla="*/ 13520 w 102473"/>
                <a:gd name="connsiteY0" fmla="*/ 4583 h 1229059"/>
                <a:gd name="connsiteX1" fmla="*/ 102420 w 102473"/>
                <a:gd name="connsiteY1" fmla="*/ 430033 h 1229059"/>
                <a:gd name="connsiteX2" fmla="*/ 26220 w 102473"/>
                <a:gd name="connsiteY2" fmla="*/ 1172983 h 1229059"/>
                <a:gd name="connsiteX3" fmla="*/ 820 w 102473"/>
                <a:gd name="connsiteY3" fmla="*/ 1122183 h 1229059"/>
                <a:gd name="connsiteX4" fmla="*/ 51620 w 102473"/>
                <a:gd name="connsiteY4" fmla="*/ 690383 h 1229059"/>
                <a:gd name="connsiteX5" fmla="*/ 13520 w 102473"/>
                <a:gd name="connsiteY5" fmla="*/ 4583 h 12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3" h="1229059">
                  <a:moveTo>
                    <a:pt x="13520" y="4583"/>
                  </a:moveTo>
                  <a:cubicBezTo>
                    <a:pt x="21987" y="-38809"/>
                    <a:pt x="100303" y="235300"/>
                    <a:pt x="102420" y="430033"/>
                  </a:cubicBezTo>
                  <a:cubicBezTo>
                    <a:pt x="104537" y="624766"/>
                    <a:pt x="43153" y="1057625"/>
                    <a:pt x="26220" y="1172983"/>
                  </a:cubicBezTo>
                  <a:cubicBezTo>
                    <a:pt x="9287" y="1288341"/>
                    <a:pt x="-3413" y="1202616"/>
                    <a:pt x="820" y="1122183"/>
                  </a:cubicBezTo>
                  <a:cubicBezTo>
                    <a:pt x="5053" y="1041750"/>
                    <a:pt x="55853" y="871358"/>
                    <a:pt x="51620" y="690383"/>
                  </a:cubicBezTo>
                  <a:cubicBezTo>
                    <a:pt x="47387" y="509408"/>
                    <a:pt x="5053" y="47975"/>
                    <a:pt x="13520" y="45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D7AF6E16-2D31-4AA9-A561-220E378798BE}"/>
                </a:ext>
              </a:extLst>
            </p:cNvPr>
            <p:cNvSpPr/>
            <p:nvPr/>
          </p:nvSpPr>
          <p:spPr>
            <a:xfrm>
              <a:off x="6555154" y="875015"/>
              <a:ext cx="879345" cy="719041"/>
            </a:xfrm>
            <a:custGeom>
              <a:avLst/>
              <a:gdLst>
                <a:gd name="connsiteX0" fmla="*/ 9359 w 879345"/>
                <a:gd name="connsiteY0" fmla="*/ 6 h 719041"/>
                <a:gd name="connsiteX1" fmla="*/ 453859 w 879345"/>
                <a:gd name="connsiteY1" fmla="*/ 146056 h 719041"/>
                <a:gd name="connsiteX2" fmla="*/ 720559 w 879345"/>
                <a:gd name="connsiteY2" fmla="*/ 139706 h 719041"/>
                <a:gd name="connsiteX3" fmla="*/ 879309 w 879345"/>
                <a:gd name="connsiteY3" fmla="*/ 711206 h 719041"/>
                <a:gd name="connsiteX4" fmla="*/ 707859 w 879345"/>
                <a:gd name="connsiteY4" fmla="*/ 450856 h 719041"/>
                <a:gd name="connsiteX5" fmla="*/ 193509 w 879345"/>
                <a:gd name="connsiteY5" fmla="*/ 152406 h 719041"/>
                <a:gd name="connsiteX6" fmla="*/ 9359 w 879345"/>
                <a:gd name="connsiteY6" fmla="*/ 6 h 7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345" h="719041">
                  <a:moveTo>
                    <a:pt x="9359" y="6"/>
                  </a:moveTo>
                  <a:cubicBezTo>
                    <a:pt x="52751" y="-1052"/>
                    <a:pt x="335326" y="122773"/>
                    <a:pt x="453859" y="146056"/>
                  </a:cubicBezTo>
                  <a:cubicBezTo>
                    <a:pt x="572392" y="169339"/>
                    <a:pt x="649651" y="45514"/>
                    <a:pt x="720559" y="139706"/>
                  </a:cubicBezTo>
                  <a:cubicBezTo>
                    <a:pt x="791467" y="233898"/>
                    <a:pt x="881426" y="659348"/>
                    <a:pt x="879309" y="711206"/>
                  </a:cubicBezTo>
                  <a:cubicBezTo>
                    <a:pt x="877192" y="763064"/>
                    <a:pt x="822159" y="543989"/>
                    <a:pt x="707859" y="450856"/>
                  </a:cubicBezTo>
                  <a:cubicBezTo>
                    <a:pt x="593559" y="357723"/>
                    <a:pt x="305692" y="226489"/>
                    <a:pt x="193509" y="152406"/>
                  </a:cubicBezTo>
                  <a:cubicBezTo>
                    <a:pt x="81326" y="78323"/>
                    <a:pt x="-34033" y="1064"/>
                    <a:pt x="9359" y="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55DCA1D-BD3D-4476-B233-E900CFA30B52}"/>
                </a:ext>
              </a:extLst>
            </p:cNvPr>
            <p:cNvSpPr/>
            <p:nvPr/>
          </p:nvSpPr>
          <p:spPr>
            <a:xfrm>
              <a:off x="7195081" y="951303"/>
              <a:ext cx="500955" cy="794643"/>
            </a:xfrm>
            <a:custGeom>
              <a:avLst/>
              <a:gdLst>
                <a:gd name="connsiteX0" fmla="*/ 1966 w 433774"/>
                <a:gd name="connsiteY0" fmla="*/ 14124 h 794643"/>
                <a:gd name="connsiteX1" fmla="*/ 287716 w 433774"/>
                <a:gd name="connsiteY1" fmla="*/ 166524 h 794643"/>
                <a:gd name="connsiteX2" fmla="*/ 433766 w 433774"/>
                <a:gd name="connsiteY2" fmla="*/ 744374 h 794643"/>
                <a:gd name="connsiteX3" fmla="*/ 294066 w 433774"/>
                <a:gd name="connsiteY3" fmla="*/ 731674 h 794643"/>
                <a:gd name="connsiteX4" fmla="*/ 167066 w 433774"/>
                <a:gd name="connsiteY4" fmla="*/ 452274 h 794643"/>
                <a:gd name="connsiteX5" fmla="*/ 1966 w 433774"/>
                <a:gd name="connsiteY5" fmla="*/ 14124 h 7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4" h="794643">
                  <a:moveTo>
                    <a:pt x="1966" y="14124"/>
                  </a:moveTo>
                  <a:cubicBezTo>
                    <a:pt x="22074" y="-33501"/>
                    <a:pt x="215749" y="44816"/>
                    <a:pt x="287716" y="166524"/>
                  </a:cubicBezTo>
                  <a:cubicBezTo>
                    <a:pt x="359683" y="288232"/>
                    <a:pt x="432708" y="650182"/>
                    <a:pt x="433766" y="744374"/>
                  </a:cubicBezTo>
                  <a:cubicBezTo>
                    <a:pt x="434824" y="838566"/>
                    <a:pt x="338516" y="780357"/>
                    <a:pt x="294066" y="731674"/>
                  </a:cubicBezTo>
                  <a:cubicBezTo>
                    <a:pt x="249616" y="682991"/>
                    <a:pt x="212574" y="571866"/>
                    <a:pt x="167066" y="452274"/>
                  </a:cubicBezTo>
                  <a:cubicBezTo>
                    <a:pt x="121558" y="332682"/>
                    <a:pt x="-18142" y="61749"/>
                    <a:pt x="1966" y="1412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381FE438-20A6-46C9-8C42-EC5B8DBE018F}"/>
                </a:ext>
              </a:extLst>
            </p:cNvPr>
            <p:cNvSpPr/>
            <p:nvPr/>
          </p:nvSpPr>
          <p:spPr>
            <a:xfrm>
              <a:off x="6455726" y="31107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99C8B519-BDC3-477D-870F-E995D403F5A1}"/>
                </a:ext>
              </a:extLst>
            </p:cNvPr>
            <p:cNvSpPr/>
            <p:nvPr/>
          </p:nvSpPr>
          <p:spPr>
            <a:xfrm>
              <a:off x="6455726" y="34282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F91E8B32-152F-4233-923D-AEAB759BA3DA}"/>
                </a:ext>
              </a:extLst>
            </p:cNvPr>
            <p:cNvSpPr/>
            <p:nvPr/>
          </p:nvSpPr>
          <p:spPr>
            <a:xfrm>
              <a:off x="6455726" y="38410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C019AE9F-F930-4EF8-B623-006F73526BF9}"/>
                </a:ext>
              </a:extLst>
            </p:cNvPr>
            <p:cNvSpPr/>
            <p:nvPr/>
          </p:nvSpPr>
          <p:spPr>
            <a:xfrm>
              <a:off x="6455726" y="44125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542A2986-C3DF-485B-8764-468F80813A8D}"/>
                </a:ext>
              </a:extLst>
            </p:cNvPr>
            <p:cNvSpPr/>
            <p:nvPr/>
          </p:nvSpPr>
          <p:spPr>
            <a:xfrm>
              <a:off x="6455726" y="490463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3F463A5-6553-447E-B5C9-4AD5C0982020}"/>
                </a:ext>
              </a:extLst>
            </p:cNvPr>
            <p:cNvSpPr/>
            <p:nvPr/>
          </p:nvSpPr>
          <p:spPr>
            <a:xfrm>
              <a:off x="6455726" y="53650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E821B68D-340C-41B9-94C1-D3C4D6F9CFA3}"/>
                </a:ext>
              </a:extLst>
            </p:cNvPr>
            <p:cNvSpPr/>
            <p:nvPr/>
          </p:nvSpPr>
          <p:spPr>
            <a:xfrm>
              <a:off x="6455726" y="582539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6535708F-8E28-4CB6-85E9-E022EA1A8EFA}"/>
                </a:ext>
              </a:extLst>
            </p:cNvPr>
            <p:cNvSpPr/>
            <p:nvPr/>
          </p:nvSpPr>
          <p:spPr>
            <a:xfrm>
              <a:off x="6455726" y="61905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1BD8C015-37A4-49CA-AC21-0E5B9537D3B9}"/>
                </a:ext>
              </a:extLst>
            </p:cNvPr>
            <p:cNvSpPr/>
            <p:nvPr/>
          </p:nvSpPr>
          <p:spPr>
            <a:xfrm>
              <a:off x="6455726" y="660326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C3DA2746-C1FA-4131-8CBC-BAED66160BB7}"/>
                </a:ext>
              </a:extLst>
            </p:cNvPr>
            <p:cNvSpPr/>
            <p:nvPr/>
          </p:nvSpPr>
          <p:spPr>
            <a:xfrm>
              <a:off x="6421371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E4EB75A-20B4-4148-B463-89E04C465185}"/>
                </a:ext>
              </a:extLst>
            </p:cNvPr>
            <p:cNvSpPr/>
            <p:nvPr/>
          </p:nvSpPr>
          <p:spPr>
            <a:xfrm rot="10800000">
              <a:off x="6313536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5DE3A3BE-BDAE-4FE8-96F0-738E5063C9C7}"/>
                </a:ext>
              </a:extLst>
            </p:cNvPr>
            <p:cNvSpPr/>
            <p:nvPr/>
          </p:nvSpPr>
          <p:spPr>
            <a:xfrm>
              <a:off x="7231311" y="960064"/>
              <a:ext cx="454418" cy="768461"/>
            </a:xfrm>
            <a:custGeom>
              <a:avLst/>
              <a:gdLst>
                <a:gd name="connsiteX0" fmla="*/ 1339 w 454418"/>
                <a:gd name="connsiteY0" fmla="*/ 5136 h 768461"/>
                <a:gd name="connsiteX1" fmla="*/ 185489 w 454418"/>
                <a:gd name="connsiteY1" fmla="*/ 87686 h 768461"/>
                <a:gd name="connsiteX2" fmla="*/ 280739 w 454418"/>
                <a:gd name="connsiteY2" fmla="*/ 160711 h 768461"/>
                <a:gd name="connsiteX3" fmla="*/ 360114 w 454418"/>
                <a:gd name="connsiteY3" fmla="*/ 398836 h 768461"/>
                <a:gd name="connsiteX4" fmla="*/ 452189 w 454418"/>
                <a:gd name="connsiteY4" fmla="*/ 735386 h 768461"/>
                <a:gd name="connsiteX5" fmla="*/ 417264 w 454418"/>
                <a:gd name="connsiteY5" fmla="*/ 751261 h 768461"/>
                <a:gd name="connsiteX6" fmla="*/ 322014 w 454418"/>
                <a:gd name="connsiteY6" fmla="*/ 694111 h 768461"/>
                <a:gd name="connsiteX7" fmla="*/ 223589 w 454418"/>
                <a:gd name="connsiteY7" fmla="*/ 560761 h 768461"/>
                <a:gd name="connsiteX8" fmla="*/ 106114 w 454418"/>
                <a:gd name="connsiteY8" fmla="*/ 246436 h 768461"/>
                <a:gd name="connsiteX9" fmla="*/ 1339 w 454418"/>
                <a:gd name="connsiteY9" fmla="*/ 5136 h 76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418" h="768461">
                  <a:moveTo>
                    <a:pt x="1339" y="5136"/>
                  </a:moveTo>
                  <a:cubicBezTo>
                    <a:pt x="14568" y="-21322"/>
                    <a:pt x="138922" y="61757"/>
                    <a:pt x="185489" y="87686"/>
                  </a:cubicBezTo>
                  <a:cubicBezTo>
                    <a:pt x="232056" y="113615"/>
                    <a:pt x="251635" y="108853"/>
                    <a:pt x="280739" y="160711"/>
                  </a:cubicBezTo>
                  <a:cubicBezTo>
                    <a:pt x="309843" y="212569"/>
                    <a:pt x="331539" y="303057"/>
                    <a:pt x="360114" y="398836"/>
                  </a:cubicBezTo>
                  <a:cubicBezTo>
                    <a:pt x="388689" y="494615"/>
                    <a:pt x="442664" y="676649"/>
                    <a:pt x="452189" y="735386"/>
                  </a:cubicBezTo>
                  <a:cubicBezTo>
                    <a:pt x="461714" y="794124"/>
                    <a:pt x="438960" y="758140"/>
                    <a:pt x="417264" y="751261"/>
                  </a:cubicBezTo>
                  <a:cubicBezTo>
                    <a:pt x="395568" y="744382"/>
                    <a:pt x="354293" y="725861"/>
                    <a:pt x="322014" y="694111"/>
                  </a:cubicBezTo>
                  <a:cubicBezTo>
                    <a:pt x="289735" y="662361"/>
                    <a:pt x="259572" y="635373"/>
                    <a:pt x="223589" y="560761"/>
                  </a:cubicBezTo>
                  <a:cubicBezTo>
                    <a:pt x="187606" y="486149"/>
                    <a:pt x="135747" y="337453"/>
                    <a:pt x="106114" y="246436"/>
                  </a:cubicBezTo>
                  <a:cubicBezTo>
                    <a:pt x="76481" y="155419"/>
                    <a:pt x="-11890" y="31594"/>
                    <a:pt x="1339" y="513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54FB645A-1291-427F-BF5C-8D9736BA7F0F}"/>
                </a:ext>
              </a:extLst>
            </p:cNvPr>
            <p:cNvSpPr/>
            <p:nvPr/>
          </p:nvSpPr>
          <p:spPr>
            <a:xfrm>
              <a:off x="6218098" y="968050"/>
              <a:ext cx="306633" cy="191400"/>
            </a:xfrm>
            <a:custGeom>
              <a:avLst/>
              <a:gdLst>
                <a:gd name="connsiteX0" fmla="*/ 306527 w 306633"/>
                <a:gd name="connsiteY0" fmla="*/ 190825 h 191400"/>
                <a:gd name="connsiteX1" fmla="*/ 211277 w 306633"/>
                <a:gd name="connsiteY1" fmla="*/ 79700 h 191400"/>
                <a:gd name="connsiteX2" fmla="*/ 1727 w 306633"/>
                <a:gd name="connsiteY2" fmla="*/ 325 h 191400"/>
                <a:gd name="connsiteX3" fmla="*/ 116027 w 306633"/>
                <a:gd name="connsiteY3" fmla="*/ 54300 h 191400"/>
                <a:gd name="connsiteX4" fmla="*/ 195402 w 306633"/>
                <a:gd name="connsiteY4" fmla="*/ 120975 h 191400"/>
                <a:gd name="connsiteX5" fmla="*/ 306527 w 306633"/>
                <a:gd name="connsiteY5" fmla="*/ 190825 h 1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33" h="191400">
                  <a:moveTo>
                    <a:pt x="306527" y="190825"/>
                  </a:moveTo>
                  <a:cubicBezTo>
                    <a:pt x="309173" y="183946"/>
                    <a:pt x="262077" y="111450"/>
                    <a:pt x="211277" y="79700"/>
                  </a:cubicBezTo>
                  <a:cubicBezTo>
                    <a:pt x="160477" y="47950"/>
                    <a:pt x="17602" y="4558"/>
                    <a:pt x="1727" y="325"/>
                  </a:cubicBezTo>
                  <a:cubicBezTo>
                    <a:pt x="-14148" y="-3908"/>
                    <a:pt x="83748" y="34192"/>
                    <a:pt x="116027" y="54300"/>
                  </a:cubicBezTo>
                  <a:cubicBezTo>
                    <a:pt x="148306" y="74408"/>
                    <a:pt x="163652" y="100867"/>
                    <a:pt x="195402" y="120975"/>
                  </a:cubicBezTo>
                  <a:cubicBezTo>
                    <a:pt x="227152" y="141083"/>
                    <a:pt x="303881" y="197704"/>
                    <a:pt x="306527" y="19082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3A29997-3016-4C3C-B8F0-BD033D1B720F}"/>
                </a:ext>
              </a:extLst>
            </p:cNvPr>
            <p:cNvSpPr/>
            <p:nvPr/>
          </p:nvSpPr>
          <p:spPr>
            <a:xfrm>
              <a:off x="6272779" y="3984617"/>
              <a:ext cx="537601" cy="338856"/>
            </a:xfrm>
            <a:custGeom>
              <a:avLst/>
              <a:gdLst>
                <a:gd name="connsiteX0" fmla="*/ 528071 w 537601"/>
                <a:gd name="connsiteY0" fmla="*/ 8 h 338856"/>
                <a:gd name="connsiteX1" fmla="*/ 340746 w 537601"/>
                <a:gd name="connsiteY1" fmla="*/ 139708 h 338856"/>
                <a:gd name="connsiteX2" fmla="*/ 235971 w 537601"/>
                <a:gd name="connsiteY2" fmla="*/ 244483 h 338856"/>
                <a:gd name="connsiteX3" fmla="*/ 4196 w 537601"/>
                <a:gd name="connsiteY3" fmla="*/ 336558 h 338856"/>
                <a:gd name="connsiteX4" fmla="*/ 455046 w 537601"/>
                <a:gd name="connsiteY4" fmla="*/ 146058 h 338856"/>
                <a:gd name="connsiteX5" fmla="*/ 528071 w 537601"/>
                <a:gd name="connsiteY5" fmla="*/ 8 h 3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601" h="338856">
                  <a:moveTo>
                    <a:pt x="528071" y="8"/>
                  </a:moveTo>
                  <a:cubicBezTo>
                    <a:pt x="509021" y="-1050"/>
                    <a:pt x="389429" y="98962"/>
                    <a:pt x="340746" y="139708"/>
                  </a:cubicBezTo>
                  <a:cubicBezTo>
                    <a:pt x="292063" y="180454"/>
                    <a:pt x="292063" y="211675"/>
                    <a:pt x="235971" y="244483"/>
                  </a:cubicBezTo>
                  <a:cubicBezTo>
                    <a:pt x="179879" y="277291"/>
                    <a:pt x="-32316" y="352962"/>
                    <a:pt x="4196" y="336558"/>
                  </a:cubicBezTo>
                  <a:cubicBezTo>
                    <a:pt x="40708" y="320154"/>
                    <a:pt x="365617" y="204795"/>
                    <a:pt x="455046" y="146058"/>
                  </a:cubicBezTo>
                  <a:cubicBezTo>
                    <a:pt x="544475" y="87321"/>
                    <a:pt x="547121" y="1066"/>
                    <a:pt x="528071" y="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6174B4E5-F5A8-400E-AEF1-85E51B49BAED}"/>
                </a:ext>
              </a:extLst>
            </p:cNvPr>
            <p:cNvSpPr/>
            <p:nvPr/>
          </p:nvSpPr>
          <p:spPr>
            <a:xfrm>
              <a:off x="4966695" y="1578544"/>
              <a:ext cx="689287" cy="959294"/>
            </a:xfrm>
            <a:custGeom>
              <a:avLst/>
              <a:gdLst>
                <a:gd name="connsiteX0" fmla="*/ 798717 w 798928"/>
                <a:gd name="connsiteY0" fmla="*/ 8266 h 1111884"/>
                <a:gd name="connsiteX1" fmla="*/ 402477 w 798928"/>
                <a:gd name="connsiteY1" fmla="*/ 211466 h 1111884"/>
                <a:gd name="connsiteX2" fmla="*/ 168797 w 798928"/>
                <a:gd name="connsiteY2" fmla="*/ 480706 h 1111884"/>
                <a:gd name="connsiteX3" fmla="*/ 102757 w 798928"/>
                <a:gd name="connsiteY3" fmla="*/ 1085226 h 1111884"/>
                <a:gd name="connsiteX4" fmla="*/ 77357 w 798928"/>
                <a:gd name="connsiteY4" fmla="*/ 968386 h 1111884"/>
                <a:gd name="connsiteX5" fmla="*/ 1157 w 798928"/>
                <a:gd name="connsiteY5" fmla="*/ 638186 h 1111884"/>
                <a:gd name="connsiteX6" fmla="*/ 46877 w 798928"/>
                <a:gd name="connsiteY6" fmla="*/ 313066 h 1111884"/>
                <a:gd name="connsiteX7" fmla="*/ 239917 w 798928"/>
                <a:gd name="connsiteY7" fmla="*/ 84466 h 1111884"/>
                <a:gd name="connsiteX8" fmla="*/ 346597 w 798928"/>
                <a:gd name="connsiteY8" fmla="*/ 43826 h 1111884"/>
                <a:gd name="connsiteX9" fmla="*/ 798717 w 798928"/>
                <a:gd name="connsiteY9" fmla="*/ 8266 h 111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28" h="1111884">
                  <a:moveTo>
                    <a:pt x="798717" y="8266"/>
                  </a:moveTo>
                  <a:cubicBezTo>
                    <a:pt x="808030" y="36206"/>
                    <a:pt x="507464" y="132726"/>
                    <a:pt x="402477" y="211466"/>
                  </a:cubicBezTo>
                  <a:cubicBezTo>
                    <a:pt x="297490" y="290206"/>
                    <a:pt x="218750" y="335079"/>
                    <a:pt x="168797" y="480706"/>
                  </a:cubicBezTo>
                  <a:cubicBezTo>
                    <a:pt x="118844" y="626333"/>
                    <a:pt x="117997" y="1003946"/>
                    <a:pt x="102757" y="1085226"/>
                  </a:cubicBezTo>
                  <a:cubicBezTo>
                    <a:pt x="87517" y="1166506"/>
                    <a:pt x="94290" y="1042893"/>
                    <a:pt x="77357" y="968386"/>
                  </a:cubicBezTo>
                  <a:cubicBezTo>
                    <a:pt x="60424" y="893879"/>
                    <a:pt x="6237" y="747406"/>
                    <a:pt x="1157" y="638186"/>
                  </a:cubicBezTo>
                  <a:cubicBezTo>
                    <a:pt x="-3923" y="528966"/>
                    <a:pt x="7084" y="405353"/>
                    <a:pt x="46877" y="313066"/>
                  </a:cubicBezTo>
                  <a:cubicBezTo>
                    <a:pt x="86670" y="220779"/>
                    <a:pt x="189964" y="129339"/>
                    <a:pt x="239917" y="84466"/>
                  </a:cubicBezTo>
                  <a:cubicBezTo>
                    <a:pt x="289870" y="39593"/>
                    <a:pt x="254310" y="56526"/>
                    <a:pt x="346597" y="43826"/>
                  </a:cubicBezTo>
                  <a:cubicBezTo>
                    <a:pt x="438884" y="31126"/>
                    <a:pt x="789404" y="-19674"/>
                    <a:pt x="798717" y="826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8F72B950-95AE-4C3A-A33E-F5D5A2690CF8}"/>
                </a:ext>
              </a:extLst>
            </p:cNvPr>
            <p:cNvSpPr/>
            <p:nvPr/>
          </p:nvSpPr>
          <p:spPr>
            <a:xfrm>
              <a:off x="5062428" y="1110652"/>
              <a:ext cx="580492" cy="429623"/>
            </a:xfrm>
            <a:custGeom>
              <a:avLst/>
              <a:gdLst>
                <a:gd name="connsiteX0" fmla="*/ 570022 w 580492"/>
                <a:gd name="connsiteY0" fmla="*/ 29173 h 429623"/>
                <a:gd name="connsiteX1" fmla="*/ 338247 w 580492"/>
                <a:gd name="connsiteY1" fmla="*/ 127598 h 429623"/>
                <a:gd name="connsiteX2" fmla="*/ 1697 w 580492"/>
                <a:gd name="connsiteY2" fmla="*/ 429223 h 429623"/>
                <a:gd name="connsiteX3" fmla="*/ 220772 w 580492"/>
                <a:gd name="connsiteY3" fmla="*/ 187923 h 429623"/>
                <a:gd name="connsiteX4" fmla="*/ 506522 w 580492"/>
                <a:gd name="connsiteY4" fmla="*/ 13298 h 429623"/>
                <a:gd name="connsiteX5" fmla="*/ 570022 w 580492"/>
                <a:gd name="connsiteY5" fmla="*/ 29173 h 42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492" h="429623">
                  <a:moveTo>
                    <a:pt x="570022" y="29173"/>
                  </a:moveTo>
                  <a:cubicBezTo>
                    <a:pt x="541976" y="48223"/>
                    <a:pt x="432968" y="60923"/>
                    <a:pt x="338247" y="127598"/>
                  </a:cubicBezTo>
                  <a:cubicBezTo>
                    <a:pt x="243526" y="194273"/>
                    <a:pt x="21276" y="419169"/>
                    <a:pt x="1697" y="429223"/>
                  </a:cubicBezTo>
                  <a:cubicBezTo>
                    <a:pt x="-17882" y="439277"/>
                    <a:pt x="136634" y="257244"/>
                    <a:pt x="220772" y="187923"/>
                  </a:cubicBezTo>
                  <a:cubicBezTo>
                    <a:pt x="304909" y="118602"/>
                    <a:pt x="445668" y="42931"/>
                    <a:pt x="506522" y="13298"/>
                  </a:cubicBezTo>
                  <a:cubicBezTo>
                    <a:pt x="567376" y="-16335"/>
                    <a:pt x="598068" y="10123"/>
                    <a:pt x="570022" y="2917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2087CF9-96D5-4201-8EF5-624E87E4C05C}"/>
                </a:ext>
              </a:extLst>
            </p:cNvPr>
            <p:cNvSpPr/>
            <p:nvPr/>
          </p:nvSpPr>
          <p:spPr>
            <a:xfrm>
              <a:off x="5366800" y="3627639"/>
              <a:ext cx="431156" cy="384182"/>
            </a:xfrm>
            <a:custGeom>
              <a:avLst/>
              <a:gdLst>
                <a:gd name="connsiteX0" fmla="*/ 116425 w 431156"/>
                <a:gd name="connsiteY0" fmla="*/ 68061 h 384182"/>
                <a:gd name="connsiteX1" fmla="*/ 151350 w 431156"/>
                <a:gd name="connsiteY1" fmla="*/ 198236 h 384182"/>
                <a:gd name="connsiteX2" fmla="*/ 430750 w 431156"/>
                <a:gd name="connsiteY2" fmla="*/ 376036 h 384182"/>
                <a:gd name="connsiteX3" fmla="*/ 208500 w 431156"/>
                <a:gd name="connsiteY3" fmla="*/ 318886 h 384182"/>
                <a:gd name="connsiteX4" fmla="*/ 2125 w 431156"/>
                <a:gd name="connsiteY4" fmla="*/ 10911 h 384182"/>
                <a:gd name="connsiteX5" fmla="*/ 116425 w 431156"/>
                <a:gd name="connsiteY5" fmla="*/ 68061 h 3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56" h="384182">
                  <a:moveTo>
                    <a:pt x="116425" y="68061"/>
                  </a:moveTo>
                  <a:cubicBezTo>
                    <a:pt x="141296" y="99282"/>
                    <a:pt x="98962" y="146907"/>
                    <a:pt x="151350" y="198236"/>
                  </a:cubicBezTo>
                  <a:cubicBezTo>
                    <a:pt x="203738" y="249565"/>
                    <a:pt x="421225" y="355928"/>
                    <a:pt x="430750" y="376036"/>
                  </a:cubicBezTo>
                  <a:cubicBezTo>
                    <a:pt x="440275" y="396144"/>
                    <a:pt x="279937" y="379740"/>
                    <a:pt x="208500" y="318886"/>
                  </a:cubicBezTo>
                  <a:cubicBezTo>
                    <a:pt x="137063" y="258032"/>
                    <a:pt x="20646" y="46894"/>
                    <a:pt x="2125" y="10911"/>
                  </a:cubicBezTo>
                  <a:cubicBezTo>
                    <a:pt x="-16396" y="-25072"/>
                    <a:pt x="91554" y="36840"/>
                    <a:pt x="116425" y="68061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FF197CBF-CE88-4E3C-A6A1-39392544DCD4}"/>
                </a:ext>
              </a:extLst>
            </p:cNvPr>
            <p:cNvSpPr/>
            <p:nvPr/>
          </p:nvSpPr>
          <p:spPr>
            <a:xfrm>
              <a:off x="6467425" y="2733019"/>
              <a:ext cx="173624" cy="168616"/>
            </a:xfrm>
            <a:custGeom>
              <a:avLst/>
              <a:gdLst>
                <a:gd name="connsiteX0" fmla="*/ 5342 w 173624"/>
                <a:gd name="connsiteY0" fmla="*/ 1714 h 168616"/>
                <a:gd name="connsiteX1" fmla="*/ 34975 w 173624"/>
                <a:gd name="connsiteY1" fmla="*/ 56748 h 168616"/>
                <a:gd name="connsiteX2" fmla="*/ 170442 w 173624"/>
                <a:gd name="connsiteY2" fmla="*/ 166814 h 168616"/>
                <a:gd name="connsiteX3" fmla="*/ 121758 w 173624"/>
                <a:gd name="connsiteY3" fmla="*/ 118131 h 168616"/>
                <a:gd name="connsiteX4" fmla="*/ 5342 w 173624"/>
                <a:gd name="connsiteY4" fmla="*/ 1714 h 16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24" h="168616">
                  <a:moveTo>
                    <a:pt x="5342" y="1714"/>
                  </a:moveTo>
                  <a:cubicBezTo>
                    <a:pt x="-9122" y="-8517"/>
                    <a:pt x="7458" y="29231"/>
                    <a:pt x="34975" y="56748"/>
                  </a:cubicBezTo>
                  <a:cubicBezTo>
                    <a:pt x="62492" y="84265"/>
                    <a:pt x="155978" y="156584"/>
                    <a:pt x="170442" y="166814"/>
                  </a:cubicBezTo>
                  <a:cubicBezTo>
                    <a:pt x="184906" y="177045"/>
                    <a:pt x="146805" y="141414"/>
                    <a:pt x="121758" y="118131"/>
                  </a:cubicBezTo>
                  <a:cubicBezTo>
                    <a:pt x="96711" y="94848"/>
                    <a:pt x="19806" y="11945"/>
                    <a:pt x="5342" y="17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1612D1D4-EE65-4C7D-8504-CE1AEEA908F4}"/>
                </a:ext>
              </a:extLst>
            </p:cNvPr>
            <p:cNvSpPr/>
            <p:nvPr/>
          </p:nvSpPr>
          <p:spPr>
            <a:xfrm>
              <a:off x="6318229" y="1071854"/>
              <a:ext cx="533507" cy="246022"/>
            </a:xfrm>
            <a:custGeom>
              <a:avLst/>
              <a:gdLst>
                <a:gd name="connsiteX0" fmla="*/ 21 w 533507"/>
                <a:gd name="connsiteY0" fmla="*/ 1296 h 246022"/>
                <a:gd name="connsiteX1" fmla="*/ 215921 w 533507"/>
                <a:gd name="connsiteY1" fmla="*/ 182271 h 246022"/>
                <a:gd name="connsiteX2" fmla="*/ 311171 w 533507"/>
                <a:gd name="connsiteY2" fmla="*/ 245771 h 246022"/>
                <a:gd name="connsiteX3" fmla="*/ 488971 w 533507"/>
                <a:gd name="connsiteY3" fmla="*/ 201321 h 246022"/>
                <a:gd name="connsiteX4" fmla="*/ 533421 w 533507"/>
                <a:gd name="connsiteY4" fmla="*/ 125121 h 246022"/>
                <a:gd name="connsiteX5" fmla="*/ 498496 w 533507"/>
                <a:gd name="connsiteY5" fmla="*/ 58446 h 246022"/>
                <a:gd name="connsiteX6" fmla="*/ 438171 w 533507"/>
                <a:gd name="connsiteY6" fmla="*/ 58446 h 246022"/>
                <a:gd name="connsiteX7" fmla="*/ 317521 w 533507"/>
                <a:gd name="connsiteY7" fmla="*/ 99721 h 246022"/>
                <a:gd name="connsiteX8" fmla="*/ 203221 w 533507"/>
                <a:gd name="connsiteY8" fmla="*/ 99721 h 246022"/>
                <a:gd name="connsiteX9" fmla="*/ 21 w 533507"/>
                <a:gd name="connsiteY9" fmla="*/ 1296 h 2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07" h="246022">
                  <a:moveTo>
                    <a:pt x="21" y="1296"/>
                  </a:moveTo>
                  <a:cubicBezTo>
                    <a:pt x="2138" y="15054"/>
                    <a:pt x="164063" y="141525"/>
                    <a:pt x="215921" y="182271"/>
                  </a:cubicBezTo>
                  <a:cubicBezTo>
                    <a:pt x="267779" y="223017"/>
                    <a:pt x="265663" y="242596"/>
                    <a:pt x="311171" y="245771"/>
                  </a:cubicBezTo>
                  <a:cubicBezTo>
                    <a:pt x="356679" y="248946"/>
                    <a:pt x="451929" y="221429"/>
                    <a:pt x="488971" y="201321"/>
                  </a:cubicBezTo>
                  <a:cubicBezTo>
                    <a:pt x="526013" y="181213"/>
                    <a:pt x="531833" y="148934"/>
                    <a:pt x="533421" y="125121"/>
                  </a:cubicBezTo>
                  <a:cubicBezTo>
                    <a:pt x="535009" y="101308"/>
                    <a:pt x="514371" y="69559"/>
                    <a:pt x="498496" y="58446"/>
                  </a:cubicBezTo>
                  <a:cubicBezTo>
                    <a:pt x="482621" y="47334"/>
                    <a:pt x="468333" y="51567"/>
                    <a:pt x="438171" y="58446"/>
                  </a:cubicBezTo>
                  <a:cubicBezTo>
                    <a:pt x="408009" y="65325"/>
                    <a:pt x="356679" y="92842"/>
                    <a:pt x="317521" y="99721"/>
                  </a:cubicBezTo>
                  <a:cubicBezTo>
                    <a:pt x="278363" y="106600"/>
                    <a:pt x="252434" y="111892"/>
                    <a:pt x="203221" y="99721"/>
                  </a:cubicBezTo>
                  <a:cubicBezTo>
                    <a:pt x="154009" y="87550"/>
                    <a:pt x="-2096" y="-12462"/>
                    <a:pt x="21" y="129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5762DF66-EB63-4EC2-B229-4E9FE0C92DFF}"/>
                </a:ext>
              </a:extLst>
            </p:cNvPr>
            <p:cNvSpPr/>
            <p:nvPr/>
          </p:nvSpPr>
          <p:spPr>
            <a:xfrm>
              <a:off x="5899083" y="2882305"/>
              <a:ext cx="84514" cy="98529"/>
            </a:xfrm>
            <a:custGeom>
              <a:avLst/>
              <a:gdLst>
                <a:gd name="connsiteX0" fmla="*/ 82617 w 84514"/>
                <a:gd name="connsiteY0" fmla="*/ 595 h 98529"/>
                <a:gd name="connsiteX1" fmla="*/ 74150 w 84514"/>
                <a:gd name="connsiteY1" fmla="*/ 51395 h 98529"/>
                <a:gd name="connsiteX2" fmla="*/ 67 w 84514"/>
                <a:gd name="connsiteY2" fmla="*/ 95845 h 98529"/>
                <a:gd name="connsiteX3" fmla="*/ 61450 w 84514"/>
                <a:gd name="connsiteY3" fmla="*/ 87378 h 98529"/>
                <a:gd name="connsiteX4" fmla="*/ 82617 w 84514"/>
                <a:gd name="connsiteY4" fmla="*/ 595 h 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14" h="98529">
                  <a:moveTo>
                    <a:pt x="82617" y="595"/>
                  </a:moveTo>
                  <a:cubicBezTo>
                    <a:pt x="84734" y="-5402"/>
                    <a:pt x="87908" y="35520"/>
                    <a:pt x="74150" y="51395"/>
                  </a:cubicBezTo>
                  <a:cubicBezTo>
                    <a:pt x="60392" y="67270"/>
                    <a:pt x="2184" y="89848"/>
                    <a:pt x="67" y="95845"/>
                  </a:cubicBezTo>
                  <a:cubicBezTo>
                    <a:pt x="-2050" y="101842"/>
                    <a:pt x="46281" y="97256"/>
                    <a:pt x="61450" y="87378"/>
                  </a:cubicBezTo>
                  <a:cubicBezTo>
                    <a:pt x="76619" y="77500"/>
                    <a:pt x="80500" y="6592"/>
                    <a:pt x="82617" y="59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B6C0BB96-C1C6-4ED9-867A-B86EE0AAE194}"/>
                </a:ext>
              </a:extLst>
            </p:cNvPr>
            <p:cNvSpPr/>
            <p:nvPr/>
          </p:nvSpPr>
          <p:spPr>
            <a:xfrm>
              <a:off x="5450020" y="800096"/>
              <a:ext cx="796556" cy="275182"/>
            </a:xfrm>
            <a:custGeom>
              <a:avLst/>
              <a:gdLst>
                <a:gd name="connsiteX0" fmla="*/ 794147 w 796556"/>
                <a:gd name="connsiteY0" fmla="*/ 4 h 275182"/>
                <a:gd name="connsiteX1" fmla="*/ 438547 w 796556"/>
                <a:gd name="connsiteY1" fmla="*/ 110071 h 275182"/>
                <a:gd name="connsiteX2" fmla="*/ 61780 w 796556"/>
                <a:gd name="connsiteY2" fmla="*/ 211671 h 275182"/>
                <a:gd name="connsiteX3" fmla="*/ 6747 w 796556"/>
                <a:gd name="connsiteY3" fmla="*/ 275171 h 275182"/>
                <a:gd name="connsiteX4" fmla="*/ 129513 w 796556"/>
                <a:gd name="connsiteY4" fmla="*/ 215904 h 275182"/>
                <a:gd name="connsiteX5" fmla="*/ 256513 w 796556"/>
                <a:gd name="connsiteY5" fmla="*/ 114304 h 275182"/>
                <a:gd name="connsiteX6" fmla="*/ 794147 w 796556"/>
                <a:gd name="connsiteY6" fmla="*/ 4 h 2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56" h="275182">
                  <a:moveTo>
                    <a:pt x="794147" y="4"/>
                  </a:moveTo>
                  <a:cubicBezTo>
                    <a:pt x="824486" y="-701"/>
                    <a:pt x="560608" y="74793"/>
                    <a:pt x="438547" y="110071"/>
                  </a:cubicBezTo>
                  <a:cubicBezTo>
                    <a:pt x="316486" y="145349"/>
                    <a:pt x="133747" y="184154"/>
                    <a:pt x="61780" y="211671"/>
                  </a:cubicBezTo>
                  <a:cubicBezTo>
                    <a:pt x="-10187" y="239188"/>
                    <a:pt x="-4542" y="274466"/>
                    <a:pt x="6747" y="275171"/>
                  </a:cubicBezTo>
                  <a:cubicBezTo>
                    <a:pt x="18036" y="275876"/>
                    <a:pt x="87885" y="242715"/>
                    <a:pt x="129513" y="215904"/>
                  </a:cubicBezTo>
                  <a:cubicBezTo>
                    <a:pt x="171141" y="189093"/>
                    <a:pt x="144330" y="150993"/>
                    <a:pt x="256513" y="114304"/>
                  </a:cubicBezTo>
                  <a:cubicBezTo>
                    <a:pt x="368696" y="77615"/>
                    <a:pt x="763808" y="709"/>
                    <a:pt x="794147" y="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740FFC86-E16B-4D41-8CBC-FB57F252BA09}"/>
                </a:ext>
              </a:extLst>
            </p:cNvPr>
            <p:cNvSpPr/>
            <p:nvPr/>
          </p:nvSpPr>
          <p:spPr>
            <a:xfrm>
              <a:off x="5423683" y="683383"/>
              <a:ext cx="839350" cy="292959"/>
            </a:xfrm>
            <a:custGeom>
              <a:avLst/>
              <a:gdLst>
                <a:gd name="connsiteX0" fmla="*/ 833184 w 839350"/>
                <a:gd name="connsiteY0" fmla="*/ 6650 h 292959"/>
                <a:gd name="connsiteX1" fmla="*/ 435250 w 839350"/>
                <a:gd name="connsiteY1" fmla="*/ 74384 h 292959"/>
                <a:gd name="connsiteX2" fmla="*/ 33084 w 839350"/>
                <a:gd name="connsiteY2" fmla="*/ 286050 h 292959"/>
                <a:gd name="connsiteX3" fmla="*/ 109284 w 839350"/>
                <a:gd name="connsiteY3" fmla="*/ 218317 h 292959"/>
                <a:gd name="connsiteX4" fmla="*/ 833184 w 839350"/>
                <a:gd name="connsiteY4" fmla="*/ 6650 h 29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50" h="292959">
                  <a:moveTo>
                    <a:pt x="833184" y="6650"/>
                  </a:moveTo>
                  <a:cubicBezTo>
                    <a:pt x="887512" y="-17339"/>
                    <a:pt x="568600" y="27817"/>
                    <a:pt x="435250" y="74384"/>
                  </a:cubicBezTo>
                  <a:cubicBezTo>
                    <a:pt x="301900" y="120951"/>
                    <a:pt x="87412" y="262061"/>
                    <a:pt x="33084" y="286050"/>
                  </a:cubicBezTo>
                  <a:cubicBezTo>
                    <a:pt x="-21244" y="310039"/>
                    <a:pt x="-17010" y="267706"/>
                    <a:pt x="109284" y="218317"/>
                  </a:cubicBezTo>
                  <a:cubicBezTo>
                    <a:pt x="235578" y="168928"/>
                    <a:pt x="778856" y="30639"/>
                    <a:pt x="833184" y="66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8F80A9B6-3544-4911-8F08-BA9CB4CD0A27}"/>
                </a:ext>
              </a:extLst>
            </p:cNvPr>
            <p:cNvSpPr/>
            <p:nvPr/>
          </p:nvSpPr>
          <p:spPr>
            <a:xfrm>
              <a:off x="5380683" y="536967"/>
              <a:ext cx="872255" cy="403583"/>
            </a:xfrm>
            <a:custGeom>
              <a:avLst/>
              <a:gdLst>
                <a:gd name="connsiteX0" fmla="*/ 868277 w 872255"/>
                <a:gd name="connsiteY0" fmla="*/ 14286 h 403583"/>
                <a:gd name="connsiteX1" fmla="*/ 686243 w 872255"/>
                <a:gd name="connsiteY1" fmla="*/ 16402 h 403583"/>
                <a:gd name="connsiteX2" fmla="*/ 190943 w 872255"/>
                <a:gd name="connsiteY2" fmla="*/ 192086 h 403583"/>
                <a:gd name="connsiteX3" fmla="*/ 6793 w 872255"/>
                <a:gd name="connsiteY3" fmla="*/ 399519 h 403583"/>
                <a:gd name="connsiteX4" fmla="*/ 51243 w 872255"/>
                <a:gd name="connsiteY4" fmla="*/ 323319 h 403583"/>
                <a:gd name="connsiteX5" fmla="*/ 161310 w 872255"/>
                <a:gd name="connsiteY5" fmla="*/ 245002 h 403583"/>
                <a:gd name="connsiteX6" fmla="*/ 362393 w 872255"/>
                <a:gd name="connsiteY6" fmla="*/ 143402 h 403583"/>
                <a:gd name="connsiteX7" fmla="*/ 538077 w 872255"/>
                <a:gd name="connsiteY7" fmla="*/ 75669 h 403583"/>
                <a:gd name="connsiteX8" fmla="*/ 868277 w 872255"/>
                <a:gd name="connsiteY8" fmla="*/ 1428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55" h="403583">
                  <a:moveTo>
                    <a:pt x="868277" y="14286"/>
                  </a:moveTo>
                  <a:cubicBezTo>
                    <a:pt x="892971" y="4408"/>
                    <a:pt x="799132" y="-13231"/>
                    <a:pt x="686243" y="16402"/>
                  </a:cubicBezTo>
                  <a:cubicBezTo>
                    <a:pt x="573354" y="46035"/>
                    <a:pt x="304185" y="128233"/>
                    <a:pt x="190943" y="192086"/>
                  </a:cubicBezTo>
                  <a:cubicBezTo>
                    <a:pt x="77701" y="255939"/>
                    <a:pt x="30076" y="377647"/>
                    <a:pt x="6793" y="399519"/>
                  </a:cubicBezTo>
                  <a:cubicBezTo>
                    <a:pt x="-16490" y="421391"/>
                    <a:pt x="25490" y="349072"/>
                    <a:pt x="51243" y="323319"/>
                  </a:cubicBezTo>
                  <a:cubicBezTo>
                    <a:pt x="76996" y="297566"/>
                    <a:pt x="109452" y="274988"/>
                    <a:pt x="161310" y="245002"/>
                  </a:cubicBezTo>
                  <a:cubicBezTo>
                    <a:pt x="213168" y="215016"/>
                    <a:pt x="299599" y="171624"/>
                    <a:pt x="362393" y="143402"/>
                  </a:cubicBezTo>
                  <a:cubicBezTo>
                    <a:pt x="425187" y="115180"/>
                    <a:pt x="457996" y="99658"/>
                    <a:pt x="538077" y="75669"/>
                  </a:cubicBezTo>
                  <a:cubicBezTo>
                    <a:pt x="618158" y="51680"/>
                    <a:pt x="843583" y="24164"/>
                    <a:pt x="868277" y="14286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F9894348-1A74-4B2C-91D5-82EDD8CEB8C5}"/>
                </a:ext>
              </a:extLst>
            </p:cNvPr>
            <p:cNvSpPr/>
            <p:nvPr/>
          </p:nvSpPr>
          <p:spPr>
            <a:xfrm>
              <a:off x="5030894" y="179575"/>
              <a:ext cx="918658" cy="581059"/>
            </a:xfrm>
            <a:custGeom>
              <a:avLst/>
              <a:gdLst>
                <a:gd name="connsiteX0" fmla="*/ 909531 w 918658"/>
                <a:gd name="connsiteY0" fmla="*/ 1400 h 581059"/>
                <a:gd name="connsiteX1" fmla="*/ 369781 w 918658"/>
                <a:gd name="connsiteY1" fmla="*/ 214125 h 581059"/>
                <a:gd name="connsiteX2" fmla="*/ 7831 w 918658"/>
                <a:gd name="connsiteY2" fmla="*/ 576075 h 581059"/>
                <a:gd name="connsiteX3" fmla="*/ 141181 w 918658"/>
                <a:gd name="connsiteY3" fmla="*/ 414150 h 581059"/>
                <a:gd name="connsiteX4" fmla="*/ 376131 w 918658"/>
                <a:gd name="connsiteY4" fmla="*/ 261750 h 581059"/>
                <a:gd name="connsiteX5" fmla="*/ 496781 w 918658"/>
                <a:gd name="connsiteY5" fmla="*/ 191900 h 581059"/>
                <a:gd name="connsiteX6" fmla="*/ 696806 w 918658"/>
                <a:gd name="connsiteY6" fmla="*/ 125225 h 581059"/>
                <a:gd name="connsiteX7" fmla="*/ 909531 w 918658"/>
                <a:gd name="connsiteY7" fmla="*/ 1400 h 5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658" h="581059">
                  <a:moveTo>
                    <a:pt x="909531" y="1400"/>
                  </a:moveTo>
                  <a:cubicBezTo>
                    <a:pt x="855027" y="16217"/>
                    <a:pt x="520064" y="118346"/>
                    <a:pt x="369781" y="214125"/>
                  </a:cubicBezTo>
                  <a:cubicBezTo>
                    <a:pt x="219498" y="309904"/>
                    <a:pt x="45931" y="542738"/>
                    <a:pt x="7831" y="576075"/>
                  </a:cubicBezTo>
                  <a:cubicBezTo>
                    <a:pt x="-30269" y="609412"/>
                    <a:pt x="79798" y="466538"/>
                    <a:pt x="141181" y="414150"/>
                  </a:cubicBezTo>
                  <a:cubicBezTo>
                    <a:pt x="202564" y="361762"/>
                    <a:pt x="316864" y="298792"/>
                    <a:pt x="376131" y="261750"/>
                  </a:cubicBezTo>
                  <a:cubicBezTo>
                    <a:pt x="435398" y="224708"/>
                    <a:pt x="443335" y="214654"/>
                    <a:pt x="496781" y="191900"/>
                  </a:cubicBezTo>
                  <a:cubicBezTo>
                    <a:pt x="550227" y="169146"/>
                    <a:pt x="634364" y="156975"/>
                    <a:pt x="696806" y="125225"/>
                  </a:cubicBezTo>
                  <a:cubicBezTo>
                    <a:pt x="759248" y="93475"/>
                    <a:pt x="964035" y="-13417"/>
                    <a:pt x="909531" y="140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DBBDE76C-6B62-4EDE-8AB1-530AB3773EF9}"/>
                </a:ext>
              </a:extLst>
            </p:cNvPr>
            <p:cNvSpPr/>
            <p:nvPr/>
          </p:nvSpPr>
          <p:spPr>
            <a:xfrm>
              <a:off x="6705586" y="444463"/>
              <a:ext cx="555808" cy="381619"/>
            </a:xfrm>
            <a:custGeom>
              <a:avLst/>
              <a:gdLst>
                <a:gd name="connsiteX0" fmla="*/ 14 w 555808"/>
                <a:gd name="connsiteY0" fmla="*/ 37 h 381619"/>
                <a:gd name="connsiteX1" fmla="*/ 317514 w 555808"/>
                <a:gd name="connsiteY1" fmla="*/ 196887 h 381619"/>
                <a:gd name="connsiteX2" fmla="*/ 546114 w 555808"/>
                <a:gd name="connsiteY2" fmla="*/ 377862 h 381619"/>
                <a:gd name="connsiteX3" fmla="*/ 495314 w 555808"/>
                <a:gd name="connsiteY3" fmla="*/ 311187 h 381619"/>
                <a:gd name="connsiteX4" fmla="*/ 330214 w 555808"/>
                <a:gd name="connsiteY4" fmla="*/ 212762 h 381619"/>
                <a:gd name="connsiteX5" fmla="*/ 14 w 555808"/>
                <a:gd name="connsiteY5" fmla="*/ 37 h 38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808" h="381619">
                  <a:moveTo>
                    <a:pt x="14" y="37"/>
                  </a:moveTo>
                  <a:cubicBezTo>
                    <a:pt x="-2103" y="-2609"/>
                    <a:pt x="226498" y="133916"/>
                    <a:pt x="317514" y="196887"/>
                  </a:cubicBezTo>
                  <a:cubicBezTo>
                    <a:pt x="408530" y="259858"/>
                    <a:pt x="516481" y="358812"/>
                    <a:pt x="546114" y="377862"/>
                  </a:cubicBezTo>
                  <a:cubicBezTo>
                    <a:pt x="575747" y="396912"/>
                    <a:pt x="531297" y="338704"/>
                    <a:pt x="495314" y="311187"/>
                  </a:cubicBezTo>
                  <a:cubicBezTo>
                    <a:pt x="459331" y="283670"/>
                    <a:pt x="409060" y="263562"/>
                    <a:pt x="330214" y="212762"/>
                  </a:cubicBezTo>
                  <a:lnTo>
                    <a:pt x="14" y="37"/>
                  </a:ln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86BC2D11-7FE5-43DB-A705-44CA8178E6D8}"/>
                </a:ext>
              </a:extLst>
            </p:cNvPr>
            <p:cNvSpPr/>
            <p:nvPr/>
          </p:nvSpPr>
          <p:spPr>
            <a:xfrm>
              <a:off x="4734273" y="821386"/>
              <a:ext cx="345373" cy="800723"/>
            </a:xfrm>
            <a:custGeom>
              <a:avLst/>
              <a:gdLst>
                <a:gd name="connsiteX0" fmla="*/ 342552 w 345373"/>
                <a:gd name="connsiteY0" fmla="*/ 7289 h 800723"/>
                <a:gd name="connsiteX1" fmla="*/ 279052 w 345373"/>
                <a:gd name="connsiteY1" fmla="*/ 112064 h 800723"/>
                <a:gd name="connsiteX2" fmla="*/ 75852 w 345373"/>
                <a:gd name="connsiteY2" fmla="*/ 559739 h 800723"/>
                <a:gd name="connsiteX3" fmla="*/ 15527 w 345373"/>
                <a:gd name="connsiteY3" fmla="*/ 794689 h 800723"/>
                <a:gd name="connsiteX4" fmla="*/ 6002 w 345373"/>
                <a:gd name="connsiteY4" fmla="*/ 708964 h 800723"/>
                <a:gd name="connsiteX5" fmla="*/ 94902 w 345373"/>
                <a:gd name="connsiteY5" fmla="*/ 470839 h 800723"/>
                <a:gd name="connsiteX6" fmla="*/ 202852 w 345373"/>
                <a:gd name="connsiteY6" fmla="*/ 258114 h 800723"/>
                <a:gd name="connsiteX7" fmla="*/ 342552 w 345373"/>
                <a:gd name="connsiteY7" fmla="*/ 7289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373" h="800723">
                  <a:moveTo>
                    <a:pt x="342552" y="7289"/>
                  </a:moveTo>
                  <a:cubicBezTo>
                    <a:pt x="355252" y="-17053"/>
                    <a:pt x="323502" y="19989"/>
                    <a:pt x="279052" y="112064"/>
                  </a:cubicBezTo>
                  <a:cubicBezTo>
                    <a:pt x="234602" y="204139"/>
                    <a:pt x="119773" y="445968"/>
                    <a:pt x="75852" y="559739"/>
                  </a:cubicBezTo>
                  <a:cubicBezTo>
                    <a:pt x="31931" y="673510"/>
                    <a:pt x="27169" y="769818"/>
                    <a:pt x="15527" y="794689"/>
                  </a:cubicBezTo>
                  <a:cubicBezTo>
                    <a:pt x="3885" y="819560"/>
                    <a:pt x="-7227" y="762939"/>
                    <a:pt x="6002" y="708964"/>
                  </a:cubicBezTo>
                  <a:cubicBezTo>
                    <a:pt x="19231" y="654989"/>
                    <a:pt x="62094" y="545981"/>
                    <a:pt x="94902" y="470839"/>
                  </a:cubicBezTo>
                  <a:cubicBezTo>
                    <a:pt x="127710" y="395697"/>
                    <a:pt x="164752" y="334843"/>
                    <a:pt x="202852" y="258114"/>
                  </a:cubicBezTo>
                  <a:cubicBezTo>
                    <a:pt x="240952" y="181385"/>
                    <a:pt x="329852" y="31631"/>
                    <a:pt x="342552" y="728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DDC6E1E-892A-48AB-844D-D0C8791FC4DC}"/>
                </a:ext>
              </a:extLst>
            </p:cNvPr>
            <p:cNvSpPr/>
            <p:nvPr/>
          </p:nvSpPr>
          <p:spPr>
            <a:xfrm>
              <a:off x="5448167" y="4156685"/>
              <a:ext cx="1301921" cy="1069754"/>
            </a:xfrm>
            <a:custGeom>
              <a:avLst/>
              <a:gdLst>
                <a:gd name="connsiteX0" fmla="*/ 133 w 1301921"/>
                <a:gd name="connsiteY0" fmla="*/ 34315 h 1069754"/>
                <a:gd name="connsiteX1" fmla="*/ 127133 w 1301921"/>
                <a:gd name="connsiteY1" fmla="*/ 154965 h 1069754"/>
                <a:gd name="connsiteX2" fmla="*/ 457333 w 1301921"/>
                <a:gd name="connsiteY2" fmla="*/ 310540 h 1069754"/>
                <a:gd name="connsiteX3" fmla="*/ 765308 w 1301921"/>
                <a:gd name="connsiteY3" fmla="*/ 281965 h 1069754"/>
                <a:gd name="connsiteX4" fmla="*/ 1105033 w 1301921"/>
                <a:gd name="connsiteY4" fmla="*/ 116865 h 1069754"/>
                <a:gd name="connsiteX5" fmla="*/ 1301883 w 1301921"/>
                <a:gd name="connsiteY5" fmla="*/ 2565 h 1069754"/>
                <a:gd name="connsiteX6" fmla="*/ 1120908 w 1301921"/>
                <a:gd name="connsiteY6" fmla="*/ 227990 h 1069754"/>
                <a:gd name="connsiteX7" fmla="*/ 997083 w 1301921"/>
                <a:gd name="connsiteY7" fmla="*/ 450240 h 1069754"/>
                <a:gd name="connsiteX8" fmla="*/ 1028833 w 1301921"/>
                <a:gd name="connsiteY8" fmla="*/ 726465 h 1069754"/>
                <a:gd name="connsiteX9" fmla="*/ 1241558 w 1301921"/>
                <a:gd name="connsiteY9" fmla="*/ 1069365 h 1069754"/>
                <a:gd name="connsiteX10" fmla="*/ 708158 w 1301921"/>
                <a:gd name="connsiteY10" fmla="*/ 786790 h 1069754"/>
                <a:gd name="connsiteX11" fmla="*/ 349383 w 1301921"/>
                <a:gd name="connsiteY11" fmla="*/ 434365 h 1069754"/>
                <a:gd name="connsiteX12" fmla="*/ 146183 w 1301921"/>
                <a:gd name="connsiteY12" fmla="*/ 281965 h 1069754"/>
                <a:gd name="connsiteX13" fmla="*/ 133 w 1301921"/>
                <a:gd name="connsiteY13" fmla="*/ 34315 h 10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1921" h="1069754">
                  <a:moveTo>
                    <a:pt x="133" y="34315"/>
                  </a:moveTo>
                  <a:cubicBezTo>
                    <a:pt x="-3042" y="13148"/>
                    <a:pt x="50933" y="108928"/>
                    <a:pt x="127133" y="154965"/>
                  </a:cubicBezTo>
                  <a:cubicBezTo>
                    <a:pt x="203333" y="201003"/>
                    <a:pt x="350971" y="289373"/>
                    <a:pt x="457333" y="310540"/>
                  </a:cubicBezTo>
                  <a:cubicBezTo>
                    <a:pt x="563695" y="331707"/>
                    <a:pt x="657358" y="314244"/>
                    <a:pt x="765308" y="281965"/>
                  </a:cubicBezTo>
                  <a:cubicBezTo>
                    <a:pt x="873258" y="249686"/>
                    <a:pt x="1015604" y="163432"/>
                    <a:pt x="1105033" y="116865"/>
                  </a:cubicBezTo>
                  <a:cubicBezTo>
                    <a:pt x="1194462" y="70298"/>
                    <a:pt x="1299237" y="-15956"/>
                    <a:pt x="1301883" y="2565"/>
                  </a:cubicBezTo>
                  <a:cubicBezTo>
                    <a:pt x="1304529" y="21086"/>
                    <a:pt x="1171708" y="153378"/>
                    <a:pt x="1120908" y="227990"/>
                  </a:cubicBezTo>
                  <a:cubicBezTo>
                    <a:pt x="1070108" y="302602"/>
                    <a:pt x="1012429" y="367161"/>
                    <a:pt x="997083" y="450240"/>
                  </a:cubicBezTo>
                  <a:cubicBezTo>
                    <a:pt x="981737" y="533319"/>
                    <a:pt x="988087" y="623278"/>
                    <a:pt x="1028833" y="726465"/>
                  </a:cubicBezTo>
                  <a:cubicBezTo>
                    <a:pt x="1069579" y="829652"/>
                    <a:pt x="1295004" y="1059311"/>
                    <a:pt x="1241558" y="1069365"/>
                  </a:cubicBezTo>
                  <a:cubicBezTo>
                    <a:pt x="1188112" y="1079419"/>
                    <a:pt x="856854" y="892623"/>
                    <a:pt x="708158" y="786790"/>
                  </a:cubicBezTo>
                  <a:cubicBezTo>
                    <a:pt x="559462" y="680957"/>
                    <a:pt x="443045" y="518502"/>
                    <a:pt x="349383" y="434365"/>
                  </a:cubicBezTo>
                  <a:cubicBezTo>
                    <a:pt x="255721" y="350228"/>
                    <a:pt x="200158" y="345465"/>
                    <a:pt x="146183" y="281965"/>
                  </a:cubicBezTo>
                  <a:cubicBezTo>
                    <a:pt x="92208" y="218465"/>
                    <a:pt x="3308" y="55482"/>
                    <a:pt x="133" y="343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D721A35-27A7-4853-8E95-60695D755E8B}"/>
                </a:ext>
              </a:extLst>
            </p:cNvPr>
            <p:cNvSpPr/>
            <p:nvPr/>
          </p:nvSpPr>
          <p:spPr>
            <a:xfrm>
              <a:off x="6497664" y="4030481"/>
              <a:ext cx="414514" cy="464325"/>
            </a:xfrm>
            <a:custGeom>
              <a:avLst/>
              <a:gdLst>
                <a:gd name="connsiteX0" fmla="*/ 364569 w 414514"/>
                <a:gd name="connsiteY0" fmla="*/ 251536 h 464325"/>
                <a:gd name="connsiteX1" fmla="*/ 413253 w 414514"/>
                <a:gd name="connsiteY1" fmla="*/ 25052 h 464325"/>
                <a:gd name="connsiteX2" fmla="*/ 392086 w 414514"/>
                <a:gd name="connsiteY2" fmla="*/ 14469 h 464325"/>
                <a:gd name="connsiteX3" fmla="*/ 307419 w 414514"/>
                <a:gd name="connsiteY3" fmla="*/ 103369 h 464325"/>
                <a:gd name="connsiteX4" fmla="*/ 176186 w 414514"/>
                <a:gd name="connsiteY4" fmla="*/ 232486 h 464325"/>
                <a:gd name="connsiteX5" fmla="*/ 6853 w 414514"/>
                <a:gd name="connsiteY5" fmla="*/ 458969 h 464325"/>
                <a:gd name="connsiteX6" fmla="*/ 49186 w 414514"/>
                <a:gd name="connsiteY6" fmla="*/ 382769 h 464325"/>
                <a:gd name="connsiteX7" fmla="*/ 197353 w 414514"/>
                <a:gd name="connsiteY7" fmla="*/ 266352 h 464325"/>
                <a:gd name="connsiteX8" fmla="*/ 265086 w 414514"/>
                <a:gd name="connsiteY8" fmla="*/ 166869 h 464325"/>
                <a:gd name="connsiteX9" fmla="*/ 284136 w 414514"/>
                <a:gd name="connsiteY9" fmla="*/ 173219 h 464325"/>
                <a:gd name="connsiteX10" fmla="*/ 315886 w 414514"/>
                <a:gd name="connsiteY10" fmla="*/ 149936 h 464325"/>
                <a:gd name="connsiteX11" fmla="*/ 343403 w 414514"/>
                <a:gd name="connsiteY11" fmla="*/ 145702 h 464325"/>
                <a:gd name="connsiteX12" fmla="*/ 364569 w 414514"/>
                <a:gd name="connsiteY12" fmla="*/ 251536 h 4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514" h="464325">
                  <a:moveTo>
                    <a:pt x="364569" y="251536"/>
                  </a:moveTo>
                  <a:cubicBezTo>
                    <a:pt x="376211" y="231428"/>
                    <a:pt x="408667" y="64563"/>
                    <a:pt x="413253" y="25052"/>
                  </a:cubicBezTo>
                  <a:cubicBezTo>
                    <a:pt x="417839" y="-14459"/>
                    <a:pt x="409725" y="1416"/>
                    <a:pt x="392086" y="14469"/>
                  </a:cubicBezTo>
                  <a:cubicBezTo>
                    <a:pt x="374447" y="27522"/>
                    <a:pt x="343402" y="67033"/>
                    <a:pt x="307419" y="103369"/>
                  </a:cubicBezTo>
                  <a:cubicBezTo>
                    <a:pt x="271436" y="139705"/>
                    <a:pt x="226280" y="173219"/>
                    <a:pt x="176186" y="232486"/>
                  </a:cubicBezTo>
                  <a:cubicBezTo>
                    <a:pt x="126092" y="291753"/>
                    <a:pt x="28020" y="433922"/>
                    <a:pt x="6853" y="458969"/>
                  </a:cubicBezTo>
                  <a:cubicBezTo>
                    <a:pt x="-14314" y="484016"/>
                    <a:pt x="17436" y="414872"/>
                    <a:pt x="49186" y="382769"/>
                  </a:cubicBezTo>
                  <a:cubicBezTo>
                    <a:pt x="80936" y="350666"/>
                    <a:pt x="161370" y="302335"/>
                    <a:pt x="197353" y="266352"/>
                  </a:cubicBezTo>
                  <a:cubicBezTo>
                    <a:pt x="233336" y="230369"/>
                    <a:pt x="250622" y="182391"/>
                    <a:pt x="265086" y="166869"/>
                  </a:cubicBezTo>
                  <a:cubicBezTo>
                    <a:pt x="279550" y="151347"/>
                    <a:pt x="275669" y="176041"/>
                    <a:pt x="284136" y="173219"/>
                  </a:cubicBezTo>
                  <a:cubicBezTo>
                    <a:pt x="292603" y="170397"/>
                    <a:pt x="306008" y="154522"/>
                    <a:pt x="315886" y="149936"/>
                  </a:cubicBezTo>
                  <a:cubicBezTo>
                    <a:pt x="325764" y="145350"/>
                    <a:pt x="334584" y="134413"/>
                    <a:pt x="343403" y="145702"/>
                  </a:cubicBezTo>
                  <a:cubicBezTo>
                    <a:pt x="352222" y="156991"/>
                    <a:pt x="352927" y="271644"/>
                    <a:pt x="364569" y="25153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E664D4D-0F11-401D-A544-8E28F0983903}"/>
                </a:ext>
              </a:extLst>
            </p:cNvPr>
            <p:cNvSpPr/>
            <p:nvPr/>
          </p:nvSpPr>
          <p:spPr>
            <a:xfrm>
              <a:off x="6863517" y="4313627"/>
              <a:ext cx="311193" cy="649060"/>
            </a:xfrm>
            <a:custGeom>
              <a:avLst/>
              <a:gdLst>
                <a:gd name="connsiteX0" fmla="*/ 5066 w 311193"/>
                <a:gd name="connsiteY0" fmla="*/ 4373 h 649060"/>
                <a:gd name="connsiteX1" fmla="*/ 5066 w 311193"/>
                <a:gd name="connsiteY1" fmla="*/ 112323 h 649060"/>
                <a:gd name="connsiteX2" fmla="*/ 30466 w 311193"/>
                <a:gd name="connsiteY2" fmla="*/ 254140 h 649060"/>
                <a:gd name="connsiteX3" fmla="*/ 284466 w 311193"/>
                <a:gd name="connsiteY3" fmla="*/ 605506 h 649060"/>
                <a:gd name="connsiteX4" fmla="*/ 299283 w 311193"/>
                <a:gd name="connsiteY4" fmla="*/ 641490 h 649060"/>
                <a:gd name="connsiteX5" fmla="*/ 246366 w 311193"/>
                <a:gd name="connsiteY5" fmla="*/ 586456 h 649060"/>
                <a:gd name="connsiteX6" fmla="*/ 216733 w 311193"/>
                <a:gd name="connsiteY6" fmla="*/ 520840 h 649060"/>
                <a:gd name="connsiteX7" fmla="*/ 19883 w 311193"/>
                <a:gd name="connsiteY7" fmla="*/ 264723 h 649060"/>
                <a:gd name="connsiteX8" fmla="*/ 5066 w 311193"/>
                <a:gd name="connsiteY8" fmla="*/ 4373 h 64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3" h="649060">
                  <a:moveTo>
                    <a:pt x="5066" y="4373"/>
                  </a:moveTo>
                  <a:cubicBezTo>
                    <a:pt x="2597" y="-21027"/>
                    <a:pt x="833" y="70695"/>
                    <a:pt x="5066" y="112323"/>
                  </a:cubicBezTo>
                  <a:cubicBezTo>
                    <a:pt x="9299" y="153951"/>
                    <a:pt x="-16101" y="171943"/>
                    <a:pt x="30466" y="254140"/>
                  </a:cubicBezTo>
                  <a:cubicBezTo>
                    <a:pt x="77033" y="336337"/>
                    <a:pt x="239663" y="540948"/>
                    <a:pt x="284466" y="605506"/>
                  </a:cubicBezTo>
                  <a:cubicBezTo>
                    <a:pt x="329269" y="670064"/>
                    <a:pt x="305633" y="644665"/>
                    <a:pt x="299283" y="641490"/>
                  </a:cubicBezTo>
                  <a:cubicBezTo>
                    <a:pt x="292933" y="638315"/>
                    <a:pt x="260124" y="606564"/>
                    <a:pt x="246366" y="586456"/>
                  </a:cubicBezTo>
                  <a:cubicBezTo>
                    <a:pt x="232608" y="566348"/>
                    <a:pt x="254480" y="574462"/>
                    <a:pt x="216733" y="520840"/>
                  </a:cubicBezTo>
                  <a:cubicBezTo>
                    <a:pt x="178986" y="467218"/>
                    <a:pt x="55161" y="348331"/>
                    <a:pt x="19883" y="264723"/>
                  </a:cubicBezTo>
                  <a:cubicBezTo>
                    <a:pt x="-15395" y="181115"/>
                    <a:pt x="7535" y="29773"/>
                    <a:pt x="5066" y="43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20E36A7-5D5C-4A0C-B438-2B03086F7B75}"/>
                </a:ext>
              </a:extLst>
            </p:cNvPr>
            <p:cNvSpPr/>
            <p:nvPr/>
          </p:nvSpPr>
          <p:spPr>
            <a:xfrm>
              <a:off x="4371207" y="4062956"/>
              <a:ext cx="1075757" cy="1637523"/>
            </a:xfrm>
            <a:custGeom>
              <a:avLst/>
              <a:gdLst>
                <a:gd name="connsiteX0" fmla="*/ 1073918 w 1075757"/>
                <a:gd name="connsiteY0" fmla="*/ 166144 h 1637523"/>
                <a:gd name="connsiteX1" fmla="*/ 997718 w 1075757"/>
                <a:gd name="connsiteY1" fmla="*/ 105819 h 1637523"/>
                <a:gd name="connsiteX2" fmla="*/ 848493 w 1075757"/>
                <a:gd name="connsiteY2" fmla="*/ 1044 h 1637523"/>
                <a:gd name="connsiteX3" fmla="*/ 854843 w 1075757"/>
                <a:gd name="connsiteY3" fmla="*/ 175669 h 1637523"/>
                <a:gd name="connsiteX4" fmla="*/ 797693 w 1075757"/>
                <a:gd name="connsiteY4" fmla="*/ 528094 h 1637523"/>
                <a:gd name="connsiteX5" fmla="*/ 683393 w 1075757"/>
                <a:gd name="connsiteY5" fmla="*/ 861469 h 1637523"/>
                <a:gd name="connsiteX6" fmla="*/ 61093 w 1075757"/>
                <a:gd name="connsiteY6" fmla="*/ 1344069 h 1637523"/>
                <a:gd name="connsiteX7" fmla="*/ 48393 w 1075757"/>
                <a:gd name="connsiteY7" fmla="*/ 1445669 h 1637523"/>
                <a:gd name="connsiteX8" fmla="*/ 283343 w 1075757"/>
                <a:gd name="connsiteY8" fmla="*/ 1626644 h 1637523"/>
                <a:gd name="connsiteX9" fmla="*/ 680218 w 1075757"/>
                <a:gd name="connsiteY9" fmla="*/ 1096419 h 1637523"/>
                <a:gd name="connsiteX10" fmla="*/ 889768 w 1075757"/>
                <a:gd name="connsiteY10" fmla="*/ 578894 h 1637523"/>
                <a:gd name="connsiteX11" fmla="*/ 946918 w 1075757"/>
                <a:gd name="connsiteY11" fmla="*/ 289969 h 1637523"/>
                <a:gd name="connsiteX12" fmla="*/ 924693 w 1075757"/>
                <a:gd name="connsiteY12" fmla="*/ 118519 h 1637523"/>
                <a:gd name="connsiteX13" fmla="*/ 1073918 w 1075757"/>
                <a:gd name="connsiteY13" fmla="*/ 166144 h 16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5757" h="1637523">
                  <a:moveTo>
                    <a:pt x="1073918" y="166144"/>
                  </a:moveTo>
                  <a:cubicBezTo>
                    <a:pt x="1086089" y="164027"/>
                    <a:pt x="1035289" y="133336"/>
                    <a:pt x="997718" y="105819"/>
                  </a:cubicBezTo>
                  <a:cubicBezTo>
                    <a:pt x="960147" y="78302"/>
                    <a:pt x="872306" y="-10598"/>
                    <a:pt x="848493" y="1044"/>
                  </a:cubicBezTo>
                  <a:cubicBezTo>
                    <a:pt x="824680" y="12686"/>
                    <a:pt x="863310" y="87827"/>
                    <a:pt x="854843" y="175669"/>
                  </a:cubicBezTo>
                  <a:cubicBezTo>
                    <a:pt x="846376" y="263511"/>
                    <a:pt x="826268" y="413794"/>
                    <a:pt x="797693" y="528094"/>
                  </a:cubicBezTo>
                  <a:cubicBezTo>
                    <a:pt x="769118" y="642394"/>
                    <a:pt x="806160" y="725473"/>
                    <a:pt x="683393" y="861469"/>
                  </a:cubicBezTo>
                  <a:cubicBezTo>
                    <a:pt x="560626" y="997465"/>
                    <a:pt x="166926" y="1246702"/>
                    <a:pt x="61093" y="1344069"/>
                  </a:cubicBezTo>
                  <a:cubicBezTo>
                    <a:pt x="-44740" y="1441436"/>
                    <a:pt x="11351" y="1398573"/>
                    <a:pt x="48393" y="1445669"/>
                  </a:cubicBezTo>
                  <a:cubicBezTo>
                    <a:pt x="85435" y="1492765"/>
                    <a:pt x="178039" y="1684852"/>
                    <a:pt x="283343" y="1626644"/>
                  </a:cubicBezTo>
                  <a:cubicBezTo>
                    <a:pt x="388647" y="1568436"/>
                    <a:pt x="579147" y="1271044"/>
                    <a:pt x="680218" y="1096419"/>
                  </a:cubicBezTo>
                  <a:cubicBezTo>
                    <a:pt x="781289" y="921794"/>
                    <a:pt x="845318" y="713302"/>
                    <a:pt x="889768" y="578894"/>
                  </a:cubicBezTo>
                  <a:cubicBezTo>
                    <a:pt x="934218" y="444486"/>
                    <a:pt x="941097" y="366698"/>
                    <a:pt x="946918" y="289969"/>
                  </a:cubicBezTo>
                  <a:cubicBezTo>
                    <a:pt x="952739" y="213240"/>
                    <a:pt x="908289" y="143390"/>
                    <a:pt x="924693" y="118519"/>
                  </a:cubicBezTo>
                  <a:cubicBezTo>
                    <a:pt x="941097" y="93648"/>
                    <a:pt x="1061747" y="168261"/>
                    <a:pt x="1073918" y="1661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AD2671E-D166-4CAF-AD49-987ED4CCB39E}"/>
                </a:ext>
              </a:extLst>
            </p:cNvPr>
            <p:cNvSpPr/>
            <p:nvPr/>
          </p:nvSpPr>
          <p:spPr>
            <a:xfrm>
              <a:off x="4761001" y="5609501"/>
              <a:ext cx="1507867" cy="134085"/>
            </a:xfrm>
            <a:custGeom>
              <a:avLst/>
              <a:gdLst>
                <a:gd name="connsiteX0" fmla="*/ 1499 w 1507867"/>
                <a:gd name="connsiteY0" fmla="*/ 35649 h 134085"/>
                <a:gd name="connsiteX1" fmla="*/ 179299 w 1507867"/>
                <a:gd name="connsiteY1" fmla="*/ 76924 h 134085"/>
                <a:gd name="connsiteX2" fmla="*/ 385674 w 1507867"/>
                <a:gd name="connsiteY2" fmla="*/ 35649 h 134085"/>
                <a:gd name="connsiteX3" fmla="*/ 661899 w 1507867"/>
                <a:gd name="connsiteY3" fmla="*/ 7074 h 134085"/>
                <a:gd name="connsiteX4" fmla="*/ 976224 w 1507867"/>
                <a:gd name="connsiteY4" fmla="*/ 724 h 134085"/>
                <a:gd name="connsiteX5" fmla="*/ 1195299 w 1507867"/>
                <a:gd name="connsiteY5" fmla="*/ 19774 h 134085"/>
                <a:gd name="connsiteX6" fmla="*/ 1503274 w 1507867"/>
                <a:gd name="connsiteY6" fmla="*/ 99149 h 134085"/>
                <a:gd name="connsiteX7" fmla="*/ 1369924 w 1507867"/>
                <a:gd name="connsiteY7" fmla="*/ 102324 h 134085"/>
                <a:gd name="connsiteX8" fmla="*/ 1230224 w 1507867"/>
                <a:gd name="connsiteY8" fmla="*/ 86449 h 134085"/>
                <a:gd name="connsiteX9" fmla="*/ 947649 w 1507867"/>
                <a:gd name="connsiteY9" fmla="*/ 57874 h 134085"/>
                <a:gd name="connsiteX10" fmla="*/ 690474 w 1507867"/>
                <a:gd name="connsiteY10" fmla="*/ 73749 h 134085"/>
                <a:gd name="connsiteX11" fmla="*/ 528549 w 1507867"/>
                <a:gd name="connsiteY11" fmla="*/ 108674 h 134085"/>
                <a:gd name="connsiteX12" fmla="*/ 512674 w 1507867"/>
                <a:gd name="connsiteY12" fmla="*/ 134074 h 134085"/>
                <a:gd name="connsiteX13" fmla="*/ 385674 w 1507867"/>
                <a:gd name="connsiteY13" fmla="*/ 111849 h 134085"/>
                <a:gd name="connsiteX14" fmla="*/ 280899 w 1507867"/>
                <a:gd name="connsiteY14" fmla="*/ 102324 h 134085"/>
                <a:gd name="connsiteX15" fmla="*/ 1499 w 1507867"/>
                <a:gd name="connsiteY15" fmla="*/ 35649 h 13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7867" h="134085">
                  <a:moveTo>
                    <a:pt x="1499" y="35649"/>
                  </a:moveTo>
                  <a:cubicBezTo>
                    <a:pt x="-15434" y="31416"/>
                    <a:pt x="115270" y="76924"/>
                    <a:pt x="179299" y="76924"/>
                  </a:cubicBezTo>
                  <a:cubicBezTo>
                    <a:pt x="243328" y="76924"/>
                    <a:pt x="305241" y="47291"/>
                    <a:pt x="385674" y="35649"/>
                  </a:cubicBezTo>
                  <a:cubicBezTo>
                    <a:pt x="466107" y="24007"/>
                    <a:pt x="563474" y="12895"/>
                    <a:pt x="661899" y="7074"/>
                  </a:cubicBezTo>
                  <a:cubicBezTo>
                    <a:pt x="760324" y="1253"/>
                    <a:pt x="887324" y="-1393"/>
                    <a:pt x="976224" y="724"/>
                  </a:cubicBezTo>
                  <a:cubicBezTo>
                    <a:pt x="1065124" y="2841"/>
                    <a:pt x="1107457" y="3370"/>
                    <a:pt x="1195299" y="19774"/>
                  </a:cubicBezTo>
                  <a:cubicBezTo>
                    <a:pt x="1283141" y="36178"/>
                    <a:pt x="1474170" y="85391"/>
                    <a:pt x="1503274" y="99149"/>
                  </a:cubicBezTo>
                  <a:cubicBezTo>
                    <a:pt x="1532378" y="112907"/>
                    <a:pt x="1415432" y="104441"/>
                    <a:pt x="1369924" y="102324"/>
                  </a:cubicBezTo>
                  <a:cubicBezTo>
                    <a:pt x="1324416" y="100207"/>
                    <a:pt x="1230224" y="86449"/>
                    <a:pt x="1230224" y="86449"/>
                  </a:cubicBezTo>
                  <a:cubicBezTo>
                    <a:pt x="1159845" y="79041"/>
                    <a:pt x="1037607" y="59991"/>
                    <a:pt x="947649" y="57874"/>
                  </a:cubicBezTo>
                  <a:cubicBezTo>
                    <a:pt x="857691" y="55757"/>
                    <a:pt x="760324" y="65282"/>
                    <a:pt x="690474" y="73749"/>
                  </a:cubicBezTo>
                  <a:cubicBezTo>
                    <a:pt x="620624" y="82216"/>
                    <a:pt x="558182" y="98620"/>
                    <a:pt x="528549" y="108674"/>
                  </a:cubicBezTo>
                  <a:cubicBezTo>
                    <a:pt x="498916" y="118728"/>
                    <a:pt x="536486" y="133545"/>
                    <a:pt x="512674" y="134074"/>
                  </a:cubicBezTo>
                  <a:cubicBezTo>
                    <a:pt x="488862" y="134603"/>
                    <a:pt x="424303" y="117141"/>
                    <a:pt x="385674" y="111849"/>
                  </a:cubicBezTo>
                  <a:cubicBezTo>
                    <a:pt x="347045" y="106557"/>
                    <a:pt x="341753" y="112907"/>
                    <a:pt x="280899" y="102324"/>
                  </a:cubicBezTo>
                  <a:cubicBezTo>
                    <a:pt x="220045" y="91741"/>
                    <a:pt x="18432" y="39882"/>
                    <a:pt x="1499" y="3564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605CC1D-6D1F-4E2A-8BB2-1E0BBE082DAB}"/>
                </a:ext>
              </a:extLst>
            </p:cNvPr>
            <p:cNvSpPr/>
            <p:nvPr/>
          </p:nvSpPr>
          <p:spPr>
            <a:xfrm>
              <a:off x="6662716" y="5287238"/>
              <a:ext cx="870584" cy="339067"/>
            </a:xfrm>
            <a:custGeom>
              <a:avLst/>
              <a:gdLst>
                <a:gd name="connsiteX0" fmla="*/ 7959 w 870584"/>
                <a:gd name="connsiteY0" fmla="*/ 332512 h 339067"/>
                <a:gd name="connsiteX1" fmla="*/ 112734 w 870584"/>
                <a:gd name="connsiteY1" fmla="*/ 281712 h 339067"/>
                <a:gd name="connsiteX2" fmla="*/ 309584 w 870584"/>
                <a:gd name="connsiteY2" fmla="*/ 183287 h 339067"/>
                <a:gd name="connsiteX3" fmla="*/ 512784 w 870584"/>
                <a:gd name="connsiteY3" fmla="*/ 132487 h 339067"/>
                <a:gd name="connsiteX4" fmla="*/ 868384 w 870584"/>
                <a:gd name="connsiteY4" fmla="*/ 2312 h 339067"/>
                <a:gd name="connsiteX5" fmla="*/ 649309 w 870584"/>
                <a:gd name="connsiteY5" fmla="*/ 53112 h 339067"/>
                <a:gd name="connsiteX6" fmla="*/ 373084 w 870584"/>
                <a:gd name="connsiteY6" fmla="*/ 103912 h 339067"/>
                <a:gd name="connsiteX7" fmla="*/ 7959 w 870584"/>
                <a:gd name="connsiteY7" fmla="*/ 332512 h 33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584" h="339067">
                  <a:moveTo>
                    <a:pt x="7959" y="332512"/>
                  </a:moveTo>
                  <a:cubicBezTo>
                    <a:pt x="-35433" y="362145"/>
                    <a:pt x="112734" y="281712"/>
                    <a:pt x="112734" y="281712"/>
                  </a:cubicBezTo>
                  <a:cubicBezTo>
                    <a:pt x="163005" y="256841"/>
                    <a:pt x="242909" y="208158"/>
                    <a:pt x="309584" y="183287"/>
                  </a:cubicBezTo>
                  <a:cubicBezTo>
                    <a:pt x="376259" y="158416"/>
                    <a:pt x="419651" y="162649"/>
                    <a:pt x="512784" y="132487"/>
                  </a:cubicBezTo>
                  <a:cubicBezTo>
                    <a:pt x="605917" y="102325"/>
                    <a:pt x="845630" y="15541"/>
                    <a:pt x="868384" y="2312"/>
                  </a:cubicBezTo>
                  <a:cubicBezTo>
                    <a:pt x="891138" y="-10917"/>
                    <a:pt x="731859" y="36179"/>
                    <a:pt x="649309" y="53112"/>
                  </a:cubicBezTo>
                  <a:cubicBezTo>
                    <a:pt x="566759" y="70045"/>
                    <a:pt x="474684" y="57875"/>
                    <a:pt x="373084" y="103912"/>
                  </a:cubicBezTo>
                  <a:cubicBezTo>
                    <a:pt x="271484" y="149949"/>
                    <a:pt x="51351" y="302879"/>
                    <a:pt x="7959" y="33251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96B0FFA-5E7D-4911-ACF1-B5D3F9D3EB7E}"/>
                </a:ext>
              </a:extLst>
            </p:cNvPr>
            <p:cNvSpPr/>
            <p:nvPr/>
          </p:nvSpPr>
          <p:spPr>
            <a:xfrm>
              <a:off x="6313826" y="5390980"/>
              <a:ext cx="405308" cy="245994"/>
            </a:xfrm>
            <a:custGeom>
              <a:avLst/>
              <a:gdLst>
                <a:gd name="connsiteX0" fmla="*/ 83799 w 405308"/>
                <a:gd name="connsiteY0" fmla="*/ 170 h 245994"/>
                <a:gd name="connsiteX1" fmla="*/ 182224 w 405308"/>
                <a:gd name="connsiteY1" fmla="*/ 133520 h 245994"/>
                <a:gd name="connsiteX2" fmla="*/ 404474 w 405308"/>
                <a:gd name="connsiteY2" fmla="*/ 114470 h 245994"/>
                <a:gd name="connsiteX3" fmla="*/ 255249 w 405308"/>
                <a:gd name="connsiteY3" fmla="*/ 158920 h 245994"/>
                <a:gd name="connsiteX4" fmla="*/ 182224 w 405308"/>
                <a:gd name="connsiteY4" fmla="*/ 228770 h 245994"/>
                <a:gd name="connsiteX5" fmla="*/ 1249 w 405308"/>
                <a:gd name="connsiteY5" fmla="*/ 241470 h 245994"/>
                <a:gd name="connsiteX6" fmla="*/ 102849 w 405308"/>
                <a:gd name="connsiteY6" fmla="*/ 165270 h 245994"/>
                <a:gd name="connsiteX7" fmla="*/ 83799 w 405308"/>
                <a:gd name="connsiteY7" fmla="*/ 170 h 2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308" h="245994">
                  <a:moveTo>
                    <a:pt x="83799" y="170"/>
                  </a:moveTo>
                  <a:cubicBezTo>
                    <a:pt x="97028" y="-5122"/>
                    <a:pt x="128778" y="114470"/>
                    <a:pt x="182224" y="133520"/>
                  </a:cubicBezTo>
                  <a:cubicBezTo>
                    <a:pt x="235670" y="152570"/>
                    <a:pt x="392303" y="110237"/>
                    <a:pt x="404474" y="114470"/>
                  </a:cubicBezTo>
                  <a:cubicBezTo>
                    <a:pt x="416645" y="118703"/>
                    <a:pt x="292291" y="139870"/>
                    <a:pt x="255249" y="158920"/>
                  </a:cubicBezTo>
                  <a:cubicBezTo>
                    <a:pt x="218207" y="177970"/>
                    <a:pt x="224557" y="215012"/>
                    <a:pt x="182224" y="228770"/>
                  </a:cubicBezTo>
                  <a:cubicBezTo>
                    <a:pt x="139891" y="242528"/>
                    <a:pt x="14478" y="252053"/>
                    <a:pt x="1249" y="241470"/>
                  </a:cubicBezTo>
                  <a:cubicBezTo>
                    <a:pt x="-11980" y="230887"/>
                    <a:pt x="83799" y="199666"/>
                    <a:pt x="102849" y="165270"/>
                  </a:cubicBezTo>
                  <a:cubicBezTo>
                    <a:pt x="121899" y="130874"/>
                    <a:pt x="70570" y="5462"/>
                    <a:pt x="83799" y="17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8FDA1CD-C9A7-427D-A774-62A3F87F1033}"/>
                </a:ext>
              </a:extLst>
            </p:cNvPr>
            <p:cNvSpPr/>
            <p:nvPr/>
          </p:nvSpPr>
          <p:spPr>
            <a:xfrm>
              <a:off x="6780965" y="4253953"/>
              <a:ext cx="397777" cy="968929"/>
            </a:xfrm>
            <a:custGeom>
              <a:avLst/>
              <a:gdLst>
                <a:gd name="connsiteX0" fmla="*/ 19885 w 397777"/>
                <a:gd name="connsiteY0" fmla="*/ 3722 h 968929"/>
                <a:gd name="connsiteX1" fmla="*/ 835 w 397777"/>
                <a:gd name="connsiteY1" fmla="*/ 397422 h 968929"/>
                <a:gd name="connsiteX2" fmla="*/ 45285 w 397777"/>
                <a:gd name="connsiteY2" fmla="*/ 597447 h 968929"/>
                <a:gd name="connsiteX3" fmla="*/ 89735 w 397777"/>
                <a:gd name="connsiteY3" fmla="*/ 787947 h 968929"/>
                <a:gd name="connsiteX4" fmla="*/ 286585 w 397777"/>
                <a:gd name="connsiteY4" fmla="*/ 905422 h 968929"/>
                <a:gd name="connsiteX5" fmla="*/ 397710 w 397777"/>
                <a:gd name="connsiteY5" fmla="*/ 968922 h 968929"/>
                <a:gd name="connsiteX6" fmla="*/ 302460 w 397777"/>
                <a:gd name="connsiteY6" fmla="*/ 908597 h 968929"/>
                <a:gd name="connsiteX7" fmla="*/ 264360 w 397777"/>
                <a:gd name="connsiteY7" fmla="*/ 772072 h 968929"/>
                <a:gd name="connsiteX8" fmla="*/ 226260 w 397777"/>
                <a:gd name="connsiteY8" fmla="*/ 565697 h 968929"/>
                <a:gd name="connsiteX9" fmla="*/ 127835 w 397777"/>
                <a:gd name="connsiteY9" fmla="*/ 413297 h 968929"/>
                <a:gd name="connsiteX10" fmla="*/ 64335 w 397777"/>
                <a:gd name="connsiteY10" fmla="*/ 210097 h 968929"/>
                <a:gd name="connsiteX11" fmla="*/ 19885 w 397777"/>
                <a:gd name="connsiteY11" fmla="*/ 3722 h 9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777" h="968929">
                  <a:moveTo>
                    <a:pt x="19885" y="3722"/>
                  </a:moveTo>
                  <a:cubicBezTo>
                    <a:pt x="9302" y="34943"/>
                    <a:pt x="-3398" y="298468"/>
                    <a:pt x="835" y="397422"/>
                  </a:cubicBezTo>
                  <a:cubicBezTo>
                    <a:pt x="5068" y="496376"/>
                    <a:pt x="30468" y="532360"/>
                    <a:pt x="45285" y="597447"/>
                  </a:cubicBezTo>
                  <a:cubicBezTo>
                    <a:pt x="60102" y="662534"/>
                    <a:pt x="49518" y="736618"/>
                    <a:pt x="89735" y="787947"/>
                  </a:cubicBezTo>
                  <a:cubicBezTo>
                    <a:pt x="129952" y="839276"/>
                    <a:pt x="235256" y="875260"/>
                    <a:pt x="286585" y="905422"/>
                  </a:cubicBezTo>
                  <a:cubicBezTo>
                    <a:pt x="337914" y="935584"/>
                    <a:pt x="395064" y="968393"/>
                    <a:pt x="397710" y="968922"/>
                  </a:cubicBezTo>
                  <a:cubicBezTo>
                    <a:pt x="400356" y="969451"/>
                    <a:pt x="324685" y="941405"/>
                    <a:pt x="302460" y="908597"/>
                  </a:cubicBezTo>
                  <a:cubicBezTo>
                    <a:pt x="280235" y="875789"/>
                    <a:pt x="277060" y="829222"/>
                    <a:pt x="264360" y="772072"/>
                  </a:cubicBezTo>
                  <a:cubicBezTo>
                    <a:pt x="251660" y="714922"/>
                    <a:pt x="249014" y="625493"/>
                    <a:pt x="226260" y="565697"/>
                  </a:cubicBezTo>
                  <a:cubicBezTo>
                    <a:pt x="203506" y="505901"/>
                    <a:pt x="154822" y="472564"/>
                    <a:pt x="127835" y="413297"/>
                  </a:cubicBezTo>
                  <a:cubicBezTo>
                    <a:pt x="100848" y="354030"/>
                    <a:pt x="80210" y="274126"/>
                    <a:pt x="64335" y="210097"/>
                  </a:cubicBezTo>
                  <a:cubicBezTo>
                    <a:pt x="48460" y="146068"/>
                    <a:pt x="30468" y="-27499"/>
                    <a:pt x="19885" y="372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FB89CAC-9C4A-450A-9780-20E0F5F84343}"/>
                </a:ext>
              </a:extLst>
            </p:cNvPr>
            <p:cNvSpPr/>
            <p:nvPr/>
          </p:nvSpPr>
          <p:spPr>
            <a:xfrm>
              <a:off x="6516824" y="5231978"/>
              <a:ext cx="482012" cy="223729"/>
            </a:xfrm>
            <a:custGeom>
              <a:avLst/>
              <a:gdLst>
                <a:gd name="connsiteX0" fmla="*/ 4626 w 482012"/>
                <a:gd name="connsiteY0" fmla="*/ 6772 h 223729"/>
                <a:gd name="connsiteX1" fmla="*/ 211001 w 482012"/>
                <a:gd name="connsiteY1" fmla="*/ 92497 h 223729"/>
                <a:gd name="connsiteX2" fmla="*/ 322126 w 482012"/>
                <a:gd name="connsiteY2" fmla="*/ 222672 h 223729"/>
                <a:gd name="connsiteX3" fmla="*/ 480876 w 482012"/>
                <a:gd name="connsiteY3" fmla="*/ 152822 h 223729"/>
                <a:gd name="connsiteX4" fmla="*/ 395151 w 482012"/>
                <a:gd name="connsiteY4" fmla="*/ 130597 h 223729"/>
                <a:gd name="connsiteX5" fmla="*/ 430076 w 482012"/>
                <a:gd name="connsiteY5" fmla="*/ 19472 h 223729"/>
                <a:gd name="connsiteX6" fmla="*/ 4626 w 482012"/>
                <a:gd name="connsiteY6" fmla="*/ 6772 h 2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12" h="223729">
                  <a:moveTo>
                    <a:pt x="4626" y="6772"/>
                  </a:moveTo>
                  <a:cubicBezTo>
                    <a:pt x="-31886" y="18943"/>
                    <a:pt x="158084" y="56514"/>
                    <a:pt x="211001" y="92497"/>
                  </a:cubicBezTo>
                  <a:cubicBezTo>
                    <a:pt x="263918" y="128480"/>
                    <a:pt x="277147" y="212618"/>
                    <a:pt x="322126" y="222672"/>
                  </a:cubicBezTo>
                  <a:cubicBezTo>
                    <a:pt x="367105" y="232726"/>
                    <a:pt x="468705" y="168168"/>
                    <a:pt x="480876" y="152822"/>
                  </a:cubicBezTo>
                  <a:cubicBezTo>
                    <a:pt x="493047" y="137476"/>
                    <a:pt x="403618" y="152822"/>
                    <a:pt x="395151" y="130597"/>
                  </a:cubicBezTo>
                  <a:cubicBezTo>
                    <a:pt x="386684" y="108372"/>
                    <a:pt x="490401" y="40109"/>
                    <a:pt x="430076" y="19472"/>
                  </a:cubicBezTo>
                  <a:cubicBezTo>
                    <a:pt x="369751" y="-1165"/>
                    <a:pt x="41138" y="-5399"/>
                    <a:pt x="4626" y="677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65A6A93-06DD-45E1-8FDF-5D83D2E195ED}"/>
                </a:ext>
              </a:extLst>
            </p:cNvPr>
            <p:cNvSpPr/>
            <p:nvPr/>
          </p:nvSpPr>
          <p:spPr>
            <a:xfrm>
              <a:off x="7081617" y="4936809"/>
              <a:ext cx="541864" cy="298056"/>
            </a:xfrm>
            <a:custGeom>
              <a:avLst/>
              <a:gdLst>
                <a:gd name="connsiteX0" fmla="*/ 1808 w 541864"/>
                <a:gd name="connsiteY0" fmla="*/ 316 h 298056"/>
                <a:gd name="connsiteX1" fmla="*/ 233583 w 541864"/>
                <a:gd name="connsiteY1" fmla="*/ 82866 h 298056"/>
                <a:gd name="connsiteX2" fmla="*/ 347883 w 541864"/>
                <a:gd name="connsiteY2" fmla="*/ 152716 h 298056"/>
                <a:gd name="connsiteX3" fmla="*/ 535208 w 541864"/>
                <a:gd name="connsiteY3" fmla="*/ 203516 h 298056"/>
                <a:gd name="connsiteX4" fmla="*/ 484408 w 541864"/>
                <a:gd name="connsiteY4" fmla="*/ 289241 h 298056"/>
                <a:gd name="connsiteX5" fmla="*/ 335183 w 541864"/>
                <a:gd name="connsiteY5" fmla="*/ 292416 h 298056"/>
                <a:gd name="connsiteX6" fmla="*/ 214533 w 541864"/>
                <a:gd name="connsiteY6" fmla="*/ 263841 h 298056"/>
                <a:gd name="connsiteX7" fmla="*/ 128808 w 541864"/>
                <a:gd name="connsiteY7" fmla="*/ 222566 h 298056"/>
                <a:gd name="connsiteX8" fmla="*/ 125633 w 541864"/>
                <a:gd name="connsiteY8" fmla="*/ 114616 h 298056"/>
                <a:gd name="connsiteX9" fmla="*/ 1808 w 541864"/>
                <a:gd name="connsiteY9" fmla="*/ 31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864" h="298056">
                  <a:moveTo>
                    <a:pt x="1808" y="316"/>
                  </a:moveTo>
                  <a:cubicBezTo>
                    <a:pt x="19800" y="-4976"/>
                    <a:pt x="175904" y="57466"/>
                    <a:pt x="233583" y="82866"/>
                  </a:cubicBezTo>
                  <a:cubicBezTo>
                    <a:pt x="291262" y="108266"/>
                    <a:pt x="297612" y="132608"/>
                    <a:pt x="347883" y="152716"/>
                  </a:cubicBezTo>
                  <a:cubicBezTo>
                    <a:pt x="398154" y="172824"/>
                    <a:pt x="512454" y="180762"/>
                    <a:pt x="535208" y="203516"/>
                  </a:cubicBezTo>
                  <a:cubicBezTo>
                    <a:pt x="557962" y="226270"/>
                    <a:pt x="517746" y="274424"/>
                    <a:pt x="484408" y="289241"/>
                  </a:cubicBezTo>
                  <a:cubicBezTo>
                    <a:pt x="451071" y="304058"/>
                    <a:pt x="380162" y="296649"/>
                    <a:pt x="335183" y="292416"/>
                  </a:cubicBezTo>
                  <a:cubicBezTo>
                    <a:pt x="290204" y="288183"/>
                    <a:pt x="248929" y="275483"/>
                    <a:pt x="214533" y="263841"/>
                  </a:cubicBezTo>
                  <a:cubicBezTo>
                    <a:pt x="180137" y="252199"/>
                    <a:pt x="143625" y="247437"/>
                    <a:pt x="128808" y="222566"/>
                  </a:cubicBezTo>
                  <a:cubicBezTo>
                    <a:pt x="113991" y="197695"/>
                    <a:pt x="145741" y="149012"/>
                    <a:pt x="125633" y="114616"/>
                  </a:cubicBezTo>
                  <a:cubicBezTo>
                    <a:pt x="105525" y="80220"/>
                    <a:pt x="-16184" y="5608"/>
                    <a:pt x="1808" y="31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FF3BBBC-C8C0-4AA0-B55E-CD4B27312340}"/>
                </a:ext>
              </a:extLst>
            </p:cNvPr>
            <p:cNvSpPr/>
            <p:nvPr/>
          </p:nvSpPr>
          <p:spPr>
            <a:xfrm>
              <a:off x="3205163" y="5338763"/>
              <a:ext cx="1182687" cy="411162"/>
            </a:xfrm>
            <a:custGeom>
              <a:avLst/>
              <a:gdLst>
                <a:gd name="connsiteX0" fmla="*/ 0 w 1182687"/>
                <a:gd name="connsiteY0" fmla="*/ 411162 h 411162"/>
                <a:gd name="connsiteX1" fmla="*/ 146050 w 1182687"/>
                <a:gd name="connsiteY1" fmla="*/ 341312 h 411162"/>
                <a:gd name="connsiteX2" fmla="*/ 252412 w 1182687"/>
                <a:gd name="connsiteY2" fmla="*/ 328612 h 411162"/>
                <a:gd name="connsiteX3" fmla="*/ 366712 w 1182687"/>
                <a:gd name="connsiteY3" fmla="*/ 269875 h 411162"/>
                <a:gd name="connsiteX4" fmla="*/ 527050 w 1182687"/>
                <a:gd name="connsiteY4" fmla="*/ 292100 h 411162"/>
                <a:gd name="connsiteX5" fmla="*/ 708025 w 1182687"/>
                <a:gd name="connsiteY5" fmla="*/ 231775 h 411162"/>
                <a:gd name="connsiteX6" fmla="*/ 993775 w 1182687"/>
                <a:gd name="connsiteY6" fmla="*/ 68262 h 411162"/>
                <a:gd name="connsiteX7" fmla="*/ 1073150 w 1182687"/>
                <a:gd name="connsiteY7" fmla="*/ 20637 h 411162"/>
                <a:gd name="connsiteX8" fmla="*/ 1182687 w 1182687"/>
                <a:gd name="connsiteY8" fmla="*/ 0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687" h="411162">
                  <a:moveTo>
                    <a:pt x="0" y="411162"/>
                  </a:moveTo>
                  <a:cubicBezTo>
                    <a:pt x="51990" y="383116"/>
                    <a:pt x="103981" y="355070"/>
                    <a:pt x="146050" y="341312"/>
                  </a:cubicBezTo>
                  <a:cubicBezTo>
                    <a:pt x="188119" y="327554"/>
                    <a:pt x="215635" y="340518"/>
                    <a:pt x="252412" y="328612"/>
                  </a:cubicBezTo>
                  <a:cubicBezTo>
                    <a:pt x="289189" y="316706"/>
                    <a:pt x="320939" y="275960"/>
                    <a:pt x="366712" y="269875"/>
                  </a:cubicBezTo>
                  <a:cubicBezTo>
                    <a:pt x="412485" y="263790"/>
                    <a:pt x="470165" y="298450"/>
                    <a:pt x="527050" y="292100"/>
                  </a:cubicBezTo>
                  <a:cubicBezTo>
                    <a:pt x="583936" y="285750"/>
                    <a:pt x="630238" y="269081"/>
                    <a:pt x="708025" y="231775"/>
                  </a:cubicBezTo>
                  <a:cubicBezTo>
                    <a:pt x="785812" y="194469"/>
                    <a:pt x="932921" y="103452"/>
                    <a:pt x="993775" y="68262"/>
                  </a:cubicBezTo>
                  <a:cubicBezTo>
                    <a:pt x="1054629" y="33072"/>
                    <a:pt x="1041665" y="32014"/>
                    <a:pt x="1073150" y="20637"/>
                  </a:cubicBezTo>
                  <a:cubicBezTo>
                    <a:pt x="1104635" y="9260"/>
                    <a:pt x="1143661" y="4630"/>
                    <a:pt x="11826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95D8912-DF48-4B34-840D-07A7C292913B}"/>
                </a:ext>
              </a:extLst>
            </p:cNvPr>
            <p:cNvSpPr/>
            <p:nvPr/>
          </p:nvSpPr>
          <p:spPr>
            <a:xfrm>
              <a:off x="3242733" y="5708400"/>
              <a:ext cx="571720" cy="895600"/>
            </a:xfrm>
            <a:custGeom>
              <a:avLst/>
              <a:gdLst>
                <a:gd name="connsiteX0" fmla="*/ 0 w 571720"/>
                <a:gd name="connsiteY0" fmla="*/ 21417 h 895600"/>
                <a:gd name="connsiteX1" fmla="*/ 88900 w 571720"/>
                <a:gd name="connsiteY1" fmla="*/ 250 h 895600"/>
                <a:gd name="connsiteX2" fmla="*/ 169334 w 571720"/>
                <a:gd name="connsiteY2" fmla="*/ 34117 h 895600"/>
                <a:gd name="connsiteX3" fmla="*/ 355600 w 571720"/>
                <a:gd name="connsiteY3" fmla="*/ 175933 h 895600"/>
                <a:gd name="connsiteX4" fmla="*/ 501650 w 571720"/>
                <a:gd name="connsiteY4" fmla="*/ 563283 h 895600"/>
                <a:gd name="connsiteX5" fmla="*/ 560917 w 571720"/>
                <a:gd name="connsiteY5" fmla="*/ 821517 h 895600"/>
                <a:gd name="connsiteX6" fmla="*/ 571500 w 571720"/>
                <a:gd name="connsiteY6" fmla="*/ 895600 h 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720" h="895600">
                  <a:moveTo>
                    <a:pt x="0" y="21417"/>
                  </a:moveTo>
                  <a:cubicBezTo>
                    <a:pt x="30339" y="9775"/>
                    <a:pt x="60678" y="-1867"/>
                    <a:pt x="88900" y="250"/>
                  </a:cubicBezTo>
                  <a:cubicBezTo>
                    <a:pt x="117122" y="2367"/>
                    <a:pt x="124884" y="4836"/>
                    <a:pt x="169334" y="34117"/>
                  </a:cubicBezTo>
                  <a:cubicBezTo>
                    <a:pt x="213784" y="63398"/>
                    <a:pt x="300214" y="87739"/>
                    <a:pt x="355600" y="175933"/>
                  </a:cubicBezTo>
                  <a:cubicBezTo>
                    <a:pt x="410986" y="264127"/>
                    <a:pt x="467431" y="455686"/>
                    <a:pt x="501650" y="563283"/>
                  </a:cubicBezTo>
                  <a:cubicBezTo>
                    <a:pt x="535869" y="670880"/>
                    <a:pt x="549275" y="766131"/>
                    <a:pt x="560917" y="821517"/>
                  </a:cubicBezTo>
                  <a:cubicBezTo>
                    <a:pt x="572559" y="876903"/>
                    <a:pt x="572029" y="886251"/>
                    <a:pt x="571500" y="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F54A6AE-BD7D-426F-B334-DFD425E30B97}"/>
                </a:ext>
              </a:extLst>
            </p:cNvPr>
            <p:cNvSpPr/>
            <p:nvPr/>
          </p:nvSpPr>
          <p:spPr>
            <a:xfrm>
              <a:off x="3814233" y="6604000"/>
              <a:ext cx="38149" cy="275167"/>
            </a:xfrm>
            <a:custGeom>
              <a:avLst/>
              <a:gdLst>
                <a:gd name="connsiteX0" fmla="*/ 0 w 38149"/>
                <a:gd name="connsiteY0" fmla="*/ 0 h 275167"/>
                <a:gd name="connsiteX1" fmla="*/ 23284 w 38149"/>
                <a:gd name="connsiteY1" fmla="*/ 67733 h 275167"/>
                <a:gd name="connsiteX2" fmla="*/ 38100 w 38149"/>
                <a:gd name="connsiteY2" fmla="*/ 177800 h 275167"/>
                <a:gd name="connsiteX3" fmla="*/ 27517 w 38149"/>
                <a:gd name="connsiteY3" fmla="*/ 275167 h 2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49" h="275167">
                  <a:moveTo>
                    <a:pt x="0" y="0"/>
                  </a:moveTo>
                  <a:cubicBezTo>
                    <a:pt x="8467" y="19050"/>
                    <a:pt x="16934" y="38100"/>
                    <a:pt x="23284" y="67733"/>
                  </a:cubicBezTo>
                  <a:cubicBezTo>
                    <a:pt x="29634" y="97366"/>
                    <a:pt x="37395" y="143228"/>
                    <a:pt x="38100" y="177800"/>
                  </a:cubicBezTo>
                  <a:cubicBezTo>
                    <a:pt x="38805" y="212372"/>
                    <a:pt x="31750" y="258939"/>
                    <a:pt x="27517" y="2751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61B43AD8-B3F6-495D-83D3-3E9566C13714}"/>
                </a:ext>
              </a:extLst>
            </p:cNvPr>
            <p:cNvSpPr/>
            <p:nvPr/>
          </p:nvSpPr>
          <p:spPr>
            <a:xfrm>
              <a:off x="7654925" y="5093489"/>
              <a:ext cx="1138238" cy="230986"/>
            </a:xfrm>
            <a:custGeom>
              <a:avLst/>
              <a:gdLst>
                <a:gd name="connsiteX0" fmla="*/ 0 w 1138238"/>
                <a:gd name="connsiteY0" fmla="*/ 19849 h 230986"/>
                <a:gd name="connsiteX1" fmla="*/ 60325 w 1138238"/>
                <a:gd name="connsiteY1" fmla="*/ 799 h 230986"/>
                <a:gd name="connsiteX2" fmla="*/ 130175 w 1138238"/>
                <a:gd name="connsiteY2" fmla="*/ 43661 h 230986"/>
                <a:gd name="connsiteX3" fmla="*/ 338138 w 1138238"/>
                <a:gd name="connsiteY3" fmla="*/ 154786 h 230986"/>
                <a:gd name="connsiteX4" fmla="*/ 431800 w 1138238"/>
                <a:gd name="connsiteY4" fmla="*/ 172249 h 230986"/>
                <a:gd name="connsiteX5" fmla="*/ 617538 w 1138238"/>
                <a:gd name="connsiteY5" fmla="*/ 199236 h 230986"/>
                <a:gd name="connsiteX6" fmla="*/ 768350 w 1138238"/>
                <a:gd name="connsiteY6" fmla="*/ 194474 h 230986"/>
                <a:gd name="connsiteX7" fmla="*/ 965200 w 1138238"/>
                <a:gd name="connsiteY7" fmla="*/ 200824 h 230986"/>
                <a:gd name="connsiteX8" fmla="*/ 1138238 w 1138238"/>
                <a:gd name="connsiteY8" fmla="*/ 230986 h 23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238" h="230986">
                  <a:moveTo>
                    <a:pt x="0" y="19849"/>
                  </a:moveTo>
                  <a:cubicBezTo>
                    <a:pt x="19314" y="8339"/>
                    <a:pt x="38629" y="-3170"/>
                    <a:pt x="60325" y="799"/>
                  </a:cubicBezTo>
                  <a:cubicBezTo>
                    <a:pt x="82021" y="4768"/>
                    <a:pt x="83873" y="17997"/>
                    <a:pt x="130175" y="43661"/>
                  </a:cubicBezTo>
                  <a:cubicBezTo>
                    <a:pt x="176477" y="69325"/>
                    <a:pt x="287867" y="133355"/>
                    <a:pt x="338138" y="154786"/>
                  </a:cubicBezTo>
                  <a:cubicBezTo>
                    <a:pt x="388409" y="176217"/>
                    <a:pt x="385233" y="164841"/>
                    <a:pt x="431800" y="172249"/>
                  </a:cubicBezTo>
                  <a:cubicBezTo>
                    <a:pt x="478367" y="179657"/>
                    <a:pt x="561446" y="195532"/>
                    <a:pt x="617538" y="199236"/>
                  </a:cubicBezTo>
                  <a:cubicBezTo>
                    <a:pt x="673630" y="202940"/>
                    <a:pt x="710406" y="194209"/>
                    <a:pt x="768350" y="194474"/>
                  </a:cubicBezTo>
                  <a:cubicBezTo>
                    <a:pt x="826294" y="194739"/>
                    <a:pt x="903552" y="194739"/>
                    <a:pt x="965200" y="200824"/>
                  </a:cubicBezTo>
                  <a:cubicBezTo>
                    <a:pt x="1026848" y="206909"/>
                    <a:pt x="1082543" y="218947"/>
                    <a:pt x="1138238" y="23098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A60618A-7A11-42F2-B6C1-3E2D14F03161}"/>
                </a:ext>
              </a:extLst>
            </p:cNvPr>
            <p:cNvSpPr/>
            <p:nvPr/>
          </p:nvSpPr>
          <p:spPr>
            <a:xfrm>
              <a:off x="8695803" y="5330825"/>
              <a:ext cx="114822" cy="879475"/>
            </a:xfrm>
            <a:custGeom>
              <a:avLst/>
              <a:gdLst>
                <a:gd name="connsiteX0" fmla="*/ 92597 w 114822"/>
                <a:gd name="connsiteY0" fmla="*/ 0 h 879475"/>
                <a:gd name="connsiteX1" fmla="*/ 48147 w 114822"/>
                <a:gd name="connsiteY1" fmla="*/ 33338 h 879475"/>
                <a:gd name="connsiteX2" fmla="*/ 522 w 114822"/>
                <a:gd name="connsiteY2" fmla="*/ 109538 h 879475"/>
                <a:gd name="connsiteX3" fmla="*/ 22747 w 114822"/>
                <a:gd name="connsiteY3" fmla="*/ 266700 h 879475"/>
                <a:gd name="connsiteX4" fmla="*/ 22747 w 114822"/>
                <a:gd name="connsiteY4" fmla="*/ 366713 h 879475"/>
                <a:gd name="connsiteX5" fmla="*/ 44972 w 114822"/>
                <a:gd name="connsiteY5" fmla="*/ 484188 h 879475"/>
                <a:gd name="connsiteX6" fmla="*/ 62435 w 114822"/>
                <a:gd name="connsiteY6" fmla="*/ 584200 h 879475"/>
                <a:gd name="connsiteX7" fmla="*/ 89422 w 114822"/>
                <a:gd name="connsiteY7" fmla="*/ 695325 h 879475"/>
                <a:gd name="connsiteX8" fmla="*/ 103710 w 114822"/>
                <a:gd name="connsiteY8" fmla="*/ 776288 h 879475"/>
                <a:gd name="connsiteX9" fmla="*/ 114822 w 114822"/>
                <a:gd name="connsiteY9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2" h="879475">
                  <a:moveTo>
                    <a:pt x="92597" y="0"/>
                  </a:moveTo>
                  <a:cubicBezTo>
                    <a:pt x="78045" y="7541"/>
                    <a:pt x="63493" y="15082"/>
                    <a:pt x="48147" y="33338"/>
                  </a:cubicBezTo>
                  <a:cubicBezTo>
                    <a:pt x="32801" y="51594"/>
                    <a:pt x="4755" y="70644"/>
                    <a:pt x="522" y="109538"/>
                  </a:cubicBezTo>
                  <a:cubicBezTo>
                    <a:pt x="-3711" y="148432"/>
                    <a:pt x="19043" y="223837"/>
                    <a:pt x="22747" y="266700"/>
                  </a:cubicBezTo>
                  <a:cubicBezTo>
                    <a:pt x="26451" y="309563"/>
                    <a:pt x="19043" y="330465"/>
                    <a:pt x="22747" y="366713"/>
                  </a:cubicBezTo>
                  <a:cubicBezTo>
                    <a:pt x="26451" y="402961"/>
                    <a:pt x="38357" y="447940"/>
                    <a:pt x="44972" y="484188"/>
                  </a:cubicBezTo>
                  <a:cubicBezTo>
                    <a:pt x="51587" y="520436"/>
                    <a:pt x="55027" y="549011"/>
                    <a:pt x="62435" y="584200"/>
                  </a:cubicBezTo>
                  <a:cubicBezTo>
                    <a:pt x="69843" y="619389"/>
                    <a:pt x="82543" y="663310"/>
                    <a:pt x="89422" y="695325"/>
                  </a:cubicBezTo>
                  <a:cubicBezTo>
                    <a:pt x="96301" y="727340"/>
                    <a:pt x="99477" y="745596"/>
                    <a:pt x="103710" y="776288"/>
                  </a:cubicBezTo>
                  <a:cubicBezTo>
                    <a:pt x="107943" y="806980"/>
                    <a:pt x="111382" y="843227"/>
                    <a:pt x="114822" y="879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5A07068-6CD0-475D-8835-7C2DB82E605B}"/>
                </a:ext>
              </a:extLst>
            </p:cNvPr>
            <p:cNvSpPr/>
            <p:nvPr/>
          </p:nvSpPr>
          <p:spPr>
            <a:xfrm>
              <a:off x="8809038" y="6200775"/>
              <a:ext cx="203200" cy="663575"/>
            </a:xfrm>
            <a:custGeom>
              <a:avLst/>
              <a:gdLst>
                <a:gd name="connsiteX0" fmla="*/ 0 w 203200"/>
                <a:gd name="connsiteY0" fmla="*/ 0 h 663575"/>
                <a:gd name="connsiteX1" fmla="*/ 26987 w 203200"/>
                <a:gd name="connsiteY1" fmla="*/ 80963 h 663575"/>
                <a:gd name="connsiteX2" fmla="*/ 103187 w 203200"/>
                <a:gd name="connsiteY2" fmla="*/ 271463 h 663575"/>
                <a:gd name="connsiteX3" fmla="*/ 90487 w 203200"/>
                <a:gd name="connsiteY3" fmla="*/ 300038 h 663575"/>
                <a:gd name="connsiteX4" fmla="*/ 88900 w 203200"/>
                <a:gd name="connsiteY4" fmla="*/ 344488 h 663575"/>
                <a:gd name="connsiteX5" fmla="*/ 158750 w 203200"/>
                <a:gd name="connsiteY5" fmla="*/ 569913 h 663575"/>
                <a:gd name="connsiteX6" fmla="*/ 203200 w 203200"/>
                <a:gd name="connsiteY6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663575">
                  <a:moveTo>
                    <a:pt x="0" y="0"/>
                  </a:moveTo>
                  <a:cubicBezTo>
                    <a:pt x="4894" y="17859"/>
                    <a:pt x="9789" y="35719"/>
                    <a:pt x="26987" y="80963"/>
                  </a:cubicBezTo>
                  <a:cubicBezTo>
                    <a:pt x="44185" y="126207"/>
                    <a:pt x="92604" y="234951"/>
                    <a:pt x="103187" y="271463"/>
                  </a:cubicBezTo>
                  <a:cubicBezTo>
                    <a:pt x="113770" y="307975"/>
                    <a:pt x="92868" y="287867"/>
                    <a:pt x="90487" y="300038"/>
                  </a:cubicBezTo>
                  <a:cubicBezTo>
                    <a:pt x="88106" y="312209"/>
                    <a:pt x="77523" y="299509"/>
                    <a:pt x="88900" y="344488"/>
                  </a:cubicBezTo>
                  <a:cubicBezTo>
                    <a:pt x="100277" y="389467"/>
                    <a:pt x="139700" y="516732"/>
                    <a:pt x="158750" y="569913"/>
                  </a:cubicBezTo>
                  <a:cubicBezTo>
                    <a:pt x="177800" y="623094"/>
                    <a:pt x="190500" y="643334"/>
                    <a:pt x="203200" y="663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6190CE1-FD98-4906-871A-D2BCF94F2EB3}"/>
                </a:ext>
              </a:extLst>
            </p:cNvPr>
            <p:cNvSpPr/>
            <p:nvPr/>
          </p:nvSpPr>
          <p:spPr>
            <a:xfrm>
              <a:off x="2639483" y="5746750"/>
              <a:ext cx="584200" cy="571500"/>
            </a:xfrm>
            <a:custGeom>
              <a:avLst/>
              <a:gdLst>
                <a:gd name="connsiteX0" fmla="*/ 584200 w 584200"/>
                <a:gd name="connsiteY0" fmla="*/ 0 h 571500"/>
                <a:gd name="connsiteX1" fmla="*/ 463550 w 584200"/>
                <a:gd name="connsiteY1" fmla="*/ 74083 h 571500"/>
                <a:gd name="connsiteX2" fmla="*/ 203200 w 584200"/>
                <a:gd name="connsiteY2" fmla="*/ 260350 h 571500"/>
                <a:gd name="connsiteX3" fmla="*/ 116417 w 584200"/>
                <a:gd name="connsiteY3" fmla="*/ 345017 h 571500"/>
                <a:gd name="connsiteX4" fmla="*/ 0 w 5842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200" h="571500">
                  <a:moveTo>
                    <a:pt x="584200" y="0"/>
                  </a:moveTo>
                  <a:cubicBezTo>
                    <a:pt x="555625" y="15345"/>
                    <a:pt x="527050" y="30691"/>
                    <a:pt x="463550" y="74083"/>
                  </a:cubicBezTo>
                  <a:cubicBezTo>
                    <a:pt x="400050" y="117475"/>
                    <a:pt x="261056" y="215194"/>
                    <a:pt x="203200" y="260350"/>
                  </a:cubicBezTo>
                  <a:cubicBezTo>
                    <a:pt x="145344" y="305506"/>
                    <a:pt x="150284" y="293159"/>
                    <a:pt x="116417" y="345017"/>
                  </a:cubicBezTo>
                  <a:cubicBezTo>
                    <a:pt x="82550" y="396875"/>
                    <a:pt x="41275" y="484187"/>
                    <a:pt x="0" y="571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C906852-B214-4A73-8204-C4BEFA9B8C62}"/>
                </a:ext>
              </a:extLst>
            </p:cNvPr>
            <p:cNvSpPr/>
            <p:nvPr/>
          </p:nvSpPr>
          <p:spPr>
            <a:xfrm>
              <a:off x="8794750" y="5331883"/>
              <a:ext cx="719666" cy="459316"/>
            </a:xfrm>
            <a:custGeom>
              <a:avLst/>
              <a:gdLst>
                <a:gd name="connsiteX0" fmla="*/ 0 w 753533"/>
                <a:gd name="connsiteY0" fmla="*/ 0 h 476250"/>
                <a:gd name="connsiteX1" fmla="*/ 205317 w 753533"/>
                <a:gd name="connsiteY1" fmla="*/ 52917 h 476250"/>
                <a:gd name="connsiteX2" fmla="*/ 503767 w 753533"/>
                <a:gd name="connsiteY2" fmla="*/ 222250 h 476250"/>
                <a:gd name="connsiteX3" fmla="*/ 753533 w 753533"/>
                <a:gd name="connsiteY3" fmla="*/ 476250 h 476250"/>
                <a:gd name="connsiteX0" fmla="*/ 0 w 719666"/>
                <a:gd name="connsiteY0" fmla="*/ 0 h 459316"/>
                <a:gd name="connsiteX1" fmla="*/ 205317 w 719666"/>
                <a:gd name="connsiteY1" fmla="*/ 52917 h 459316"/>
                <a:gd name="connsiteX2" fmla="*/ 503767 w 719666"/>
                <a:gd name="connsiteY2" fmla="*/ 222250 h 459316"/>
                <a:gd name="connsiteX3" fmla="*/ 719666 w 719666"/>
                <a:gd name="connsiteY3" fmla="*/ 459316 h 4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66" h="459316">
                  <a:moveTo>
                    <a:pt x="0" y="0"/>
                  </a:moveTo>
                  <a:cubicBezTo>
                    <a:pt x="60678" y="7937"/>
                    <a:pt x="121356" y="15875"/>
                    <a:pt x="205317" y="52917"/>
                  </a:cubicBezTo>
                  <a:cubicBezTo>
                    <a:pt x="289278" y="89959"/>
                    <a:pt x="412398" y="151695"/>
                    <a:pt x="503767" y="222250"/>
                  </a:cubicBezTo>
                  <a:cubicBezTo>
                    <a:pt x="595136" y="292805"/>
                    <a:pt x="640467" y="367593"/>
                    <a:pt x="719666" y="45931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90A1AB12-DE67-459E-A249-5AB8FB38A365}"/>
                </a:ext>
              </a:extLst>
            </p:cNvPr>
            <p:cNvSpPr/>
            <p:nvPr/>
          </p:nvSpPr>
          <p:spPr>
            <a:xfrm>
              <a:off x="3081777" y="5903221"/>
              <a:ext cx="301572" cy="340162"/>
            </a:xfrm>
            <a:custGeom>
              <a:avLst/>
              <a:gdLst>
                <a:gd name="connsiteX0" fmla="*/ 277373 w 301572"/>
                <a:gd name="connsiteY0" fmla="*/ 162 h 340162"/>
                <a:gd name="connsiteX1" fmla="*/ 247740 w 301572"/>
                <a:gd name="connsiteY1" fmla="*/ 93296 h 340162"/>
                <a:gd name="connsiteX2" fmla="*/ 298540 w 301572"/>
                <a:gd name="connsiteY2" fmla="*/ 273212 h 340162"/>
                <a:gd name="connsiteX3" fmla="*/ 141906 w 301572"/>
                <a:gd name="connsiteY3" fmla="*/ 336712 h 340162"/>
                <a:gd name="connsiteX4" fmla="*/ 97456 w 301572"/>
                <a:gd name="connsiteY4" fmla="*/ 321896 h 340162"/>
                <a:gd name="connsiteX5" fmla="*/ 38190 w 301572"/>
                <a:gd name="connsiteY5" fmla="*/ 239346 h 340162"/>
                <a:gd name="connsiteX6" fmla="*/ 90 w 301572"/>
                <a:gd name="connsiteY6" fmla="*/ 122929 h 340162"/>
                <a:gd name="connsiteX7" fmla="*/ 31840 w 301572"/>
                <a:gd name="connsiteY7" fmla="*/ 53079 h 340162"/>
                <a:gd name="connsiteX8" fmla="*/ 148256 w 301572"/>
                <a:gd name="connsiteY8" fmla="*/ 70012 h 340162"/>
                <a:gd name="connsiteX9" fmla="*/ 277373 w 301572"/>
                <a:gd name="connsiteY9" fmla="*/ 162 h 3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572" h="340162">
                  <a:moveTo>
                    <a:pt x="277373" y="162"/>
                  </a:moveTo>
                  <a:cubicBezTo>
                    <a:pt x="293954" y="4043"/>
                    <a:pt x="244212" y="47788"/>
                    <a:pt x="247740" y="93296"/>
                  </a:cubicBezTo>
                  <a:cubicBezTo>
                    <a:pt x="251268" y="138804"/>
                    <a:pt x="316179" y="232643"/>
                    <a:pt x="298540" y="273212"/>
                  </a:cubicBezTo>
                  <a:cubicBezTo>
                    <a:pt x="280901" y="313781"/>
                    <a:pt x="175420" y="328598"/>
                    <a:pt x="141906" y="336712"/>
                  </a:cubicBezTo>
                  <a:cubicBezTo>
                    <a:pt x="108392" y="344826"/>
                    <a:pt x="114742" y="338124"/>
                    <a:pt x="97456" y="321896"/>
                  </a:cubicBezTo>
                  <a:cubicBezTo>
                    <a:pt x="80170" y="305668"/>
                    <a:pt x="54418" y="272507"/>
                    <a:pt x="38190" y="239346"/>
                  </a:cubicBezTo>
                  <a:cubicBezTo>
                    <a:pt x="21962" y="206185"/>
                    <a:pt x="1148" y="153973"/>
                    <a:pt x="90" y="122929"/>
                  </a:cubicBezTo>
                  <a:cubicBezTo>
                    <a:pt x="-968" y="91885"/>
                    <a:pt x="7146" y="61898"/>
                    <a:pt x="31840" y="53079"/>
                  </a:cubicBezTo>
                  <a:cubicBezTo>
                    <a:pt x="56534" y="44260"/>
                    <a:pt x="106275" y="77068"/>
                    <a:pt x="148256" y="70012"/>
                  </a:cubicBezTo>
                  <a:cubicBezTo>
                    <a:pt x="190236" y="62957"/>
                    <a:pt x="260792" y="-3719"/>
                    <a:pt x="277373" y="16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0F30BF12-F8D5-4B76-9ECD-A89D6CC7EBA0}"/>
                </a:ext>
              </a:extLst>
            </p:cNvPr>
            <p:cNvSpPr/>
            <p:nvPr/>
          </p:nvSpPr>
          <p:spPr>
            <a:xfrm>
              <a:off x="3411614" y="5842864"/>
              <a:ext cx="174174" cy="773837"/>
            </a:xfrm>
            <a:custGeom>
              <a:avLst/>
              <a:gdLst>
                <a:gd name="connsiteX0" fmla="*/ 99936 w 174174"/>
                <a:gd name="connsiteY0" fmla="*/ 3369 h 773837"/>
                <a:gd name="connsiteX1" fmla="*/ 53369 w 174174"/>
                <a:gd name="connsiteY1" fmla="*/ 22419 h 773837"/>
                <a:gd name="connsiteX2" fmla="*/ 36436 w 174174"/>
                <a:gd name="connsiteY2" fmla="*/ 49936 h 773837"/>
                <a:gd name="connsiteX3" fmla="*/ 76653 w 174174"/>
                <a:gd name="connsiteY3" fmla="*/ 124019 h 773837"/>
                <a:gd name="connsiteX4" fmla="*/ 135919 w 174174"/>
                <a:gd name="connsiteY4" fmla="*/ 219269 h 773837"/>
                <a:gd name="connsiteX5" fmla="*/ 167669 w 174174"/>
                <a:gd name="connsiteY5" fmla="*/ 299703 h 773837"/>
                <a:gd name="connsiteX6" fmla="*/ 169786 w 174174"/>
                <a:gd name="connsiteY6" fmla="*/ 384369 h 773837"/>
                <a:gd name="connsiteX7" fmla="*/ 118986 w 174174"/>
                <a:gd name="connsiteY7" fmla="*/ 636253 h 773837"/>
                <a:gd name="connsiteX8" fmla="*/ 453 w 174174"/>
                <a:gd name="connsiteY8" fmla="*/ 773836 h 773837"/>
                <a:gd name="connsiteX9" fmla="*/ 80886 w 174174"/>
                <a:gd name="connsiteY9" fmla="*/ 634136 h 773837"/>
                <a:gd name="connsiteX10" fmla="*/ 148619 w 174174"/>
                <a:gd name="connsiteY10" fmla="*/ 399186 h 773837"/>
                <a:gd name="connsiteX11" fmla="*/ 104169 w 174174"/>
                <a:gd name="connsiteY11" fmla="*/ 234086 h 773837"/>
                <a:gd name="connsiteX12" fmla="*/ 30086 w 174174"/>
                <a:gd name="connsiteY12" fmla="*/ 94386 h 773837"/>
                <a:gd name="connsiteX13" fmla="*/ 99936 w 174174"/>
                <a:gd name="connsiteY13" fmla="*/ 3369 h 77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174" h="773837">
                  <a:moveTo>
                    <a:pt x="99936" y="3369"/>
                  </a:moveTo>
                  <a:cubicBezTo>
                    <a:pt x="103816" y="-8625"/>
                    <a:pt x="63952" y="14658"/>
                    <a:pt x="53369" y="22419"/>
                  </a:cubicBezTo>
                  <a:cubicBezTo>
                    <a:pt x="42786" y="30180"/>
                    <a:pt x="32555" y="33003"/>
                    <a:pt x="36436" y="49936"/>
                  </a:cubicBezTo>
                  <a:cubicBezTo>
                    <a:pt x="40317" y="66869"/>
                    <a:pt x="60073" y="95797"/>
                    <a:pt x="76653" y="124019"/>
                  </a:cubicBezTo>
                  <a:cubicBezTo>
                    <a:pt x="93233" y="152241"/>
                    <a:pt x="120750" y="189988"/>
                    <a:pt x="135919" y="219269"/>
                  </a:cubicBezTo>
                  <a:cubicBezTo>
                    <a:pt x="151088" y="248550"/>
                    <a:pt x="162025" y="272186"/>
                    <a:pt x="167669" y="299703"/>
                  </a:cubicBezTo>
                  <a:cubicBezTo>
                    <a:pt x="173313" y="327220"/>
                    <a:pt x="177900" y="328278"/>
                    <a:pt x="169786" y="384369"/>
                  </a:cubicBezTo>
                  <a:cubicBezTo>
                    <a:pt x="161672" y="440460"/>
                    <a:pt x="147208" y="571342"/>
                    <a:pt x="118986" y="636253"/>
                  </a:cubicBezTo>
                  <a:cubicBezTo>
                    <a:pt x="90764" y="701164"/>
                    <a:pt x="6803" y="774189"/>
                    <a:pt x="453" y="773836"/>
                  </a:cubicBezTo>
                  <a:cubicBezTo>
                    <a:pt x="-5897" y="773483"/>
                    <a:pt x="56192" y="696578"/>
                    <a:pt x="80886" y="634136"/>
                  </a:cubicBezTo>
                  <a:cubicBezTo>
                    <a:pt x="105580" y="571694"/>
                    <a:pt x="144739" y="465861"/>
                    <a:pt x="148619" y="399186"/>
                  </a:cubicBezTo>
                  <a:cubicBezTo>
                    <a:pt x="152499" y="332511"/>
                    <a:pt x="123924" y="284886"/>
                    <a:pt x="104169" y="234086"/>
                  </a:cubicBezTo>
                  <a:cubicBezTo>
                    <a:pt x="84414" y="183286"/>
                    <a:pt x="31144" y="134250"/>
                    <a:pt x="30086" y="94386"/>
                  </a:cubicBezTo>
                  <a:cubicBezTo>
                    <a:pt x="29028" y="54522"/>
                    <a:pt x="96056" y="15363"/>
                    <a:pt x="99936" y="336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C37F3EF-4267-4204-924D-AA4952EC4DA0}"/>
                </a:ext>
              </a:extLst>
            </p:cNvPr>
            <p:cNvSpPr/>
            <p:nvPr/>
          </p:nvSpPr>
          <p:spPr>
            <a:xfrm>
              <a:off x="2661971" y="6071915"/>
              <a:ext cx="473904" cy="809460"/>
            </a:xfrm>
            <a:custGeom>
              <a:avLst/>
              <a:gdLst>
                <a:gd name="connsiteX0" fmla="*/ 8204 w 473904"/>
                <a:gd name="connsiteY0" fmla="*/ 255860 h 809460"/>
                <a:gd name="connsiteX1" fmla="*/ 176479 w 473904"/>
                <a:gd name="connsiteY1" fmla="*/ 33610 h 809460"/>
                <a:gd name="connsiteX2" fmla="*/ 243154 w 473904"/>
                <a:gd name="connsiteY2" fmla="*/ 8210 h 809460"/>
                <a:gd name="connsiteX3" fmla="*/ 328879 w 473904"/>
                <a:gd name="connsiteY3" fmla="*/ 106635 h 809460"/>
                <a:gd name="connsiteX4" fmla="*/ 243154 w 473904"/>
                <a:gd name="connsiteY4" fmla="*/ 268560 h 809460"/>
                <a:gd name="connsiteX5" fmla="*/ 262204 w 473904"/>
                <a:gd name="connsiteY5" fmla="*/ 513035 h 809460"/>
                <a:gd name="connsiteX6" fmla="*/ 468579 w 473904"/>
                <a:gd name="connsiteY6" fmla="*/ 786085 h 809460"/>
                <a:gd name="connsiteX7" fmla="*/ 382854 w 473904"/>
                <a:gd name="connsiteY7" fmla="*/ 782910 h 809460"/>
                <a:gd name="connsiteX8" fmla="*/ 65354 w 473904"/>
                <a:gd name="connsiteY8" fmla="*/ 681310 h 809460"/>
                <a:gd name="connsiteX9" fmla="*/ 27254 w 473904"/>
                <a:gd name="connsiteY9" fmla="*/ 322535 h 809460"/>
                <a:gd name="connsiteX10" fmla="*/ 8204 w 473904"/>
                <a:gd name="connsiteY10" fmla="*/ 255860 h 8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04" h="809460">
                  <a:moveTo>
                    <a:pt x="8204" y="255860"/>
                  </a:moveTo>
                  <a:cubicBezTo>
                    <a:pt x="33075" y="207706"/>
                    <a:pt x="137321" y="74885"/>
                    <a:pt x="176479" y="33610"/>
                  </a:cubicBezTo>
                  <a:cubicBezTo>
                    <a:pt x="215637" y="-7665"/>
                    <a:pt x="217754" y="-3961"/>
                    <a:pt x="243154" y="8210"/>
                  </a:cubicBezTo>
                  <a:cubicBezTo>
                    <a:pt x="268554" y="20381"/>
                    <a:pt x="328879" y="63243"/>
                    <a:pt x="328879" y="106635"/>
                  </a:cubicBezTo>
                  <a:cubicBezTo>
                    <a:pt x="328879" y="150027"/>
                    <a:pt x="254267" y="200827"/>
                    <a:pt x="243154" y="268560"/>
                  </a:cubicBezTo>
                  <a:cubicBezTo>
                    <a:pt x="232041" y="336293"/>
                    <a:pt x="224633" y="426781"/>
                    <a:pt x="262204" y="513035"/>
                  </a:cubicBezTo>
                  <a:cubicBezTo>
                    <a:pt x="299775" y="599289"/>
                    <a:pt x="448471" y="741106"/>
                    <a:pt x="468579" y="786085"/>
                  </a:cubicBezTo>
                  <a:cubicBezTo>
                    <a:pt x="488687" y="831064"/>
                    <a:pt x="450058" y="800373"/>
                    <a:pt x="382854" y="782910"/>
                  </a:cubicBezTo>
                  <a:cubicBezTo>
                    <a:pt x="315650" y="765448"/>
                    <a:pt x="124621" y="758039"/>
                    <a:pt x="65354" y="681310"/>
                  </a:cubicBezTo>
                  <a:cubicBezTo>
                    <a:pt x="6087" y="604581"/>
                    <a:pt x="32016" y="393443"/>
                    <a:pt x="27254" y="322535"/>
                  </a:cubicBezTo>
                  <a:cubicBezTo>
                    <a:pt x="22492" y="251627"/>
                    <a:pt x="-16667" y="304014"/>
                    <a:pt x="8204" y="25586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FE2B88C2-5FEC-4589-938A-E026C58ABFC1}"/>
                </a:ext>
              </a:extLst>
            </p:cNvPr>
            <p:cNvSpPr/>
            <p:nvPr/>
          </p:nvSpPr>
          <p:spPr>
            <a:xfrm>
              <a:off x="4926869" y="3763005"/>
              <a:ext cx="145377" cy="515062"/>
            </a:xfrm>
            <a:custGeom>
              <a:avLst/>
              <a:gdLst>
                <a:gd name="connsiteX0" fmla="*/ 144664 w 145377"/>
                <a:gd name="connsiteY0" fmla="*/ 428 h 515062"/>
                <a:gd name="connsiteX1" fmla="*/ 93864 w 145377"/>
                <a:gd name="connsiteY1" fmla="*/ 40645 h 515062"/>
                <a:gd name="connsiteX2" fmla="*/ 53648 w 145377"/>
                <a:gd name="connsiteY2" fmla="*/ 150712 h 515062"/>
                <a:gd name="connsiteX3" fmla="*/ 28248 w 145377"/>
                <a:gd name="connsiteY3" fmla="*/ 224795 h 515062"/>
                <a:gd name="connsiteX4" fmla="*/ 17664 w 145377"/>
                <a:gd name="connsiteY4" fmla="*/ 311578 h 515062"/>
                <a:gd name="connsiteX5" fmla="*/ 72698 w 145377"/>
                <a:gd name="connsiteY5" fmla="*/ 489378 h 515062"/>
                <a:gd name="connsiteX6" fmla="*/ 102331 w 145377"/>
                <a:gd name="connsiteY6" fmla="*/ 512662 h 515062"/>
                <a:gd name="connsiteX7" fmla="*/ 72698 w 145377"/>
                <a:gd name="connsiteY7" fmla="*/ 476678 h 515062"/>
                <a:gd name="connsiteX8" fmla="*/ 26131 w 145377"/>
                <a:gd name="connsiteY8" fmla="*/ 381428 h 515062"/>
                <a:gd name="connsiteX9" fmla="*/ 731 w 145377"/>
                <a:gd name="connsiteY9" fmla="*/ 265012 h 515062"/>
                <a:gd name="connsiteX10" fmla="*/ 53648 w 145377"/>
                <a:gd name="connsiteY10" fmla="*/ 61812 h 515062"/>
                <a:gd name="connsiteX11" fmla="*/ 144664 w 145377"/>
                <a:gd name="connsiteY11" fmla="*/ 428 h 5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77" h="515062">
                  <a:moveTo>
                    <a:pt x="144664" y="428"/>
                  </a:moveTo>
                  <a:cubicBezTo>
                    <a:pt x="151367" y="-3100"/>
                    <a:pt x="109033" y="15598"/>
                    <a:pt x="93864" y="40645"/>
                  </a:cubicBezTo>
                  <a:cubicBezTo>
                    <a:pt x="78695" y="65692"/>
                    <a:pt x="64584" y="120020"/>
                    <a:pt x="53648" y="150712"/>
                  </a:cubicBezTo>
                  <a:cubicBezTo>
                    <a:pt x="42712" y="181404"/>
                    <a:pt x="34245" y="197984"/>
                    <a:pt x="28248" y="224795"/>
                  </a:cubicBezTo>
                  <a:cubicBezTo>
                    <a:pt x="22251" y="251606"/>
                    <a:pt x="10256" y="267481"/>
                    <a:pt x="17664" y="311578"/>
                  </a:cubicBezTo>
                  <a:cubicBezTo>
                    <a:pt x="25072" y="355675"/>
                    <a:pt x="58587" y="455864"/>
                    <a:pt x="72698" y="489378"/>
                  </a:cubicBezTo>
                  <a:cubicBezTo>
                    <a:pt x="86809" y="522892"/>
                    <a:pt x="102331" y="514779"/>
                    <a:pt x="102331" y="512662"/>
                  </a:cubicBezTo>
                  <a:cubicBezTo>
                    <a:pt x="102331" y="510545"/>
                    <a:pt x="85398" y="498550"/>
                    <a:pt x="72698" y="476678"/>
                  </a:cubicBezTo>
                  <a:cubicBezTo>
                    <a:pt x="59998" y="454806"/>
                    <a:pt x="38125" y="416706"/>
                    <a:pt x="26131" y="381428"/>
                  </a:cubicBezTo>
                  <a:cubicBezTo>
                    <a:pt x="14136" y="346150"/>
                    <a:pt x="-3855" y="318281"/>
                    <a:pt x="731" y="265012"/>
                  </a:cubicBezTo>
                  <a:cubicBezTo>
                    <a:pt x="5317" y="211743"/>
                    <a:pt x="31776" y="108732"/>
                    <a:pt x="53648" y="61812"/>
                  </a:cubicBezTo>
                  <a:cubicBezTo>
                    <a:pt x="75520" y="14893"/>
                    <a:pt x="137961" y="3956"/>
                    <a:pt x="144664" y="42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974DCB38-9B89-4644-BFB6-BC19DAC997C1}"/>
                </a:ext>
              </a:extLst>
            </p:cNvPr>
            <p:cNvSpPr/>
            <p:nvPr/>
          </p:nvSpPr>
          <p:spPr>
            <a:xfrm>
              <a:off x="6965166" y="3972805"/>
              <a:ext cx="293119" cy="538166"/>
            </a:xfrm>
            <a:custGeom>
              <a:avLst/>
              <a:gdLst>
                <a:gd name="connsiteX0" fmla="*/ 784 w 293119"/>
                <a:gd name="connsiteY0" fmla="*/ 2295 h 538166"/>
                <a:gd name="connsiteX1" fmla="*/ 47351 w 293119"/>
                <a:gd name="connsiteY1" fmla="*/ 53095 h 538166"/>
                <a:gd name="connsiteX2" fmla="*/ 159534 w 293119"/>
                <a:gd name="connsiteY2" fmla="*/ 192795 h 538166"/>
                <a:gd name="connsiteX3" fmla="*/ 248434 w 293119"/>
                <a:gd name="connsiteY3" fmla="*/ 338845 h 538166"/>
                <a:gd name="connsiteX4" fmla="*/ 290767 w 293119"/>
                <a:gd name="connsiteY4" fmla="*/ 533578 h 538166"/>
                <a:gd name="connsiteX5" fmla="*/ 284417 w 293119"/>
                <a:gd name="connsiteY5" fmla="*/ 465845 h 538166"/>
                <a:gd name="connsiteX6" fmla="*/ 256901 w 293119"/>
                <a:gd name="connsiteY6" fmla="*/ 343078 h 538166"/>
                <a:gd name="connsiteX7" fmla="*/ 81217 w 293119"/>
                <a:gd name="connsiteY7" fmla="*/ 118712 h 538166"/>
                <a:gd name="connsiteX8" fmla="*/ 784 w 293119"/>
                <a:gd name="connsiteY8" fmla="*/ 2295 h 53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19" h="538166">
                  <a:moveTo>
                    <a:pt x="784" y="2295"/>
                  </a:moveTo>
                  <a:cubicBezTo>
                    <a:pt x="-4860" y="-8641"/>
                    <a:pt x="20893" y="21345"/>
                    <a:pt x="47351" y="53095"/>
                  </a:cubicBezTo>
                  <a:cubicBezTo>
                    <a:pt x="73809" y="84845"/>
                    <a:pt x="126020" y="145170"/>
                    <a:pt x="159534" y="192795"/>
                  </a:cubicBezTo>
                  <a:cubicBezTo>
                    <a:pt x="193048" y="240420"/>
                    <a:pt x="226562" y="282048"/>
                    <a:pt x="248434" y="338845"/>
                  </a:cubicBezTo>
                  <a:cubicBezTo>
                    <a:pt x="270306" y="395642"/>
                    <a:pt x="284770" y="512411"/>
                    <a:pt x="290767" y="533578"/>
                  </a:cubicBezTo>
                  <a:cubicBezTo>
                    <a:pt x="296764" y="554745"/>
                    <a:pt x="290061" y="497595"/>
                    <a:pt x="284417" y="465845"/>
                  </a:cubicBezTo>
                  <a:cubicBezTo>
                    <a:pt x="278773" y="434095"/>
                    <a:pt x="290768" y="400933"/>
                    <a:pt x="256901" y="343078"/>
                  </a:cubicBezTo>
                  <a:cubicBezTo>
                    <a:pt x="223034" y="285223"/>
                    <a:pt x="122139" y="170217"/>
                    <a:pt x="81217" y="118712"/>
                  </a:cubicBezTo>
                  <a:cubicBezTo>
                    <a:pt x="40295" y="67207"/>
                    <a:pt x="6428" y="13231"/>
                    <a:pt x="784" y="229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E7B72F01-FA11-4B20-8FD1-10E9022AB2E1}"/>
                </a:ext>
              </a:extLst>
            </p:cNvPr>
            <p:cNvSpPr/>
            <p:nvPr/>
          </p:nvSpPr>
          <p:spPr>
            <a:xfrm>
              <a:off x="7083967" y="3766382"/>
              <a:ext cx="589312" cy="1229230"/>
            </a:xfrm>
            <a:custGeom>
              <a:avLst/>
              <a:gdLst>
                <a:gd name="connsiteX0" fmla="*/ 8983 w 589312"/>
                <a:gd name="connsiteY0" fmla="*/ 5518 h 1229230"/>
                <a:gd name="connsiteX1" fmla="*/ 53433 w 589312"/>
                <a:gd name="connsiteY1" fmla="*/ 107118 h 1229230"/>
                <a:gd name="connsiteX2" fmla="*/ 279916 w 589312"/>
                <a:gd name="connsiteY2" fmla="*/ 339951 h 1229230"/>
                <a:gd name="connsiteX3" fmla="*/ 470416 w 589312"/>
                <a:gd name="connsiteY3" fmla="*/ 536801 h 1229230"/>
                <a:gd name="connsiteX4" fmla="*/ 584716 w 589312"/>
                <a:gd name="connsiteY4" fmla="*/ 746351 h 1229230"/>
                <a:gd name="connsiteX5" fmla="*/ 542383 w 589312"/>
                <a:gd name="connsiteY5" fmla="*/ 922035 h 1229230"/>
                <a:gd name="connsiteX6" fmla="*/ 322250 w 589312"/>
                <a:gd name="connsiteY6" fmla="*/ 1228951 h 1229230"/>
                <a:gd name="connsiteX7" fmla="*/ 491583 w 589312"/>
                <a:gd name="connsiteY7" fmla="*/ 972835 h 1229230"/>
                <a:gd name="connsiteX8" fmla="*/ 555083 w 589312"/>
                <a:gd name="connsiteY8" fmla="*/ 759051 h 1229230"/>
                <a:gd name="connsiteX9" fmla="*/ 423850 w 589312"/>
                <a:gd name="connsiteY9" fmla="*/ 538918 h 1229230"/>
                <a:gd name="connsiteX10" fmla="*/ 188900 w 589312"/>
                <a:gd name="connsiteY10" fmla="*/ 263751 h 1229230"/>
                <a:gd name="connsiteX11" fmla="*/ 8983 w 589312"/>
                <a:gd name="connsiteY11" fmla="*/ 5518 h 122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312" h="1229230">
                  <a:moveTo>
                    <a:pt x="8983" y="5518"/>
                  </a:moveTo>
                  <a:cubicBezTo>
                    <a:pt x="-13595" y="-20587"/>
                    <a:pt x="8277" y="51379"/>
                    <a:pt x="53433" y="107118"/>
                  </a:cubicBezTo>
                  <a:cubicBezTo>
                    <a:pt x="98589" y="162857"/>
                    <a:pt x="279916" y="339951"/>
                    <a:pt x="279916" y="339951"/>
                  </a:cubicBezTo>
                  <a:cubicBezTo>
                    <a:pt x="349413" y="411565"/>
                    <a:pt x="419616" y="469068"/>
                    <a:pt x="470416" y="536801"/>
                  </a:cubicBezTo>
                  <a:cubicBezTo>
                    <a:pt x="521216" y="604534"/>
                    <a:pt x="572722" y="682145"/>
                    <a:pt x="584716" y="746351"/>
                  </a:cubicBezTo>
                  <a:cubicBezTo>
                    <a:pt x="596710" y="810557"/>
                    <a:pt x="586127" y="841602"/>
                    <a:pt x="542383" y="922035"/>
                  </a:cubicBezTo>
                  <a:cubicBezTo>
                    <a:pt x="498639" y="1002468"/>
                    <a:pt x="330717" y="1220484"/>
                    <a:pt x="322250" y="1228951"/>
                  </a:cubicBezTo>
                  <a:cubicBezTo>
                    <a:pt x="313783" y="1237418"/>
                    <a:pt x="452778" y="1051152"/>
                    <a:pt x="491583" y="972835"/>
                  </a:cubicBezTo>
                  <a:cubicBezTo>
                    <a:pt x="530389" y="894518"/>
                    <a:pt x="566372" y="831371"/>
                    <a:pt x="555083" y="759051"/>
                  </a:cubicBezTo>
                  <a:cubicBezTo>
                    <a:pt x="543794" y="686731"/>
                    <a:pt x="484881" y="621468"/>
                    <a:pt x="423850" y="538918"/>
                  </a:cubicBezTo>
                  <a:cubicBezTo>
                    <a:pt x="362820" y="456368"/>
                    <a:pt x="255928" y="347359"/>
                    <a:pt x="188900" y="263751"/>
                  </a:cubicBezTo>
                  <a:cubicBezTo>
                    <a:pt x="121872" y="180143"/>
                    <a:pt x="31561" y="31623"/>
                    <a:pt x="8983" y="551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E2537D7A-11CD-4656-904B-6297012F5118}"/>
                </a:ext>
              </a:extLst>
            </p:cNvPr>
            <p:cNvSpPr/>
            <p:nvPr/>
          </p:nvSpPr>
          <p:spPr>
            <a:xfrm>
              <a:off x="6530685" y="430926"/>
              <a:ext cx="807329" cy="513713"/>
            </a:xfrm>
            <a:custGeom>
              <a:avLst/>
              <a:gdLst>
                <a:gd name="connsiteX0" fmla="*/ 290 w 807329"/>
                <a:gd name="connsiteY0" fmla="*/ 874 h 513713"/>
                <a:gd name="connsiteX1" fmla="*/ 171740 w 807329"/>
                <a:gd name="connsiteY1" fmla="*/ 64374 h 513713"/>
                <a:gd name="connsiteX2" fmla="*/ 368590 w 807329"/>
                <a:gd name="connsiteY2" fmla="*/ 178674 h 513713"/>
                <a:gd name="connsiteX3" fmla="*/ 781340 w 807329"/>
                <a:gd name="connsiteY3" fmla="*/ 496174 h 513713"/>
                <a:gd name="connsiteX4" fmla="*/ 740065 w 807329"/>
                <a:gd name="connsiteY4" fmla="*/ 454899 h 513713"/>
                <a:gd name="connsiteX5" fmla="*/ 540040 w 807329"/>
                <a:gd name="connsiteY5" fmla="*/ 305674 h 513713"/>
                <a:gd name="connsiteX6" fmla="*/ 213015 w 807329"/>
                <a:gd name="connsiteY6" fmla="*/ 108824 h 513713"/>
                <a:gd name="connsiteX7" fmla="*/ 290 w 807329"/>
                <a:gd name="connsiteY7" fmla="*/ 874 h 5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29" h="513713">
                  <a:moveTo>
                    <a:pt x="290" y="874"/>
                  </a:moveTo>
                  <a:cubicBezTo>
                    <a:pt x="-6589" y="-6534"/>
                    <a:pt x="110357" y="34741"/>
                    <a:pt x="171740" y="64374"/>
                  </a:cubicBezTo>
                  <a:cubicBezTo>
                    <a:pt x="233123" y="94007"/>
                    <a:pt x="266990" y="106707"/>
                    <a:pt x="368590" y="178674"/>
                  </a:cubicBezTo>
                  <a:cubicBezTo>
                    <a:pt x="470190" y="250641"/>
                    <a:pt x="719428" y="450137"/>
                    <a:pt x="781340" y="496174"/>
                  </a:cubicBezTo>
                  <a:cubicBezTo>
                    <a:pt x="843252" y="542211"/>
                    <a:pt x="780282" y="486649"/>
                    <a:pt x="740065" y="454899"/>
                  </a:cubicBezTo>
                  <a:cubicBezTo>
                    <a:pt x="699848" y="423149"/>
                    <a:pt x="627881" y="363353"/>
                    <a:pt x="540040" y="305674"/>
                  </a:cubicBezTo>
                  <a:cubicBezTo>
                    <a:pt x="452199" y="247995"/>
                    <a:pt x="298211" y="157507"/>
                    <a:pt x="213015" y="108824"/>
                  </a:cubicBezTo>
                  <a:cubicBezTo>
                    <a:pt x="127819" y="60141"/>
                    <a:pt x="7169" y="8282"/>
                    <a:pt x="290" y="87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9354883-33EE-4A38-A473-24F8001B2768}"/>
                </a:ext>
              </a:extLst>
            </p:cNvPr>
            <p:cNvSpPr/>
            <p:nvPr/>
          </p:nvSpPr>
          <p:spPr>
            <a:xfrm>
              <a:off x="6527404" y="449873"/>
              <a:ext cx="779753" cy="514241"/>
            </a:xfrm>
            <a:custGeom>
              <a:avLst/>
              <a:gdLst>
                <a:gd name="connsiteX0" fmla="*/ 396 w 779753"/>
                <a:gd name="connsiteY0" fmla="*/ 977 h 514241"/>
                <a:gd name="connsiteX1" fmla="*/ 175021 w 779753"/>
                <a:gd name="connsiteY1" fmla="*/ 77177 h 514241"/>
                <a:gd name="connsiteX2" fmla="*/ 390921 w 779753"/>
                <a:gd name="connsiteY2" fmla="*/ 172427 h 514241"/>
                <a:gd name="connsiteX3" fmla="*/ 768746 w 779753"/>
                <a:gd name="connsiteY3" fmla="*/ 502627 h 514241"/>
                <a:gd name="connsiteX4" fmla="*/ 660796 w 779753"/>
                <a:gd name="connsiteY4" fmla="*/ 423252 h 514241"/>
                <a:gd name="connsiteX5" fmla="*/ 476646 w 779753"/>
                <a:gd name="connsiteY5" fmla="*/ 264502 h 514241"/>
                <a:gd name="connsiteX6" fmla="*/ 375046 w 779753"/>
                <a:gd name="connsiteY6" fmla="*/ 223227 h 514241"/>
                <a:gd name="connsiteX7" fmla="*/ 235346 w 779753"/>
                <a:gd name="connsiteY7" fmla="*/ 143852 h 514241"/>
                <a:gd name="connsiteX8" fmla="*/ 396 w 779753"/>
                <a:gd name="connsiteY8" fmla="*/ 977 h 5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3" h="514241">
                  <a:moveTo>
                    <a:pt x="396" y="977"/>
                  </a:moveTo>
                  <a:cubicBezTo>
                    <a:pt x="-9658" y="-10135"/>
                    <a:pt x="175021" y="77177"/>
                    <a:pt x="175021" y="77177"/>
                  </a:cubicBezTo>
                  <a:cubicBezTo>
                    <a:pt x="240108" y="105752"/>
                    <a:pt x="291967" y="101519"/>
                    <a:pt x="390921" y="172427"/>
                  </a:cubicBezTo>
                  <a:cubicBezTo>
                    <a:pt x="489875" y="243335"/>
                    <a:pt x="723767" y="460823"/>
                    <a:pt x="768746" y="502627"/>
                  </a:cubicBezTo>
                  <a:cubicBezTo>
                    <a:pt x="813725" y="544431"/>
                    <a:pt x="709479" y="462939"/>
                    <a:pt x="660796" y="423252"/>
                  </a:cubicBezTo>
                  <a:cubicBezTo>
                    <a:pt x="612113" y="383565"/>
                    <a:pt x="524271" y="297840"/>
                    <a:pt x="476646" y="264502"/>
                  </a:cubicBezTo>
                  <a:cubicBezTo>
                    <a:pt x="429021" y="231165"/>
                    <a:pt x="415263" y="243335"/>
                    <a:pt x="375046" y="223227"/>
                  </a:cubicBezTo>
                  <a:cubicBezTo>
                    <a:pt x="334829" y="203119"/>
                    <a:pt x="291438" y="181952"/>
                    <a:pt x="235346" y="143852"/>
                  </a:cubicBezTo>
                  <a:cubicBezTo>
                    <a:pt x="179254" y="105752"/>
                    <a:pt x="10450" y="12089"/>
                    <a:pt x="396" y="97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17C13195-CB7E-4191-BF42-BD9D6FFC94C3}"/>
                </a:ext>
              </a:extLst>
            </p:cNvPr>
            <p:cNvSpPr/>
            <p:nvPr/>
          </p:nvSpPr>
          <p:spPr>
            <a:xfrm>
              <a:off x="6595972" y="584192"/>
              <a:ext cx="668598" cy="587414"/>
            </a:xfrm>
            <a:custGeom>
              <a:avLst/>
              <a:gdLst>
                <a:gd name="connsiteX0" fmla="*/ 1678 w 668598"/>
                <a:gd name="connsiteY0" fmla="*/ 3183 h 587414"/>
                <a:gd name="connsiteX1" fmla="*/ 138203 w 668598"/>
                <a:gd name="connsiteY1" fmla="*/ 41283 h 587414"/>
                <a:gd name="connsiteX2" fmla="*/ 227103 w 668598"/>
                <a:gd name="connsiteY2" fmla="*/ 92083 h 587414"/>
                <a:gd name="connsiteX3" fmla="*/ 509678 w 668598"/>
                <a:gd name="connsiteY3" fmla="*/ 273058 h 587414"/>
                <a:gd name="connsiteX4" fmla="*/ 566828 w 668598"/>
                <a:gd name="connsiteY4" fmla="*/ 523883 h 587414"/>
                <a:gd name="connsiteX5" fmla="*/ 668428 w 668598"/>
                <a:gd name="connsiteY5" fmla="*/ 587383 h 587414"/>
                <a:gd name="connsiteX6" fmla="*/ 589053 w 668598"/>
                <a:gd name="connsiteY6" fmla="*/ 530233 h 587414"/>
                <a:gd name="connsiteX7" fmla="*/ 516028 w 668598"/>
                <a:gd name="connsiteY7" fmla="*/ 390533 h 587414"/>
                <a:gd name="connsiteX8" fmla="*/ 462053 w 668598"/>
                <a:gd name="connsiteY8" fmla="*/ 244483 h 587414"/>
                <a:gd name="connsiteX9" fmla="*/ 239803 w 668598"/>
                <a:gd name="connsiteY9" fmla="*/ 127008 h 587414"/>
                <a:gd name="connsiteX10" fmla="*/ 1678 w 668598"/>
                <a:gd name="connsiteY10" fmla="*/ 3183 h 5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598" h="587414">
                  <a:moveTo>
                    <a:pt x="1678" y="3183"/>
                  </a:moveTo>
                  <a:cubicBezTo>
                    <a:pt x="-15255" y="-11104"/>
                    <a:pt x="100632" y="26466"/>
                    <a:pt x="138203" y="41283"/>
                  </a:cubicBezTo>
                  <a:cubicBezTo>
                    <a:pt x="175774" y="56100"/>
                    <a:pt x="165191" y="53454"/>
                    <a:pt x="227103" y="92083"/>
                  </a:cubicBezTo>
                  <a:cubicBezTo>
                    <a:pt x="289015" y="130712"/>
                    <a:pt x="453057" y="201091"/>
                    <a:pt x="509678" y="273058"/>
                  </a:cubicBezTo>
                  <a:cubicBezTo>
                    <a:pt x="566299" y="345025"/>
                    <a:pt x="540370" y="471496"/>
                    <a:pt x="566828" y="523883"/>
                  </a:cubicBezTo>
                  <a:cubicBezTo>
                    <a:pt x="593286" y="576271"/>
                    <a:pt x="664724" y="586325"/>
                    <a:pt x="668428" y="587383"/>
                  </a:cubicBezTo>
                  <a:cubicBezTo>
                    <a:pt x="672132" y="588441"/>
                    <a:pt x="614453" y="563041"/>
                    <a:pt x="589053" y="530233"/>
                  </a:cubicBezTo>
                  <a:cubicBezTo>
                    <a:pt x="563653" y="497425"/>
                    <a:pt x="537195" y="438158"/>
                    <a:pt x="516028" y="390533"/>
                  </a:cubicBezTo>
                  <a:cubicBezTo>
                    <a:pt x="494861" y="342908"/>
                    <a:pt x="508091" y="288404"/>
                    <a:pt x="462053" y="244483"/>
                  </a:cubicBezTo>
                  <a:cubicBezTo>
                    <a:pt x="416016" y="200562"/>
                    <a:pt x="312299" y="167754"/>
                    <a:pt x="239803" y="127008"/>
                  </a:cubicBezTo>
                  <a:cubicBezTo>
                    <a:pt x="167307" y="86262"/>
                    <a:pt x="18611" y="17470"/>
                    <a:pt x="1678" y="318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9ABBC582-D439-447B-AFB3-72F75264EFE4}"/>
                </a:ext>
              </a:extLst>
            </p:cNvPr>
            <p:cNvSpPr/>
            <p:nvPr/>
          </p:nvSpPr>
          <p:spPr>
            <a:xfrm>
              <a:off x="4808675" y="873657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DFF3979-D3E1-4330-8B9C-5527D8FF33A8}"/>
                </a:ext>
              </a:extLst>
            </p:cNvPr>
            <p:cNvSpPr/>
            <p:nvPr/>
          </p:nvSpPr>
          <p:spPr>
            <a:xfrm>
              <a:off x="4990333" y="906078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4088DEB-08D1-41F6-930F-4F26D6D4A24E}"/>
                </a:ext>
              </a:extLst>
            </p:cNvPr>
            <p:cNvSpPr/>
            <p:nvPr/>
          </p:nvSpPr>
          <p:spPr>
            <a:xfrm>
              <a:off x="7427445" y="1527963"/>
              <a:ext cx="181757" cy="768787"/>
            </a:xfrm>
            <a:custGeom>
              <a:avLst/>
              <a:gdLst>
                <a:gd name="connsiteX0" fmla="*/ 2055 w 181757"/>
                <a:gd name="connsiteY0" fmla="*/ 270 h 768787"/>
                <a:gd name="connsiteX1" fmla="*/ 61322 w 181757"/>
                <a:gd name="connsiteY1" fmla="*/ 139970 h 768787"/>
                <a:gd name="connsiteX2" fmla="*/ 35922 w 181757"/>
                <a:gd name="connsiteY2" fmla="*/ 233104 h 768787"/>
                <a:gd name="connsiteX3" fmla="*/ 2055 w 181757"/>
                <a:gd name="connsiteY3" fmla="*/ 338937 h 768787"/>
                <a:gd name="connsiteX4" fmla="*/ 23222 w 181757"/>
                <a:gd name="connsiteY4" fmla="*/ 461704 h 768787"/>
                <a:gd name="connsiteX5" fmla="*/ 179855 w 181757"/>
                <a:gd name="connsiteY5" fmla="*/ 766504 h 768787"/>
                <a:gd name="connsiteX6" fmla="*/ 107888 w 181757"/>
                <a:gd name="connsiteY6" fmla="*/ 588704 h 768787"/>
                <a:gd name="connsiteX7" fmla="*/ 74022 w 181757"/>
                <a:gd name="connsiteY7" fmla="*/ 360104 h 768787"/>
                <a:gd name="connsiteX8" fmla="*/ 129055 w 181757"/>
                <a:gd name="connsiteY8" fmla="*/ 178070 h 768787"/>
                <a:gd name="connsiteX9" fmla="*/ 2055 w 181757"/>
                <a:gd name="connsiteY9" fmla="*/ 270 h 7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57" h="768787">
                  <a:moveTo>
                    <a:pt x="2055" y="270"/>
                  </a:moveTo>
                  <a:cubicBezTo>
                    <a:pt x="-9234" y="-6080"/>
                    <a:pt x="55678" y="101164"/>
                    <a:pt x="61322" y="139970"/>
                  </a:cubicBezTo>
                  <a:cubicBezTo>
                    <a:pt x="66966" y="178776"/>
                    <a:pt x="45800" y="199943"/>
                    <a:pt x="35922" y="233104"/>
                  </a:cubicBezTo>
                  <a:cubicBezTo>
                    <a:pt x="26044" y="266265"/>
                    <a:pt x="4172" y="300837"/>
                    <a:pt x="2055" y="338937"/>
                  </a:cubicBezTo>
                  <a:cubicBezTo>
                    <a:pt x="-62" y="377037"/>
                    <a:pt x="-6411" y="390443"/>
                    <a:pt x="23222" y="461704"/>
                  </a:cubicBezTo>
                  <a:cubicBezTo>
                    <a:pt x="52855" y="532965"/>
                    <a:pt x="165744" y="745337"/>
                    <a:pt x="179855" y="766504"/>
                  </a:cubicBezTo>
                  <a:cubicBezTo>
                    <a:pt x="193966" y="787671"/>
                    <a:pt x="125527" y="656437"/>
                    <a:pt x="107888" y="588704"/>
                  </a:cubicBezTo>
                  <a:cubicBezTo>
                    <a:pt x="90249" y="520971"/>
                    <a:pt x="70494" y="428543"/>
                    <a:pt x="74022" y="360104"/>
                  </a:cubicBezTo>
                  <a:cubicBezTo>
                    <a:pt x="77550" y="291665"/>
                    <a:pt x="143166" y="234514"/>
                    <a:pt x="129055" y="178070"/>
                  </a:cubicBezTo>
                  <a:cubicBezTo>
                    <a:pt x="114944" y="121626"/>
                    <a:pt x="13344" y="6620"/>
                    <a:pt x="2055" y="2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2990F019-54E0-496D-9C34-4B9749D06F21}"/>
                </a:ext>
              </a:extLst>
            </p:cNvPr>
            <p:cNvSpPr/>
            <p:nvPr/>
          </p:nvSpPr>
          <p:spPr>
            <a:xfrm>
              <a:off x="7386493" y="1981127"/>
              <a:ext cx="136435" cy="967787"/>
            </a:xfrm>
            <a:custGeom>
              <a:avLst/>
              <a:gdLst>
                <a:gd name="connsiteX0" fmla="*/ 68407 w 136435"/>
                <a:gd name="connsiteY0" fmla="*/ 73 h 967787"/>
                <a:gd name="connsiteX1" fmla="*/ 114974 w 136435"/>
                <a:gd name="connsiteY1" fmla="*/ 317573 h 967787"/>
                <a:gd name="connsiteX2" fmla="*/ 64174 w 136435"/>
                <a:gd name="connsiteY2" fmla="*/ 723973 h 967787"/>
                <a:gd name="connsiteX3" fmla="*/ 674 w 136435"/>
                <a:gd name="connsiteY3" fmla="*/ 956806 h 967787"/>
                <a:gd name="connsiteX4" fmla="*/ 34540 w 136435"/>
                <a:gd name="connsiteY4" fmla="*/ 910240 h 967787"/>
                <a:gd name="connsiteX5" fmla="*/ 93807 w 136435"/>
                <a:gd name="connsiteY5" fmla="*/ 736673 h 967787"/>
                <a:gd name="connsiteX6" fmla="*/ 136140 w 136435"/>
                <a:gd name="connsiteY6" fmla="*/ 292173 h 967787"/>
                <a:gd name="connsiteX7" fmla="*/ 68407 w 136435"/>
                <a:gd name="connsiteY7" fmla="*/ 73 h 9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5" h="967787">
                  <a:moveTo>
                    <a:pt x="68407" y="73"/>
                  </a:moveTo>
                  <a:cubicBezTo>
                    <a:pt x="64879" y="4306"/>
                    <a:pt x="115680" y="196923"/>
                    <a:pt x="114974" y="317573"/>
                  </a:cubicBezTo>
                  <a:cubicBezTo>
                    <a:pt x="114269" y="438223"/>
                    <a:pt x="83224" y="617434"/>
                    <a:pt x="64174" y="723973"/>
                  </a:cubicBezTo>
                  <a:cubicBezTo>
                    <a:pt x="45124" y="830512"/>
                    <a:pt x="5613" y="925762"/>
                    <a:pt x="674" y="956806"/>
                  </a:cubicBezTo>
                  <a:cubicBezTo>
                    <a:pt x="-4265" y="987851"/>
                    <a:pt x="19018" y="946929"/>
                    <a:pt x="34540" y="910240"/>
                  </a:cubicBezTo>
                  <a:cubicBezTo>
                    <a:pt x="50062" y="873551"/>
                    <a:pt x="76874" y="839684"/>
                    <a:pt x="93807" y="736673"/>
                  </a:cubicBezTo>
                  <a:cubicBezTo>
                    <a:pt x="110740" y="633662"/>
                    <a:pt x="139668" y="409295"/>
                    <a:pt x="136140" y="292173"/>
                  </a:cubicBezTo>
                  <a:cubicBezTo>
                    <a:pt x="132612" y="175051"/>
                    <a:pt x="71935" y="-4160"/>
                    <a:pt x="68407" y="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6D69481-9DBF-4E13-868B-405742A4E57A}"/>
                </a:ext>
              </a:extLst>
            </p:cNvPr>
            <p:cNvSpPr/>
            <p:nvPr/>
          </p:nvSpPr>
          <p:spPr>
            <a:xfrm>
              <a:off x="5017760" y="1512590"/>
              <a:ext cx="99366" cy="134833"/>
            </a:xfrm>
            <a:custGeom>
              <a:avLst/>
              <a:gdLst>
                <a:gd name="connsiteX0" fmla="*/ 857 w 99366"/>
                <a:gd name="connsiteY0" fmla="*/ 5060 h 134833"/>
                <a:gd name="connsiteX1" fmla="*/ 91873 w 99366"/>
                <a:gd name="connsiteY1" fmla="*/ 15643 h 134833"/>
                <a:gd name="connsiteX2" fmla="*/ 93990 w 99366"/>
                <a:gd name="connsiteY2" fmla="*/ 60093 h 134833"/>
                <a:gd name="connsiteX3" fmla="*/ 93990 w 99366"/>
                <a:gd name="connsiteY3" fmla="*/ 60093 h 134833"/>
                <a:gd name="connsiteX4" fmla="*/ 30490 w 99366"/>
                <a:gd name="connsiteY4" fmla="*/ 134177 h 134833"/>
                <a:gd name="connsiteX5" fmla="*/ 43190 w 99366"/>
                <a:gd name="connsiteY5" fmla="*/ 91843 h 134833"/>
                <a:gd name="connsiteX6" fmla="*/ 857 w 99366"/>
                <a:gd name="connsiteY6" fmla="*/ 5060 h 1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66" h="134833">
                  <a:moveTo>
                    <a:pt x="857" y="5060"/>
                  </a:moveTo>
                  <a:cubicBezTo>
                    <a:pt x="8971" y="-7640"/>
                    <a:pt x="76351" y="6471"/>
                    <a:pt x="91873" y="15643"/>
                  </a:cubicBezTo>
                  <a:cubicBezTo>
                    <a:pt x="107395" y="24815"/>
                    <a:pt x="93990" y="60093"/>
                    <a:pt x="93990" y="60093"/>
                  </a:cubicBezTo>
                  <a:lnTo>
                    <a:pt x="93990" y="60093"/>
                  </a:lnTo>
                  <a:cubicBezTo>
                    <a:pt x="83407" y="72440"/>
                    <a:pt x="38957" y="128885"/>
                    <a:pt x="30490" y="134177"/>
                  </a:cubicBezTo>
                  <a:cubicBezTo>
                    <a:pt x="22023" y="139469"/>
                    <a:pt x="41426" y="111599"/>
                    <a:pt x="43190" y="91843"/>
                  </a:cubicBezTo>
                  <a:cubicBezTo>
                    <a:pt x="44954" y="72087"/>
                    <a:pt x="-7257" y="17760"/>
                    <a:pt x="857" y="50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D32D2C6B-8C9A-4B4C-B6D3-7D166247BE33}"/>
                </a:ext>
              </a:extLst>
            </p:cNvPr>
            <p:cNvSpPr/>
            <p:nvPr/>
          </p:nvSpPr>
          <p:spPr>
            <a:xfrm>
              <a:off x="5404710" y="419771"/>
              <a:ext cx="898764" cy="390263"/>
            </a:xfrm>
            <a:custGeom>
              <a:avLst/>
              <a:gdLst>
                <a:gd name="connsiteX0" fmla="*/ 898276 w 898764"/>
                <a:gd name="connsiteY0" fmla="*/ 9669 h 390263"/>
                <a:gd name="connsiteX1" fmla="*/ 609351 w 898764"/>
                <a:gd name="connsiteY1" fmla="*/ 6494 h 390263"/>
                <a:gd name="connsiteX2" fmla="*/ 295026 w 898764"/>
                <a:gd name="connsiteY2" fmla="*/ 89044 h 390263"/>
                <a:gd name="connsiteX3" fmla="*/ 231526 w 898764"/>
                <a:gd name="connsiteY3" fmla="*/ 127144 h 390263"/>
                <a:gd name="connsiteX4" fmla="*/ 12451 w 898764"/>
                <a:gd name="connsiteY4" fmla="*/ 381144 h 390263"/>
                <a:gd name="connsiteX5" fmla="*/ 44201 w 898764"/>
                <a:gd name="connsiteY5" fmla="*/ 320819 h 390263"/>
                <a:gd name="connsiteX6" fmla="*/ 187076 w 898764"/>
                <a:gd name="connsiteY6" fmla="*/ 193819 h 390263"/>
                <a:gd name="connsiteX7" fmla="*/ 444251 w 898764"/>
                <a:gd name="connsiteY7" fmla="*/ 60469 h 390263"/>
                <a:gd name="connsiteX8" fmla="*/ 672851 w 898764"/>
                <a:gd name="connsiteY8" fmla="*/ 44594 h 390263"/>
                <a:gd name="connsiteX9" fmla="*/ 898276 w 898764"/>
                <a:gd name="connsiteY9" fmla="*/ 9669 h 39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764" h="390263">
                  <a:moveTo>
                    <a:pt x="898276" y="9669"/>
                  </a:moveTo>
                  <a:cubicBezTo>
                    <a:pt x="887693" y="3319"/>
                    <a:pt x="709893" y="-6735"/>
                    <a:pt x="609351" y="6494"/>
                  </a:cubicBezTo>
                  <a:cubicBezTo>
                    <a:pt x="508809" y="19723"/>
                    <a:pt x="357997" y="68936"/>
                    <a:pt x="295026" y="89044"/>
                  </a:cubicBezTo>
                  <a:cubicBezTo>
                    <a:pt x="232055" y="109152"/>
                    <a:pt x="278622" y="78461"/>
                    <a:pt x="231526" y="127144"/>
                  </a:cubicBezTo>
                  <a:cubicBezTo>
                    <a:pt x="184430" y="175827"/>
                    <a:pt x="43672" y="348865"/>
                    <a:pt x="12451" y="381144"/>
                  </a:cubicBezTo>
                  <a:cubicBezTo>
                    <a:pt x="-18770" y="413423"/>
                    <a:pt x="15097" y="352040"/>
                    <a:pt x="44201" y="320819"/>
                  </a:cubicBezTo>
                  <a:cubicBezTo>
                    <a:pt x="73305" y="289598"/>
                    <a:pt x="120401" y="237211"/>
                    <a:pt x="187076" y="193819"/>
                  </a:cubicBezTo>
                  <a:cubicBezTo>
                    <a:pt x="253751" y="150427"/>
                    <a:pt x="363289" y="85340"/>
                    <a:pt x="444251" y="60469"/>
                  </a:cubicBezTo>
                  <a:cubicBezTo>
                    <a:pt x="525213" y="35598"/>
                    <a:pt x="600884" y="56765"/>
                    <a:pt x="672851" y="44594"/>
                  </a:cubicBezTo>
                  <a:cubicBezTo>
                    <a:pt x="744818" y="32423"/>
                    <a:pt x="908859" y="16019"/>
                    <a:pt x="898276" y="966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56B8547-6042-4C1B-AB81-68F542E5AD11}"/>
                </a:ext>
              </a:extLst>
            </p:cNvPr>
            <p:cNvSpPr/>
            <p:nvPr/>
          </p:nvSpPr>
          <p:spPr>
            <a:xfrm>
              <a:off x="4300535" y="3889895"/>
              <a:ext cx="887600" cy="1537427"/>
            </a:xfrm>
            <a:custGeom>
              <a:avLst/>
              <a:gdLst>
                <a:gd name="connsiteX0" fmla="*/ 877890 w 887600"/>
                <a:gd name="connsiteY0" fmla="*/ 9005 h 1537427"/>
                <a:gd name="connsiteX1" fmla="*/ 858840 w 887600"/>
                <a:gd name="connsiteY1" fmla="*/ 78855 h 1537427"/>
                <a:gd name="connsiteX2" fmla="*/ 858840 w 887600"/>
                <a:gd name="connsiteY2" fmla="*/ 237605 h 1537427"/>
                <a:gd name="connsiteX3" fmla="*/ 887415 w 887600"/>
                <a:gd name="connsiteY3" fmla="*/ 478905 h 1537427"/>
                <a:gd name="connsiteX4" fmla="*/ 842965 w 887600"/>
                <a:gd name="connsiteY4" fmla="*/ 720205 h 1537427"/>
                <a:gd name="connsiteX5" fmla="*/ 588965 w 887600"/>
                <a:gd name="connsiteY5" fmla="*/ 1129780 h 1537427"/>
                <a:gd name="connsiteX6" fmla="*/ 23815 w 887600"/>
                <a:gd name="connsiteY6" fmla="*/ 1513955 h 1537427"/>
                <a:gd name="connsiteX7" fmla="*/ 131765 w 887600"/>
                <a:gd name="connsiteY7" fmla="*/ 1469505 h 1537427"/>
                <a:gd name="connsiteX8" fmla="*/ 373065 w 887600"/>
                <a:gd name="connsiteY8" fmla="*/ 1256780 h 1537427"/>
                <a:gd name="connsiteX9" fmla="*/ 744540 w 887600"/>
                <a:gd name="connsiteY9" fmla="*/ 926580 h 1537427"/>
                <a:gd name="connsiteX10" fmla="*/ 836615 w 887600"/>
                <a:gd name="connsiteY10" fmla="*/ 621780 h 1537427"/>
                <a:gd name="connsiteX11" fmla="*/ 862015 w 887600"/>
                <a:gd name="connsiteY11" fmla="*/ 275705 h 1537427"/>
                <a:gd name="connsiteX12" fmla="*/ 877890 w 887600"/>
                <a:gd name="connsiteY12" fmla="*/ 9005 h 153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600" h="1537427">
                  <a:moveTo>
                    <a:pt x="877890" y="9005"/>
                  </a:moveTo>
                  <a:cubicBezTo>
                    <a:pt x="877361" y="-23803"/>
                    <a:pt x="862015" y="40755"/>
                    <a:pt x="858840" y="78855"/>
                  </a:cubicBezTo>
                  <a:cubicBezTo>
                    <a:pt x="855665" y="116955"/>
                    <a:pt x="854077" y="170930"/>
                    <a:pt x="858840" y="237605"/>
                  </a:cubicBezTo>
                  <a:cubicBezTo>
                    <a:pt x="863602" y="304280"/>
                    <a:pt x="890061" y="398472"/>
                    <a:pt x="887415" y="478905"/>
                  </a:cubicBezTo>
                  <a:cubicBezTo>
                    <a:pt x="884769" y="559338"/>
                    <a:pt x="892707" y="611726"/>
                    <a:pt x="842965" y="720205"/>
                  </a:cubicBezTo>
                  <a:cubicBezTo>
                    <a:pt x="793223" y="828684"/>
                    <a:pt x="725490" y="997488"/>
                    <a:pt x="588965" y="1129780"/>
                  </a:cubicBezTo>
                  <a:cubicBezTo>
                    <a:pt x="452440" y="1262072"/>
                    <a:pt x="100015" y="1457334"/>
                    <a:pt x="23815" y="1513955"/>
                  </a:cubicBezTo>
                  <a:cubicBezTo>
                    <a:pt x="-52385" y="1570576"/>
                    <a:pt x="73557" y="1512367"/>
                    <a:pt x="131765" y="1469505"/>
                  </a:cubicBezTo>
                  <a:cubicBezTo>
                    <a:pt x="189973" y="1426643"/>
                    <a:pt x="373065" y="1256780"/>
                    <a:pt x="373065" y="1256780"/>
                  </a:cubicBezTo>
                  <a:cubicBezTo>
                    <a:pt x="475194" y="1166293"/>
                    <a:pt x="667282" y="1032413"/>
                    <a:pt x="744540" y="926580"/>
                  </a:cubicBezTo>
                  <a:cubicBezTo>
                    <a:pt x="821798" y="820747"/>
                    <a:pt x="817036" y="730259"/>
                    <a:pt x="836615" y="621780"/>
                  </a:cubicBezTo>
                  <a:cubicBezTo>
                    <a:pt x="856194" y="513301"/>
                    <a:pt x="857252" y="379422"/>
                    <a:pt x="862015" y="275705"/>
                  </a:cubicBezTo>
                  <a:cubicBezTo>
                    <a:pt x="866777" y="171988"/>
                    <a:pt x="878419" y="41813"/>
                    <a:pt x="877890" y="900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0AC6D25-89C8-49DC-A6DD-A72EA64391B3}"/>
                </a:ext>
              </a:extLst>
            </p:cNvPr>
            <p:cNvSpPr/>
            <p:nvPr/>
          </p:nvSpPr>
          <p:spPr>
            <a:xfrm>
              <a:off x="4542765" y="2060875"/>
              <a:ext cx="156478" cy="746342"/>
            </a:xfrm>
            <a:custGeom>
              <a:avLst/>
              <a:gdLst>
                <a:gd name="connsiteX0" fmla="*/ 156235 w 156478"/>
                <a:gd name="connsiteY0" fmla="*/ 1288 h 746342"/>
                <a:gd name="connsiteX1" fmla="*/ 48285 w 156478"/>
                <a:gd name="connsiteY1" fmla="*/ 131463 h 746342"/>
                <a:gd name="connsiteX2" fmla="*/ 22885 w 156478"/>
                <a:gd name="connsiteY2" fmla="*/ 264813 h 746342"/>
                <a:gd name="connsiteX3" fmla="*/ 49873 w 156478"/>
                <a:gd name="connsiteY3" fmla="*/ 521988 h 746342"/>
                <a:gd name="connsiteX4" fmla="*/ 76860 w 156478"/>
                <a:gd name="connsiteY4" fmla="*/ 734713 h 746342"/>
                <a:gd name="connsiteX5" fmla="*/ 83210 w 156478"/>
                <a:gd name="connsiteY5" fmla="*/ 698200 h 746342"/>
                <a:gd name="connsiteX6" fmla="*/ 56223 w 156478"/>
                <a:gd name="connsiteY6" fmla="*/ 528338 h 746342"/>
                <a:gd name="connsiteX7" fmla="*/ 8598 w 156478"/>
                <a:gd name="connsiteY7" fmla="*/ 353713 h 746342"/>
                <a:gd name="connsiteX8" fmla="*/ 14948 w 156478"/>
                <a:gd name="connsiteY8" fmla="*/ 214013 h 746342"/>
                <a:gd name="connsiteX9" fmla="*/ 156235 w 156478"/>
                <a:gd name="connsiteY9" fmla="*/ 1288 h 7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478" h="746342">
                  <a:moveTo>
                    <a:pt x="156235" y="1288"/>
                  </a:moveTo>
                  <a:cubicBezTo>
                    <a:pt x="161791" y="-12470"/>
                    <a:pt x="70510" y="87542"/>
                    <a:pt x="48285" y="131463"/>
                  </a:cubicBezTo>
                  <a:cubicBezTo>
                    <a:pt x="26060" y="175384"/>
                    <a:pt x="22620" y="199726"/>
                    <a:pt x="22885" y="264813"/>
                  </a:cubicBezTo>
                  <a:cubicBezTo>
                    <a:pt x="23150" y="329900"/>
                    <a:pt x="40877" y="443671"/>
                    <a:pt x="49873" y="521988"/>
                  </a:cubicBezTo>
                  <a:cubicBezTo>
                    <a:pt x="58869" y="600305"/>
                    <a:pt x="71304" y="705344"/>
                    <a:pt x="76860" y="734713"/>
                  </a:cubicBezTo>
                  <a:cubicBezTo>
                    <a:pt x="82416" y="764082"/>
                    <a:pt x="86649" y="732596"/>
                    <a:pt x="83210" y="698200"/>
                  </a:cubicBezTo>
                  <a:cubicBezTo>
                    <a:pt x="79771" y="663804"/>
                    <a:pt x="68658" y="585752"/>
                    <a:pt x="56223" y="528338"/>
                  </a:cubicBezTo>
                  <a:cubicBezTo>
                    <a:pt x="43788" y="470924"/>
                    <a:pt x="15477" y="406101"/>
                    <a:pt x="8598" y="353713"/>
                  </a:cubicBezTo>
                  <a:cubicBezTo>
                    <a:pt x="1719" y="301326"/>
                    <a:pt x="-9394" y="272221"/>
                    <a:pt x="14948" y="214013"/>
                  </a:cubicBezTo>
                  <a:cubicBezTo>
                    <a:pt x="39290" y="155805"/>
                    <a:pt x="150679" y="15046"/>
                    <a:pt x="156235" y="128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D3BCBD24-F1CC-4D3F-BAD8-1F191F4B3855}"/>
                </a:ext>
              </a:extLst>
            </p:cNvPr>
            <p:cNvSpPr/>
            <p:nvPr/>
          </p:nvSpPr>
          <p:spPr>
            <a:xfrm>
              <a:off x="4603578" y="2793363"/>
              <a:ext cx="399035" cy="672545"/>
            </a:xfrm>
            <a:custGeom>
              <a:avLst/>
              <a:gdLst>
                <a:gd name="connsiteX0" fmla="*/ 20810 w 399035"/>
                <a:gd name="connsiteY0" fmla="*/ 637 h 672545"/>
                <a:gd name="connsiteX1" fmla="*/ 6522 w 399035"/>
                <a:gd name="connsiteY1" fmla="*/ 73662 h 672545"/>
                <a:gd name="connsiteX2" fmla="*/ 38272 w 399035"/>
                <a:gd name="connsiteY2" fmla="*/ 153037 h 672545"/>
                <a:gd name="connsiteX3" fmla="*/ 66847 w 399035"/>
                <a:gd name="connsiteY3" fmla="*/ 251462 h 672545"/>
                <a:gd name="connsiteX4" fmla="*/ 111297 w 399035"/>
                <a:gd name="connsiteY4" fmla="*/ 335600 h 672545"/>
                <a:gd name="connsiteX5" fmla="*/ 155747 w 399035"/>
                <a:gd name="connsiteY5" fmla="*/ 405450 h 672545"/>
                <a:gd name="connsiteX6" fmla="*/ 182735 w 399035"/>
                <a:gd name="connsiteY6" fmla="*/ 488000 h 672545"/>
                <a:gd name="connsiteX7" fmla="*/ 203372 w 399035"/>
                <a:gd name="connsiteY7" fmla="*/ 546737 h 672545"/>
                <a:gd name="connsiteX8" fmla="*/ 274810 w 399035"/>
                <a:gd name="connsiteY8" fmla="*/ 613412 h 672545"/>
                <a:gd name="connsiteX9" fmla="*/ 398635 w 399035"/>
                <a:gd name="connsiteY9" fmla="*/ 670562 h 672545"/>
                <a:gd name="connsiteX10" fmla="*/ 309735 w 399035"/>
                <a:gd name="connsiteY10" fmla="*/ 646750 h 672545"/>
                <a:gd name="connsiteX11" fmla="*/ 184322 w 399035"/>
                <a:gd name="connsiteY11" fmla="*/ 527687 h 672545"/>
                <a:gd name="connsiteX12" fmla="*/ 154160 w 399035"/>
                <a:gd name="connsiteY12" fmla="*/ 395925 h 672545"/>
                <a:gd name="connsiteX13" fmla="*/ 9697 w 399035"/>
                <a:gd name="connsiteY13" fmla="*/ 116525 h 672545"/>
                <a:gd name="connsiteX14" fmla="*/ 20810 w 399035"/>
                <a:gd name="connsiteY14" fmla="*/ 637 h 6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35" h="672545">
                  <a:moveTo>
                    <a:pt x="20810" y="637"/>
                  </a:moveTo>
                  <a:cubicBezTo>
                    <a:pt x="20281" y="-6507"/>
                    <a:pt x="3612" y="48262"/>
                    <a:pt x="6522" y="73662"/>
                  </a:cubicBezTo>
                  <a:cubicBezTo>
                    <a:pt x="9432" y="99062"/>
                    <a:pt x="28218" y="123404"/>
                    <a:pt x="38272" y="153037"/>
                  </a:cubicBezTo>
                  <a:cubicBezTo>
                    <a:pt x="48326" y="182670"/>
                    <a:pt x="54676" y="221035"/>
                    <a:pt x="66847" y="251462"/>
                  </a:cubicBezTo>
                  <a:cubicBezTo>
                    <a:pt x="79018" y="281889"/>
                    <a:pt x="96480" y="309935"/>
                    <a:pt x="111297" y="335600"/>
                  </a:cubicBezTo>
                  <a:cubicBezTo>
                    <a:pt x="126114" y="361265"/>
                    <a:pt x="143841" y="380050"/>
                    <a:pt x="155747" y="405450"/>
                  </a:cubicBezTo>
                  <a:cubicBezTo>
                    <a:pt x="167653" y="430850"/>
                    <a:pt x="174798" y="464452"/>
                    <a:pt x="182735" y="488000"/>
                  </a:cubicBezTo>
                  <a:cubicBezTo>
                    <a:pt x="190672" y="511548"/>
                    <a:pt x="188026" y="525835"/>
                    <a:pt x="203372" y="546737"/>
                  </a:cubicBezTo>
                  <a:cubicBezTo>
                    <a:pt x="218718" y="567639"/>
                    <a:pt x="242266" y="592775"/>
                    <a:pt x="274810" y="613412"/>
                  </a:cubicBezTo>
                  <a:cubicBezTo>
                    <a:pt x="307354" y="634049"/>
                    <a:pt x="392814" y="665006"/>
                    <a:pt x="398635" y="670562"/>
                  </a:cubicBezTo>
                  <a:cubicBezTo>
                    <a:pt x="404456" y="676118"/>
                    <a:pt x="345454" y="670563"/>
                    <a:pt x="309735" y="646750"/>
                  </a:cubicBezTo>
                  <a:cubicBezTo>
                    <a:pt x="274016" y="622938"/>
                    <a:pt x="210251" y="569491"/>
                    <a:pt x="184322" y="527687"/>
                  </a:cubicBezTo>
                  <a:cubicBezTo>
                    <a:pt x="158393" y="485883"/>
                    <a:pt x="183264" y="464452"/>
                    <a:pt x="154160" y="395925"/>
                  </a:cubicBezTo>
                  <a:cubicBezTo>
                    <a:pt x="125056" y="327398"/>
                    <a:pt x="36949" y="179231"/>
                    <a:pt x="9697" y="116525"/>
                  </a:cubicBezTo>
                  <a:cubicBezTo>
                    <a:pt x="-17555" y="53819"/>
                    <a:pt x="21339" y="7781"/>
                    <a:pt x="20810" y="63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1E1680D-68F7-4A9C-B22E-01B26BB5BD36}"/>
                </a:ext>
              </a:extLst>
            </p:cNvPr>
            <p:cNvSpPr/>
            <p:nvPr/>
          </p:nvSpPr>
          <p:spPr>
            <a:xfrm>
              <a:off x="4864099" y="2549531"/>
              <a:ext cx="54008" cy="516141"/>
            </a:xfrm>
            <a:custGeom>
              <a:avLst/>
              <a:gdLst>
                <a:gd name="connsiteX0" fmla="*/ 1 w 54008"/>
                <a:gd name="connsiteY0" fmla="*/ 1582 h 516141"/>
                <a:gd name="connsiteX1" fmla="*/ 42864 w 54008"/>
                <a:gd name="connsiteY1" fmla="*/ 85719 h 516141"/>
                <a:gd name="connsiteX2" fmla="*/ 53976 w 54008"/>
                <a:gd name="connsiteY2" fmla="*/ 230182 h 516141"/>
                <a:gd name="connsiteX3" fmla="*/ 46039 w 54008"/>
                <a:gd name="connsiteY3" fmla="*/ 493707 h 516141"/>
                <a:gd name="connsiteX4" fmla="*/ 39689 w 54008"/>
                <a:gd name="connsiteY4" fmla="*/ 495294 h 516141"/>
                <a:gd name="connsiteX5" fmla="*/ 42864 w 54008"/>
                <a:gd name="connsiteY5" fmla="*/ 436557 h 516141"/>
                <a:gd name="connsiteX6" fmla="*/ 41276 w 54008"/>
                <a:gd name="connsiteY6" fmla="*/ 157157 h 516141"/>
                <a:gd name="connsiteX7" fmla="*/ 1 w 54008"/>
                <a:gd name="connsiteY7" fmla="*/ 1582 h 5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8" h="516141">
                  <a:moveTo>
                    <a:pt x="1" y="1582"/>
                  </a:moveTo>
                  <a:cubicBezTo>
                    <a:pt x="266" y="-10324"/>
                    <a:pt x="33868" y="47619"/>
                    <a:pt x="42864" y="85719"/>
                  </a:cubicBezTo>
                  <a:cubicBezTo>
                    <a:pt x="51860" y="123819"/>
                    <a:pt x="53447" y="162184"/>
                    <a:pt x="53976" y="230182"/>
                  </a:cubicBezTo>
                  <a:cubicBezTo>
                    <a:pt x="54505" y="298180"/>
                    <a:pt x="48420" y="449522"/>
                    <a:pt x="46039" y="493707"/>
                  </a:cubicBezTo>
                  <a:cubicBezTo>
                    <a:pt x="43658" y="537892"/>
                    <a:pt x="40218" y="504819"/>
                    <a:pt x="39689" y="495294"/>
                  </a:cubicBezTo>
                  <a:cubicBezTo>
                    <a:pt x="39160" y="485769"/>
                    <a:pt x="42600" y="492913"/>
                    <a:pt x="42864" y="436557"/>
                  </a:cubicBezTo>
                  <a:cubicBezTo>
                    <a:pt x="43128" y="380201"/>
                    <a:pt x="48420" y="228594"/>
                    <a:pt x="41276" y="157157"/>
                  </a:cubicBezTo>
                  <a:cubicBezTo>
                    <a:pt x="34132" y="85720"/>
                    <a:pt x="-264" y="13488"/>
                    <a:pt x="1" y="158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3E5ADC2-BA25-4768-AF52-34A9BD52A2B2}"/>
                </a:ext>
              </a:extLst>
            </p:cNvPr>
            <p:cNvSpPr/>
            <p:nvPr/>
          </p:nvSpPr>
          <p:spPr>
            <a:xfrm>
              <a:off x="4811078" y="2567171"/>
              <a:ext cx="83553" cy="494721"/>
            </a:xfrm>
            <a:custGeom>
              <a:avLst/>
              <a:gdLst>
                <a:gd name="connsiteX0" fmla="*/ 11747 w 83553"/>
                <a:gd name="connsiteY0" fmla="*/ 1404 h 494721"/>
                <a:gd name="connsiteX1" fmla="*/ 27622 w 83553"/>
                <a:gd name="connsiteY1" fmla="*/ 141104 h 494721"/>
                <a:gd name="connsiteX2" fmla="*/ 19685 w 83553"/>
                <a:gd name="connsiteY2" fmla="*/ 268104 h 494721"/>
                <a:gd name="connsiteX3" fmla="*/ 81597 w 83553"/>
                <a:gd name="connsiteY3" fmla="*/ 484004 h 494721"/>
                <a:gd name="connsiteX4" fmla="*/ 64135 w 83553"/>
                <a:gd name="connsiteY4" fmla="*/ 455429 h 494721"/>
                <a:gd name="connsiteX5" fmla="*/ 24447 w 83553"/>
                <a:gd name="connsiteY5" fmla="*/ 398279 h 494721"/>
                <a:gd name="connsiteX6" fmla="*/ 3810 w 83553"/>
                <a:gd name="connsiteY6" fmla="*/ 352242 h 494721"/>
                <a:gd name="connsiteX7" fmla="*/ 2222 w 83553"/>
                <a:gd name="connsiteY7" fmla="*/ 231592 h 494721"/>
                <a:gd name="connsiteX8" fmla="*/ 11747 w 83553"/>
                <a:gd name="connsiteY8" fmla="*/ 1404 h 49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3" h="494721">
                  <a:moveTo>
                    <a:pt x="11747" y="1404"/>
                  </a:moveTo>
                  <a:cubicBezTo>
                    <a:pt x="15980" y="-13677"/>
                    <a:pt x="26299" y="96654"/>
                    <a:pt x="27622" y="141104"/>
                  </a:cubicBezTo>
                  <a:cubicBezTo>
                    <a:pt x="28945" y="185554"/>
                    <a:pt x="10689" y="210954"/>
                    <a:pt x="19685" y="268104"/>
                  </a:cubicBezTo>
                  <a:cubicBezTo>
                    <a:pt x="28681" y="325254"/>
                    <a:pt x="74189" y="452783"/>
                    <a:pt x="81597" y="484004"/>
                  </a:cubicBezTo>
                  <a:cubicBezTo>
                    <a:pt x="89005" y="515225"/>
                    <a:pt x="73660" y="469716"/>
                    <a:pt x="64135" y="455429"/>
                  </a:cubicBezTo>
                  <a:cubicBezTo>
                    <a:pt x="54610" y="441142"/>
                    <a:pt x="34501" y="415477"/>
                    <a:pt x="24447" y="398279"/>
                  </a:cubicBezTo>
                  <a:cubicBezTo>
                    <a:pt x="14393" y="381081"/>
                    <a:pt x="7514" y="380023"/>
                    <a:pt x="3810" y="352242"/>
                  </a:cubicBezTo>
                  <a:cubicBezTo>
                    <a:pt x="106" y="324461"/>
                    <a:pt x="-1747" y="287948"/>
                    <a:pt x="2222" y="231592"/>
                  </a:cubicBezTo>
                  <a:cubicBezTo>
                    <a:pt x="6191" y="175236"/>
                    <a:pt x="7514" y="16485"/>
                    <a:pt x="11747" y="140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732613B-DCB9-44E5-8BFC-9F02FAC39F02}"/>
                </a:ext>
              </a:extLst>
            </p:cNvPr>
            <p:cNvSpPr/>
            <p:nvPr/>
          </p:nvSpPr>
          <p:spPr>
            <a:xfrm>
              <a:off x="7471425" y="2423238"/>
              <a:ext cx="137998" cy="363082"/>
            </a:xfrm>
            <a:custGeom>
              <a:avLst/>
              <a:gdLst>
                <a:gd name="connsiteX0" fmla="*/ 131642 w 137998"/>
                <a:gd name="connsiteY0" fmla="*/ 345 h 363082"/>
                <a:gd name="connsiteX1" fmla="*/ 123175 w 137998"/>
                <a:gd name="connsiteY1" fmla="*/ 201429 h 363082"/>
                <a:gd name="connsiteX2" fmla="*/ 408 w 137998"/>
                <a:gd name="connsiteY2" fmla="*/ 362295 h 363082"/>
                <a:gd name="connsiteX3" fmla="*/ 85075 w 137998"/>
                <a:gd name="connsiteY3" fmla="*/ 252229 h 363082"/>
                <a:gd name="connsiteX4" fmla="*/ 131642 w 137998"/>
                <a:gd name="connsiteY4" fmla="*/ 345 h 3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98" h="363082">
                  <a:moveTo>
                    <a:pt x="131642" y="345"/>
                  </a:moveTo>
                  <a:cubicBezTo>
                    <a:pt x="137992" y="-8122"/>
                    <a:pt x="145047" y="141104"/>
                    <a:pt x="123175" y="201429"/>
                  </a:cubicBezTo>
                  <a:cubicBezTo>
                    <a:pt x="101303" y="261754"/>
                    <a:pt x="6758" y="353828"/>
                    <a:pt x="408" y="362295"/>
                  </a:cubicBezTo>
                  <a:cubicBezTo>
                    <a:pt x="-5942" y="370762"/>
                    <a:pt x="63556" y="309379"/>
                    <a:pt x="85075" y="252229"/>
                  </a:cubicBezTo>
                  <a:cubicBezTo>
                    <a:pt x="106594" y="195079"/>
                    <a:pt x="125292" y="8812"/>
                    <a:pt x="131642" y="3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8F87A683-D555-42D8-A8D1-60DBBA6477E7}"/>
                </a:ext>
              </a:extLst>
            </p:cNvPr>
            <p:cNvSpPr/>
            <p:nvPr/>
          </p:nvSpPr>
          <p:spPr>
            <a:xfrm>
              <a:off x="7581635" y="2404883"/>
              <a:ext cx="121153" cy="155421"/>
            </a:xfrm>
            <a:custGeom>
              <a:avLst/>
              <a:gdLst>
                <a:gd name="connsiteX0" fmla="*/ 265 w 121153"/>
                <a:gd name="connsiteY0" fmla="*/ 3884 h 155421"/>
                <a:gd name="connsiteX1" fmla="*/ 67998 w 121153"/>
                <a:gd name="connsiteY1" fmla="*/ 16584 h 155421"/>
                <a:gd name="connsiteX2" fmla="*/ 97632 w 121153"/>
                <a:gd name="connsiteY2" fmla="*/ 69500 h 155421"/>
                <a:gd name="connsiteX3" fmla="*/ 120915 w 121153"/>
                <a:gd name="connsiteY3" fmla="*/ 154167 h 155421"/>
                <a:gd name="connsiteX4" fmla="*/ 110332 w 121153"/>
                <a:gd name="connsiteY4" fmla="*/ 122417 h 155421"/>
                <a:gd name="connsiteX5" fmla="*/ 95515 w 121153"/>
                <a:gd name="connsiteY5" fmla="*/ 77967 h 155421"/>
                <a:gd name="connsiteX6" fmla="*/ 265 w 121153"/>
                <a:gd name="connsiteY6" fmla="*/ 3884 h 15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3" h="155421">
                  <a:moveTo>
                    <a:pt x="265" y="3884"/>
                  </a:moveTo>
                  <a:cubicBezTo>
                    <a:pt x="-4321" y="-6346"/>
                    <a:pt x="51770" y="5648"/>
                    <a:pt x="67998" y="16584"/>
                  </a:cubicBezTo>
                  <a:cubicBezTo>
                    <a:pt x="84226" y="27520"/>
                    <a:pt x="88813" y="46570"/>
                    <a:pt x="97632" y="69500"/>
                  </a:cubicBezTo>
                  <a:cubicBezTo>
                    <a:pt x="106451" y="92430"/>
                    <a:pt x="118798" y="145348"/>
                    <a:pt x="120915" y="154167"/>
                  </a:cubicBezTo>
                  <a:cubicBezTo>
                    <a:pt x="123032" y="162987"/>
                    <a:pt x="110332" y="122417"/>
                    <a:pt x="110332" y="122417"/>
                  </a:cubicBezTo>
                  <a:cubicBezTo>
                    <a:pt x="106099" y="109717"/>
                    <a:pt x="109273" y="95606"/>
                    <a:pt x="95515" y="77967"/>
                  </a:cubicBezTo>
                  <a:cubicBezTo>
                    <a:pt x="81757" y="60328"/>
                    <a:pt x="4851" y="14114"/>
                    <a:pt x="265" y="38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6BC8186-DBC6-4B14-919F-2C2DECA036D5}"/>
                </a:ext>
              </a:extLst>
            </p:cNvPr>
            <p:cNvSpPr/>
            <p:nvPr/>
          </p:nvSpPr>
          <p:spPr>
            <a:xfrm>
              <a:off x="7577667" y="2490229"/>
              <a:ext cx="135484" cy="608811"/>
            </a:xfrm>
            <a:custGeom>
              <a:avLst/>
              <a:gdLst>
                <a:gd name="connsiteX0" fmla="*/ 127000 w 135484"/>
                <a:gd name="connsiteY0" fmla="*/ 5321 h 608811"/>
                <a:gd name="connsiteX1" fmla="*/ 131233 w 135484"/>
                <a:gd name="connsiteY1" fmla="*/ 83638 h 608811"/>
                <a:gd name="connsiteX2" fmla="*/ 82550 w 135484"/>
                <a:gd name="connsiteY2" fmla="*/ 255088 h 608811"/>
                <a:gd name="connsiteX3" fmla="*/ 69850 w 135484"/>
                <a:gd name="connsiteY3" fmla="*/ 308004 h 608811"/>
                <a:gd name="connsiteX4" fmla="*/ 25400 w 135484"/>
                <a:gd name="connsiteY4" fmla="*/ 352454 h 608811"/>
                <a:gd name="connsiteX5" fmla="*/ 0 w 135484"/>
                <a:gd name="connsiteY5" fmla="*/ 435004 h 608811"/>
                <a:gd name="connsiteX6" fmla="*/ 25400 w 135484"/>
                <a:gd name="connsiteY6" fmla="*/ 608571 h 608811"/>
                <a:gd name="connsiteX7" fmla="*/ 2116 w 135484"/>
                <a:gd name="connsiteY7" fmla="*/ 466754 h 608811"/>
                <a:gd name="connsiteX8" fmla="*/ 78316 w 135484"/>
                <a:gd name="connsiteY8" fmla="*/ 225454 h 608811"/>
                <a:gd name="connsiteX9" fmla="*/ 127000 w 135484"/>
                <a:gd name="connsiteY9" fmla="*/ 5321 h 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4" h="608811">
                  <a:moveTo>
                    <a:pt x="127000" y="5321"/>
                  </a:moveTo>
                  <a:cubicBezTo>
                    <a:pt x="135820" y="-18315"/>
                    <a:pt x="138641" y="42010"/>
                    <a:pt x="131233" y="83638"/>
                  </a:cubicBezTo>
                  <a:cubicBezTo>
                    <a:pt x="123825" y="125266"/>
                    <a:pt x="92781" y="217694"/>
                    <a:pt x="82550" y="255088"/>
                  </a:cubicBezTo>
                  <a:cubicBezTo>
                    <a:pt x="72319" y="292482"/>
                    <a:pt x="79375" y="291776"/>
                    <a:pt x="69850" y="308004"/>
                  </a:cubicBezTo>
                  <a:cubicBezTo>
                    <a:pt x="60325" y="324232"/>
                    <a:pt x="37042" y="331287"/>
                    <a:pt x="25400" y="352454"/>
                  </a:cubicBezTo>
                  <a:cubicBezTo>
                    <a:pt x="13758" y="373621"/>
                    <a:pt x="0" y="392318"/>
                    <a:pt x="0" y="435004"/>
                  </a:cubicBezTo>
                  <a:cubicBezTo>
                    <a:pt x="0" y="477690"/>
                    <a:pt x="25047" y="603279"/>
                    <a:pt x="25400" y="608571"/>
                  </a:cubicBezTo>
                  <a:cubicBezTo>
                    <a:pt x="25753" y="613863"/>
                    <a:pt x="-6703" y="530607"/>
                    <a:pt x="2116" y="466754"/>
                  </a:cubicBezTo>
                  <a:cubicBezTo>
                    <a:pt x="10935" y="402901"/>
                    <a:pt x="58208" y="298126"/>
                    <a:pt x="78316" y="225454"/>
                  </a:cubicBezTo>
                  <a:cubicBezTo>
                    <a:pt x="98424" y="152782"/>
                    <a:pt x="118180" y="28957"/>
                    <a:pt x="127000" y="53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33BD0871-1AC6-470E-8241-5EC51891D98A}"/>
                </a:ext>
              </a:extLst>
            </p:cNvPr>
            <p:cNvSpPr/>
            <p:nvPr/>
          </p:nvSpPr>
          <p:spPr>
            <a:xfrm>
              <a:off x="7313379" y="3017992"/>
              <a:ext cx="276988" cy="557399"/>
            </a:xfrm>
            <a:custGeom>
              <a:avLst/>
              <a:gdLst>
                <a:gd name="connsiteX0" fmla="*/ 264288 w 276988"/>
                <a:gd name="connsiteY0" fmla="*/ 375 h 557399"/>
                <a:gd name="connsiteX1" fmla="*/ 270638 w 276988"/>
                <a:gd name="connsiteY1" fmla="*/ 70225 h 557399"/>
                <a:gd name="connsiteX2" fmla="*/ 274871 w 276988"/>
                <a:gd name="connsiteY2" fmla="*/ 116791 h 557399"/>
                <a:gd name="connsiteX3" fmla="*/ 234654 w 276988"/>
                <a:gd name="connsiteY3" fmla="*/ 212041 h 557399"/>
                <a:gd name="connsiteX4" fmla="*/ 156338 w 276988"/>
                <a:gd name="connsiteY4" fmla="*/ 332691 h 557399"/>
                <a:gd name="connsiteX5" fmla="*/ 1821 w 276988"/>
                <a:gd name="connsiteY5" fmla="*/ 554941 h 557399"/>
                <a:gd name="connsiteX6" fmla="*/ 67438 w 276988"/>
                <a:gd name="connsiteY6" fmla="*/ 457575 h 557399"/>
                <a:gd name="connsiteX7" fmla="*/ 190204 w 276988"/>
                <a:gd name="connsiteY7" fmla="*/ 275541 h 557399"/>
                <a:gd name="connsiteX8" fmla="*/ 257938 w 276988"/>
                <a:gd name="connsiteY8" fmla="*/ 108325 h 557399"/>
                <a:gd name="connsiteX9" fmla="*/ 264288 w 276988"/>
                <a:gd name="connsiteY9" fmla="*/ 375 h 5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8" h="557399">
                  <a:moveTo>
                    <a:pt x="264288" y="375"/>
                  </a:moveTo>
                  <a:cubicBezTo>
                    <a:pt x="266405" y="-5975"/>
                    <a:pt x="270638" y="70225"/>
                    <a:pt x="270638" y="70225"/>
                  </a:cubicBezTo>
                  <a:cubicBezTo>
                    <a:pt x="272402" y="89628"/>
                    <a:pt x="280868" y="93155"/>
                    <a:pt x="274871" y="116791"/>
                  </a:cubicBezTo>
                  <a:cubicBezTo>
                    <a:pt x="268874" y="140427"/>
                    <a:pt x="254410" y="176058"/>
                    <a:pt x="234654" y="212041"/>
                  </a:cubicBezTo>
                  <a:cubicBezTo>
                    <a:pt x="214898" y="248024"/>
                    <a:pt x="195143" y="275541"/>
                    <a:pt x="156338" y="332691"/>
                  </a:cubicBezTo>
                  <a:cubicBezTo>
                    <a:pt x="117533" y="389841"/>
                    <a:pt x="16638" y="534127"/>
                    <a:pt x="1821" y="554941"/>
                  </a:cubicBezTo>
                  <a:cubicBezTo>
                    <a:pt x="-12996" y="575755"/>
                    <a:pt x="67438" y="457575"/>
                    <a:pt x="67438" y="457575"/>
                  </a:cubicBezTo>
                  <a:cubicBezTo>
                    <a:pt x="98835" y="411008"/>
                    <a:pt x="158454" y="333749"/>
                    <a:pt x="190204" y="275541"/>
                  </a:cubicBezTo>
                  <a:cubicBezTo>
                    <a:pt x="221954" y="217333"/>
                    <a:pt x="244885" y="149247"/>
                    <a:pt x="257938" y="108325"/>
                  </a:cubicBezTo>
                  <a:cubicBezTo>
                    <a:pt x="270991" y="67403"/>
                    <a:pt x="262171" y="6725"/>
                    <a:pt x="264288" y="37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73313C4-BC0E-49D5-880C-515A5854C1A6}"/>
                </a:ext>
              </a:extLst>
            </p:cNvPr>
            <p:cNvSpPr/>
            <p:nvPr/>
          </p:nvSpPr>
          <p:spPr>
            <a:xfrm>
              <a:off x="7190281" y="3409372"/>
              <a:ext cx="241638" cy="155249"/>
            </a:xfrm>
            <a:custGeom>
              <a:avLst/>
              <a:gdLst>
                <a:gd name="connsiteX0" fmla="*/ 241336 w 241638"/>
                <a:gd name="connsiteY0" fmla="*/ 578 h 155249"/>
                <a:gd name="connsiteX1" fmla="*/ 184186 w 241638"/>
                <a:gd name="connsiteY1" fmla="*/ 70428 h 155249"/>
                <a:gd name="connsiteX2" fmla="*/ 120686 w 241638"/>
                <a:gd name="connsiteY2" fmla="*/ 140278 h 155249"/>
                <a:gd name="connsiteX3" fmla="*/ 52952 w 241638"/>
                <a:gd name="connsiteY3" fmla="*/ 155095 h 155249"/>
                <a:gd name="connsiteX4" fmla="*/ 10619 w 241638"/>
                <a:gd name="connsiteY4" fmla="*/ 144511 h 155249"/>
                <a:gd name="connsiteX5" fmla="*/ 36 w 241638"/>
                <a:gd name="connsiteY5" fmla="*/ 95828 h 155249"/>
                <a:gd name="connsiteX6" fmla="*/ 12736 w 241638"/>
                <a:gd name="connsiteY6" fmla="*/ 97945 h 155249"/>
                <a:gd name="connsiteX7" fmla="*/ 27552 w 241638"/>
                <a:gd name="connsiteY7" fmla="*/ 125461 h 155249"/>
                <a:gd name="connsiteX8" fmla="*/ 97402 w 241638"/>
                <a:gd name="connsiteY8" fmla="*/ 150861 h 155249"/>
                <a:gd name="connsiteX9" fmla="*/ 158786 w 241638"/>
                <a:gd name="connsiteY9" fmla="*/ 110645 h 155249"/>
                <a:gd name="connsiteX10" fmla="*/ 241336 w 241638"/>
                <a:gd name="connsiteY10" fmla="*/ 578 h 15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38" h="155249">
                  <a:moveTo>
                    <a:pt x="241336" y="578"/>
                  </a:moveTo>
                  <a:cubicBezTo>
                    <a:pt x="245569" y="-6125"/>
                    <a:pt x="204294" y="47145"/>
                    <a:pt x="184186" y="70428"/>
                  </a:cubicBezTo>
                  <a:cubicBezTo>
                    <a:pt x="164078" y="93711"/>
                    <a:pt x="142558" y="126167"/>
                    <a:pt x="120686" y="140278"/>
                  </a:cubicBezTo>
                  <a:cubicBezTo>
                    <a:pt x="98814" y="154389"/>
                    <a:pt x="71296" y="154390"/>
                    <a:pt x="52952" y="155095"/>
                  </a:cubicBezTo>
                  <a:cubicBezTo>
                    <a:pt x="34608" y="155800"/>
                    <a:pt x="19438" y="154389"/>
                    <a:pt x="10619" y="144511"/>
                  </a:cubicBezTo>
                  <a:cubicBezTo>
                    <a:pt x="1800" y="134633"/>
                    <a:pt x="-317" y="103589"/>
                    <a:pt x="36" y="95828"/>
                  </a:cubicBezTo>
                  <a:cubicBezTo>
                    <a:pt x="389" y="88067"/>
                    <a:pt x="8150" y="93006"/>
                    <a:pt x="12736" y="97945"/>
                  </a:cubicBezTo>
                  <a:cubicBezTo>
                    <a:pt x="17322" y="102884"/>
                    <a:pt x="13441" y="116642"/>
                    <a:pt x="27552" y="125461"/>
                  </a:cubicBezTo>
                  <a:cubicBezTo>
                    <a:pt x="41663" y="134280"/>
                    <a:pt x="75530" y="153330"/>
                    <a:pt x="97402" y="150861"/>
                  </a:cubicBezTo>
                  <a:cubicBezTo>
                    <a:pt x="119274" y="148392"/>
                    <a:pt x="131975" y="138867"/>
                    <a:pt x="158786" y="110645"/>
                  </a:cubicBezTo>
                  <a:cubicBezTo>
                    <a:pt x="185597" y="82423"/>
                    <a:pt x="237103" y="7281"/>
                    <a:pt x="241336" y="57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1A61BF99-5634-4D24-9ED9-EC5E4B76F9F1}"/>
                </a:ext>
              </a:extLst>
            </p:cNvPr>
            <p:cNvSpPr/>
            <p:nvPr/>
          </p:nvSpPr>
          <p:spPr>
            <a:xfrm>
              <a:off x="6877634" y="3509050"/>
              <a:ext cx="344483" cy="518454"/>
            </a:xfrm>
            <a:custGeom>
              <a:avLst/>
              <a:gdLst>
                <a:gd name="connsiteX0" fmla="*/ 342316 w 344483"/>
                <a:gd name="connsiteY0" fmla="*/ 383 h 518454"/>
                <a:gd name="connsiteX1" fmla="*/ 325383 w 344483"/>
                <a:gd name="connsiteY1" fmla="*/ 76583 h 518454"/>
                <a:gd name="connsiteX2" fmla="*/ 244949 w 344483"/>
                <a:gd name="connsiteY2" fmla="*/ 224750 h 518454"/>
                <a:gd name="connsiteX3" fmla="*/ 77733 w 344483"/>
                <a:gd name="connsiteY3" fmla="*/ 457583 h 518454"/>
                <a:gd name="connsiteX4" fmla="*/ 1533 w 344483"/>
                <a:gd name="connsiteY4" fmla="*/ 516850 h 518454"/>
                <a:gd name="connsiteX5" fmla="*/ 141233 w 344483"/>
                <a:gd name="connsiteY5" fmla="*/ 413133 h 518454"/>
                <a:gd name="connsiteX6" fmla="*/ 270349 w 344483"/>
                <a:gd name="connsiteY6" fmla="*/ 195117 h 518454"/>
                <a:gd name="connsiteX7" fmla="*/ 289399 w 344483"/>
                <a:gd name="connsiteY7" fmla="*/ 106217 h 518454"/>
                <a:gd name="connsiteX8" fmla="*/ 342316 w 344483"/>
                <a:gd name="connsiteY8" fmla="*/ 383 h 5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83" h="518454">
                  <a:moveTo>
                    <a:pt x="342316" y="383"/>
                  </a:moveTo>
                  <a:cubicBezTo>
                    <a:pt x="348313" y="-4556"/>
                    <a:pt x="341611" y="39189"/>
                    <a:pt x="325383" y="76583"/>
                  </a:cubicBezTo>
                  <a:cubicBezTo>
                    <a:pt x="309155" y="113978"/>
                    <a:pt x="286224" y="161250"/>
                    <a:pt x="244949" y="224750"/>
                  </a:cubicBezTo>
                  <a:cubicBezTo>
                    <a:pt x="203674" y="288250"/>
                    <a:pt x="118302" y="408900"/>
                    <a:pt x="77733" y="457583"/>
                  </a:cubicBezTo>
                  <a:cubicBezTo>
                    <a:pt x="37164" y="506266"/>
                    <a:pt x="-9050" y="524258"/>
                    <a:pt x="1533" y="516850"/>
                  </a:cubicBezTo>
                  <a:cubicBezTo>
                    <a:pt x="12116" y="509442"/>
                    <a:pt x="96430" y="466755"/>
                    <a:pt x="141233" y="413133"/>
                  </a:cubicBezTo>
                  <a:cubicBezTo>
                    <a:pt x="186036" y="359511"/>
                    <a:pt x="245655" y="246270"/>
                    <a:pt x="270349" y="195117"/>
                  </a:cubicBezTo>
                  <a:cubicBezTo>
                    <a:pt x="295043" y="143964"/>
                    <a:pt x="282343" y="134439"/>
                    <a:pt x="289399" y="106217"/>
                  </a:cubicBezTo>
                  <a:cubicBezTo>
                    <a:pt x="296455" y="77995"/>
                    <a:pt x="336319" y="5322"/>
                    <a:pt x="342316" y="3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40B2E59-00C7-405A-83D4-B52F2564106F}"/>
                </a:ext>
              </a:extLst>
            </p:cNvPr>
            <p:cNvSpPr/>
            <p:nvPr/>
          </p:nvSpPr>
          <p:spPr>
            <a:xfrm>
              <a:off x="5947381" y="3983521"/>
              <a:ext cx="993369" cy="493231"/>
            </a:xfrm>
            <a:custGeom>
              <a:avLst/>
              <a:gdLst>
                <a:gd name="connsiteX0" fmla="*/ 988936 w 993369"/>
                <a:gd name="connsiteY0" fmla="*/ 2162 h 493231"/>
                <a:gd name="connsiteX1" fmla="*/ 936019 w 993369"/>
                <a:gd name="connsiteY1" fmla="*/ 78362 h 493231"/>
                <a:gd name="connsiteX2" fmla="*/ 777269 w 993369"/>
                <a:gd name="connsiteY2" fmla="*/ 156679 h 493231"/>
                <a:gd name="connsiteX3" fmla="*/ 525386 w 993369"/>
                <a:gd name="connsiteY3" fmla="*/ 300612 h 493231"/>
                <a:gd name="connsiteX4" fmla="*/ 260802 w 993369"/>
                <a:gd name="connsiteY4" fmla="*/ 421262 h 493231"/>
                <a:gd name="connsiteX5" fmla="*/ 452 w 993369"/>
                <a:gd name="connsiteY5" fmla="*/ 493229 h 493231"/>
                <a:gd name="connsiteX6" fmla="*/ 193069 w 993369"/>
                <a:gd name="connsiteY6" fmla="*/ 419146 h 493231"/>
                <a:gd name="connsiteX7" fmla="*/ 834419 w 993369"/>
                <a:gd name="connsiteY7" fmla="*/ 167262 h 493231"/>
                <a:gd name="connsiteX8" fmla="*/ 988936 w 993369"/>
                <a:gd name="connsiteY8" fmla="*/ 2162 h 49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369" h="493231">
                  <a:moveTo>
                    <a:pt x="988936" y="2162"/>
                  </a:moveTo>
                  <a:cubicBezTo>
                    <a:pt x="1005869" y="-12655"/>
                    <a:pt x="971297" y="52609"/>
                    <a:pt x="936019" y="78362"/>
                  </a:cubicBezTo>
                  <a:cubicBezTo>
                    <a:pt x="900741" y="104115"/>
                    <a:pt x="845708" y="119637"/>
                    <a:pt x="777269" y="156679"/>
                  </a:cubicBezTo>
                  <a:cubicBezTo>
                    <a:pt x="708830" y="193721"/>
                    <a:pt x="611464" y="256515"/>
                    <a:pt x="525386" y="300612"/>
                  </a:cubicBezTo>
                  <a:cubicBezTo>
                    <a:pt x="439308" y="344709"/>
                    <a:pt x="348291" y="389159"/>
                    <a:pt x="260802" y="421262"/>
                  </a:cubicBezTo>
                  <a:cubicBezTo>
                    <a:pt x="173313" y="453365"/>
                    <a:pt x="11741" y="493582"/>
                    <a:pt x="452" y="493229"/>
                  </a:cubicBezTo>
                  <a:cubicBezTo>
                    <a:pt x="-10837" y="492876"/>
                    <a:pt x="193069" y="419146"/>
                    <a:pt x="193069" y="419146"/>
                  </a:cubicBezTo>
                  <a:cubicBezTo>
                    <a:pt x="332063" y="364818"/>
                    <a:pt x="706714" y="233584"/>
                    <a:pt x="834419" y="167262"/>
                  </a:cubicBezTo>
                  <a:cubicBezTo>
                    <a:pt x="962124" y="100940"/>
                    <a:pt x="972003" y="16979"/>
                    <a:pt x="988936" y="2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143B188-5A07-49F0-91C2-A08A3E92F4EA}"/>
                </a:ext>
              </a:extLst>
            </p:cNvPr>
            <p:cNvSpPr/>
            <p:nvPr/>
          </p:nvSpPr>
          <p:spPr>
            <a:xfrm>
              <a:off x="4974470" y="3450929"/>
              <a:ext cx="1020234" cy="1037038"/>
            </a:xfrm>
            <a:custGeom>
              <a:avLst/>
              <a:gdLst>
                <a:gd name="connsiteX0" fmla="*/ 3930 w 1020234"/>
                <a:gd name="connsiteY0" fmla="*/ 7704 h 1037038"/>
                <a:gd name="connsiteX1" fmla="*/ 29330 w 1020234"/>
                <a:gd name="connsiteY1" fmla="*/ 107188 h 1037038"/>
                <a:gd name="connsiteX2" fmla="*/ 75897 w 1020234"/>
                <a:gd name="connsiteY2" fmla="*/ 280754 h 1037038"/>
                <a:gd name="connsiteX3" fmla="*/ 217713 w 1020234"/>
                <a:gd name="connsiteY3" fmla="*/ 435271 h 1037038"/>
                <a:gd name="connsiteX4" fmla="*/ 226180 w 1020234"/>
                <a:gd name="connsiteY4" fmla="*/ 486071 h 1037038"/>
                <a:gd name="connsiteX5" fmla="*/ 353180 w 1020234"/>
                <a:gd name="connsiteY5" fmla="*/ 644821 h 1037038"/>
                <a:gd name="connsiteX6" fmla="*/ 552147 w 1020234"/>
                <a:gd name="connsiteY6" fmla="*/ 733721 h 1037038"/>
                <a:gd name="connsiteX7" fmla="*/ 679147 w 1020234"/>
                <a:gd name="connsiteY7" fmla="*/ 856488 h 1037038"/>
                <a:gd name="connsiteX8" fmla="*/ 1015697 w 1020234"/>
                <a:gd name="connsiteY8" fmla="*/ 1034288 h 1037038"/>
                <a:gd name="connsiteX9" fmla="*/ 840013 w 1020234"/>
                <a:gd name="connsiteY9" fmla="*/ 939038 h 1037038"/>
                <a:gd name="connsiteX10" fmla="*/ 378580 w 1020234"/>
                <a:gd name="connsiteY10" fmla="*/ 613071 h 1037038"/>
                <a:gd name="connsiteX11" fmla="*/ 113997 w 1020234"/>
                <a:gd name="connsiteY11" fmla="*/ 312504 h 1037038"/>
                <a:gd name="connsiteX12" fmla="*/ 3930 w 1020234"/>
                <a:gd name="connsiteY12" fmla="*/ 7704 h 10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234" h="1037038">
                  <a:moveTo>
                    <a:pt x="3930" y="7704"/>
                  </a:moveTo>
                  <a:cubicBezTo>
                    <a:pt x="-10181" y="-26515"/>
                    <a:pt x="17336" y="61680"/>
                    <a:pt x="29330" y="107188"/>
                  </a:cubicBezTo>
                  <a:cubicBezTo>
                    <a:pt x="41324" y="152696"/>
                    <a:pt x="44500" y="226074"/>
                    <a:pt x="75897" y="280754"/>
                  </a:cubicBezTo>
                  <a:cubicBezTo>
                    <a:pt x="107294" y="335435"/>
                    <a:pt x="192666" y="401051"/>
                    <a:pt x="217713" y="435271"/>
                  </a:cubicBezTo>
                  <a:cubicBezTo>
                    <a:pt x="242760" y="469491"/>
                    <a:pt x="203602" y="451146"/>
                    <a:pt x="226180" y="486071"/>
                  </a:cubicBezTo>
                  <a:cubicBezTo>
                    <a:pt x="248758" y="520996"/>
                    <a:pt x="298852" y="603546"/>
                    <a:pt x="353180" y="644821"/>
                  </a:cubicBezTo>
                  <a:cubicBezTo>
                    <a:pt x="407508" y="686096"/>
                    <a:pt x="497819" y="698443"/>
                    <a:pt x="552147" y="733721"/>
                  </a:cubicBezTo>
                  <a:cubicBezTo>
                    <a:pt x="606475" y="768999"/>
                    <a:pt x="601889" y="806394"/>
                    <a:pt x="679147" y="856488"/>
                  </a:cubicBezTo>
                  <a:cubicBezTo>
                    <a:pt x="756405" y="906583"/>
                    <a:pt x="988886" y="1020530"/>
                    <a:pt x="1015697" y="1034288"/>
                  </a:cubicBezTo>
                  <a:cubicBezTo>
                    <a:pt x="1042508" y="1048046"/>
                    <a:pt x="946199" y="1009241"/>
                    <a:pt x="840013" y="939038"/>
                  </a:cubicBezTo>
                  <a:cubicBezTo>
                    <a:pt x="733827" y="868835"/>
                    <a:pt x="499583" y="717493"/>
                    <a:pt x="378580" y="613071"/>
                  </a:cubicBezTo>
                  <a:cubicBezTo>
                    <a:pt x="257577" y="508649"/>
                    <a:pt x="176791" y="413398"/>
                    <a:pt x="113997" y="312504"/>
                  </a:cubicBezTo>
                  <a:cubicBezTo>
                    <a:pt x="51203" y="211610"/>
                    <a:pt x="18041" y="41923"/>
                    <a:pt x="3930" y="770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FB86751A-34C7-4970-A4B1-90645A5458E2}"/>
                </a:ext>
              </a:extLst>
            </p:cNvPr>
            <p:cNvSpPr/>
            <p:nvPr/>
          </p:nvSpPr>
          <p:spPr>
            <a:xfrm>
              <a:off x="7121523" y="4867048"/>
              <a:ext cx="568327" cy="285624"/>
            </a:xfrm>
            <a:custGeom>
              <a:avLst/>
              <a:gdLst>
                <a:gd name="connsiteX0" fmla="*/ 2 w 568327"/>
                <a:gd name="connsiteY0" fmla="*/ 227 h 285624"/>
                <a:gd name="connsiteX1" fmla="*/ 149227 w 568327"/>
                <a:gd name="connsiteY1" fmla="*/ 92302 h 285624"/>
                <a:gd name="connsiteX2" fmla="*/ 250827 w 568327"/>
                <a:gd name="connsiteY2" fmla="*/ 152627 h 285624"/>
                <a:gd name="connsiteX3" fmla="*/ 415927 w 568327"/>
                <a:gd name="connsiteY3" fmla="*/ 276452 h 285624"/>
                <a:gd name="connsiteX4" fmla="*/ 568327 w 568327"/>
                <a:gd name="connsiteY4" fmla="*/ 276452 h 285624"/>
                <a:gd name="connsiteX5" fmla="*/ 568327 w 568327"/>
                <a:gd name="connsiteY5" fmla="*/ 276452 h 285624"/>
                <a:gd name="connsiteX6" fmla="*/ 485777 w 568327"/>
                <a:gd name="connsiteY6" fmla="*/ 251052 h 285624"/>
                <a:gd name="connsiteX7" fmla="*/ 393702 w 568327"/>
                <a:gd name="connsiteY7" fmla="*/ 184377 h 285624"/>
                <a:gd name="connsiteX8" fmla="*/ 146052 w 568327"/>
                <a:gd name="connsiteY8" fmla="*/ 120877 h 285624"/>
                <a:gd name="connsiteX9" fmla="*/ 2 w 568327"/>
                <a:gd name="connsiteY9" fmla="*/ 227 h 2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327" h="285624">
                  <a:moveTo>
                    <a:pt x="2" y="227"/>
                  </a:moveTo>
                  <a:cubicBezTo>
                    <a:pt x="531" y="-4536"/>
                    <a:pt x="107423" y="66902"/>
                    <a:pt x="149227" y="92302"/>
                  </a:cubicBezTo>
                  <a:cubicBezTo>
                    <a:pt x="191031" y="117702"/>
                    <a:pt x="206377" y="121935"/>
                    <a:pt x="250827" y="152627"/>
                  </a:cubicBezTo>
                  <a:cubicBezTo>
                    <a:pt x="295277" y="183319"/>
                    <a:pt x="363010" y="255815"/>
                    <a:pt x="415927" y="276452"/>
                  </a:cubicBezTo>
                  <a:cubicBezTo>
                    <a:pt x="468844" y="297090"/>
                    <a:pt x="568327" y="276452"/>
                    <a:pt x="568327" y="276452"/>
                  </a:cubicBezTo>
                  <a:lnTo>
                    <a:pt x="568327" y="276452"/>
                  </a:lnTo>
                  <a:cubicBezTo>
                    <a:pt x="554569" y="272219"/>
                    <a:pt x="514881" y="266398"/>
                    <a:pt x="485777" y="251052"/>
                  </a:cubicBezTo>
                  <a:cubicBezTo>
                    <a:pt x="456673" y="235706"/>
                    <a:pt x="450323" y="206073"/>
                    <a:pt x="393702" y="184377"/>
                  </a:cubicBezTo>
                  <a:cubicBezTo>
                    <a:pt x="337081" y="162681"/>
                    <a:pt x="210081" y="144689"/>
                    <a:pt x="146052" y="120877"/>
                  </a:cubicBezTo>
                  <a:cubicBezTo>
                    <a:pt x="82023" y="97065"/>
                    <a:pt x="-527" y="4990"/>
                    <a:pt x="2" y="22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F11BA740-2E32-4050-8BBB-A9546E281D7B}"/>
                </a:ext>
              </a:extLst>
            </p:cNvPr>
            <p:cNvSpPr/>
            <p:nvPr/>
          </p:nvSpPr>
          <p:spPr>
            <a:xfrm>
              <a:off x="7192973" y="5123109"/>
              <a:ext cx="748429" cy="825545"/>
            </a:xfrm>
            <a:custGeom>
              <a:avLst/>
              <a:gdLst>
                <a:gd name="connsiteX0" fmla="*/ 487352 w 748429"/>
                <a:gd name="connsiteY0" fmla="*/ 10866 h 825545"/>
                <a:gd name="connsiteX1" fmla="*/ 598477 w 748429"/>
                <a:gd name="connsiteY1" fmla="*/ 87066 h 825545"/>
                <a:gd name="connsiteX2" fmla="*/ 655627 w 748429"/>
                <a:gd name="connsiteY2" fmla="*/ 182316 h 825545"/>
                <a:gd name="connsiteX3" fmla="*/ 681027 w 748429"/>
                <a:gd name="connsiteY3" fmla="*/ 312491 h 825545"/>
                <a:gd name="connsiteX4" fmla="*/ 639752 w 748429"/>
                <a:gd name="connsiteY4" fmla="*/ 417266 h 825545"/>
                <a:gd name="connsiteX5" fmla="*/ 442902 w 748429"/>
                <a:gd name="connsiteY5" fmla="*/ 582366 h 825545"/>
                <a:gd name="connsiteX6" fmla="*/ 4752 w 748429"/>
                <a:gd name="connsiteY6" fmla="*/ 823666 h 825545"/>
                <a:gd name="connsiteX7" fmla="*/ 242877 w 748429"/>
                <a:gd name="connsiteY7" fmla="*/ 683966 h 825545"/>
                <a:gd name="connsiteX8" fmla="*/ 741352 w 748429"/>
                <a:gd name="connsiteY8" fmla="*/ 493466 h 825545"/>
                <a:gd name="connsiteX9" fmla="*/ 531802 w 748429"/>
                <a:gd name="connsiteY9" fmla="*/ 55316 h 825545"/>
                <a:gd name="connsiteX10" fmla="*/ 487352 w 748429"/>
                <a:gd name="connsiteY10" fmla="*/ 10866 h 82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429" h="825545">
                  <a:moveTo>
                    <a:pt x="487352" y="10866"/>
                  </a:moveTo>
                  <a:cubicBezTo>
                    <a:pt x="498465" y="16158"/>
                    <a:pt x="570431" y="58491"/>
                    <a:pt x="598477" y="87066"/>
                  </a:cubicBezTo>
                  <a:cubicBezTo>
                    <a:pt x="626523" y="115641"/>
                    <a:pt x="641869" y="144745"/>
                    <a:pt x="655627" y="182316"/>
                  </a:cubicBezTo>
                  <a:cubicBezTo>
                    <a:pt x="669385" y="219887"/>
                    <a:pt x="683673" y="273333"/>
                    <a:pt x="681027" y="312491"/>
                  </a:cubicBezTo>
                  <a:cubicBezTo>
                    <a:pt x="678381" y="351649"/>
                    <a:pt x="679439" y="372287"/>
                    <a:pt x="639752" y="417266"/>
                  </a:cubicBezTo>
                  <a:cubicBezTo>
                    <a:pt x="600065" y="462245"/>
                    <a:pt x="548735" y="514633"/>
                    <a:pt x="442902" y="582366"/>
                  </a:cubicBezTo>
                  <a:cubicBezTo>
                    <a:pt x="337069" y="650099"/>
                    <a:pt x="38089" y="806733"/>
                    <a:pt x="4752" y="823666"/>
                  </a:cubicBezTo>
                  <a:cubicBezTo>
                    <a:pt x="-28585" y="840599"/>
                    <a:pt x="120110" y="738999"/>
                    <a:pt x="242877" y="683966"/>
                  </a:cubicBezTo>
                  <a:cubicBezTo>
                    <a:pt x="365644" y="628933"/>
                    <a:pt x="693198" y="598241"/>
                    <a:pt x="741352" y="493466"/>
                  </a:cubicBezTo>
                  <a:cubicBezTo>
                    <a:pt x="789506" y="388691"/>
                    <a:pt x="577840" y="137866"/>
                    <a:pt x="531802" y="55316"/>
                  </a:cubicBezTo>
                  <a:cubicBezTo>
                    <a:pt x="485764" y="-27234"/>
                    <a:pt x="476239" y="5574"/>
                    <a:pt x="487352" y="108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00E7B475-BFD9-430E-9305-B23099F1BDEA}"/>
                </a:ext>
              </a:extLst>
            </p:cNvPr>
            <p:cNvSpPr/>
            <p:nvPr/>
          </p:nvSpPr>
          <p:spPr>
            <a:xfrm>
              <a:off x="7254586" y="5755485"/>
              <a:ext cx="436338" cy="131582"/>
            </a:xfrm>
            <a:custGeom>
              <a:avLst/>
              <a:gdLst>
                <a:gd name="connsiteX0" fmla="*/ 428914 w 436338"/>
                <a:gd name="connsiteY0" fmla="*/ 790 h 131582"/>
                <a:gd name="connsiteX1" fmla="*/ 355889 w 436338"/>
                <a:gd name="connsiteY1" fmla="*/ 61115 h 131582"/>
                <a:gd name="connsiteX2" fmla="*/ 152689 w 436338"/>
                <a:gd name="connsiteY2" fmla="*/ 127790 h 131582"/>
                <a:gd name="connsiteX3" fmla="*/ 289 w 436338"/>
                <a:gd name="connsiteY3" fmla="*/ 121440 h 131582"/>
                <a:gd name="connsiteX4" fmla="*/ 190789 w 436338"/>
                <a:gd name="connsiteY4" fmla="*/ 105565 h 131582"/>
                <a:gd name="connsiteX5" fmla="*/ 428914 w 436338"/>
                <a:gd name="connsiteY5" fmla="*/ 790 h 1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338" h="131582">
                  <a:moveTo>
                    <a:pt x="428914" y="790"/>
                  </a:moveTo>
                  <a:cubicBezTo>
                    <a:pt x="456431" y="-6618"/>
                    <a:pt x="401926" y="39948"/>
                    <a:pt x="355889" y="61115"/>
                  </a:cubicBezTo>
                  <a:cubicBezTo>
                    <a:pt x="309852" y="82282"/>
                    <a:pt x="211956" y="117736"/>
                    <a:pt x="152689" y="127790"/>
                  </a:cubicBezTo>
                  <a:cubicBezTo>
                    <a:pt x="93422" y="137844"/>
                    <a:pt x="-6061" y="125144"/>
                    <a:pt x="289" y="121440"/>
                  </a:cubicBezTo>
                  <a:cubicBezTo>
                    <a:pt x="6639" y="117736"/>
                    <a:pt x="124114" y="125144"/>
                    <a:pt x="190789" y="105565"/>
                  </a:cubicBezTo>
                  <a:cubicBezTo>
                    <a:pt x="257464" y="85986"/>
                    <a:pt x="401397" y="8198"/>
                    <a:pt x="428914" y="79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EF551C37-2365-4DDC-ABD3-4202B681FF3F}"/>
                </a:ext>
              </a:extLst>
            </p:cNvPr>
            <p:cNvSpPr/>
            <p:nvPr/>
          </p:nvSpPr>
          <p:spPr>
            <a:xfrm>
              <a:off x="4272323" y="5343042"/>
              <a:ext cx="265465" cy="528814"/>
            </a:xfrm>
            <a:custGeom>
              <a:avLst/>
              <a:gdLst>
                <a:gd name="connsiteX0" fmla="*/ 131402 w 265465"/>
                <a:gd name="connsiteY0" fmla="*/ 6833 h 528814"/>
                <a:gd name="connsiteX1" fmla="*/ 74252 w 265465"/>
                <a:gd name="connsiteY1" fmla="*/ 48108 h 528814"/>
                <a:gd name="connsiteX2" fmla="*/ 58377 w 265465"/>
                <a:gd name="connsiteY2" fmla="*/ 117958 h 528814"/>
                <a:gd name="connsiteX3" fmla="*/ 45677 w 265465"/>
                <a:gd name="connsiteY3" fmla="*/ 232258 h 528814"/>
                <a:gd name="connsiteX4" fmla="*/ 258402 w 265465"/>
                <a:gd name="connsiteY4" fmla="*/ 524358 h 528814"/>
                <a:gd name="connsiteX5" fmla="*/ 194902 w 265465"/>
                <a:gd name="connsiteY5" fmla="*/ 394183 h 528814"/>
                <a:gd name="connsiteX6" fmla="*/ 1227 w 265465"/>
                <a:gd name="connsiteY6" fmla="*/ 194158 h 528814"/>
                <a:gd name="connsiteX7" fmla="*/ 131402 w 265465"/>
                <a:gd name="connsiteY7" fmla="*/ 6833 h 5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65" h="528814">
                  <a:moveTo>
                    <a:pt x="131402" y="6833"/>
                  </a:moveTo>
                  <a:cubicBezTo>
                    <a:pt x="143573" y="-17509"/>
                    <a:pt x="86423" y="29587"/>
                    <a:pt x="74252" y="48108"/>
                  </a:cubicBezTo>
                  <a:cubicBezTo>
                    <a:pt x="62081" y="66629"/>
                    <a:pt x="63139" y="87267"/>
                    <a:pt x="58377" y="117958"/>
                  </a:cubicBezTo>
                  <a:cubicBezTo>
                    <a:pt x="53615" y="148649"/>
                    <a:pt x="12340" y="164525"/>
                    <a:pt x="45677" y="232258"/>
                  </a:cubicBezTo>
                  <a:cubicBezTo>
                    <a:pt x="79014" y="299991"/>
                    <a:pt x="233531" y="497371"/>
                    <a:pt x="258402" y="524358"/>
                  </a:cubicBezTo>
                  <a:cubicBezTo>
                    <a:pt x="283273" y="551345"/>
                    <a:pt x="237765" y="449216"/>
                    <a:pt x="194902" y="394183"/>
                  </a:cubicBezTo>
                  <a:cubicBezTo>
                    <a:pt x="152040" y="339150"/>
                    <a:pt x="16573" y="259775"/>
                    <a:pt x="1227" y="194158"/>
                  </a:cubicBezTo>
                  <a:cubicBezTo>
                    <a:pt x="-14119" y="128541"/>
                    <a:pt x="119231" y="31175"/>
                    <a:pt x="131402" y="683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8173D3C-F761-4F47-9AEF-A9618F506C00}"/>
                </a:ext>
              </a:extLst>
            </p:cNvPr>
            <p:cNvSpPr/>
            <p:nvPr/>
          </p:nvSpPr>
          <p:spPr>
            <a:xfrm>
              <a:off x="4494532" y="5749663"/>
              <a:ext cx="894915" cy="391139"/>
            </a:xfrm>
            <a:custGeom>
              <a:avLst/>
              <a:gdLst>
                <a:gd name="connsiteX0" fmla="*/ 1268 w 894915"/>
                <a:gd name="connsiteY0" fmla="*/ 262 h 391139"/>
                <a:gd name="connsiteX1" fmla="*/ 131443 w 894915"/>
                <a:gd name="connsiteY1" fmla="*/ 108212 h 391139"/>
                <a:gd name="connsiteX2" fmla="*/ 388618 w 894915"/>
                <a:gd name="connsiteY2" fmla="*/ 222512 h 391139"/>
                <a:gd name="connsiteX3" fmla="*/ 893443 w 894915"/>
                <a:gd name="connsiteY3" fmla="*/ 390787 h 391139"/>
                <a:gd name="connsiteX4" fmla="*/ 553718 w 894915"/>
                <a:gd name="connsiteY4" fmla="*/ 270137 h 391139"/>
                <a:gd name="connsiteX5" fmla="*/ 204468 w 894915"/>
                <a:gd name="connsiteY5" fmla="*/ 139962 h 391139"/>
                <a:gd name="connsiteX6" fmla="*/ 1268 w 894915"/>
                <a:gd name="connsiteY6" fmla="*/ 262 h 3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15" h="391139">
                  <a:moveTo>
                    <a:pt x="1268" y="262"/>
                  </a:moveTo>
                  <a:cubicBezTo>
                    <a:pt x="-10903" y="-5030"/>
                    <a:pt x="66885" y="71170"/>
                    <a:pt x="131443" y="108212"/>
                  </a:cubicBezTo>
                  <a:cubicBezTo>
                    <a:pt x="196001" y="145254"/>
                    <a:pt x="261618" y="175416"/>
                    <a:pt x="388618" y="222512"/>
                  </a:cubicBezTo>
                  <a:cubicBezTo>
                    <a:pt x="515618" y="269608"/>
                    <a:pt x="865927" y="382850"/>
                    <a:pt x="893443" y="390787"/>
                  </a:cubicBezTo>
                  <a:cubicBezTo>
                    <a:pt x="920959" y="398724"/>
                    <a:pt x="553718" y="270137"/>
                    <a:pt x="553718" y="270137"/>
                  </a:cubicBezTo>
                  <a:cubicBezTo>
                    <a:pt x="438889" y="228333"/>
                    <a:pt x="293368" y="183354"/>
                    <a:pt x="204468" y="139962"/>
                  </a:cubicBezTo>
                  <a:cubicBezTo>
                    <a:pt x="115568" y="96570"/>
                    <a:pt x="13439" y="5554"/>
                    <a:pt x="1268" y="2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8512A168-BD99-42C2-AD81-DC756FBF8D3D}"/>
                </a:ext>
              </a:extLst>
            </p:cNvPr>
            <p:cNvSpPr/>
            <p:nvPr/>
          </p:nvSpPr>
          <p:spPr>
            <a:xfrm>
              <a:off x="5252443" y="5896332"/>
              <a:ext cx="2004926" cy="228284"/>
            </a:xfrm>
            <a:custGeom>
              <a:avLst/>
              <a:gdLst>
                <a:gd name="connsiteX0" fmla="*/ 24407 w 2004926"/>
                <a:gd name="connsiteY0" fmla="*/ 145693 h 228284"/>
                <a:gd name="connsiteX1" fmla="*/ 310157 w 2004926"/>
                <a:gd name="connsiteY1" fmla="*/ 199668 h 228284"/>
                <a:gd name="connsiteX2" fmla="*/ 767357 w 2004926"/>
                <a:gd name="connsiteY2" fmla="*/ 218718 h 228284"/>
                <a:gd name="connsiteX3" fmla="*/ 1688107 w 2004926"/>
                <a:gd name="connsiteY3" fmla="*/ 161568 h 228284"/>
                <a:gd name="connsiteX4" fmla="*/ 1999257 w 2004926"/>
                <a:gd name="connsiteY4" fmla="*/ 9168 h 228284"/>
                <a:gd name="connsiteX5" fmla="*/ 1878607 w 2004926"/>
                <a:gd name="connsiteY5" fmla="*/ 31393 h 228284"/>
                <a:gd name="connsiteX6" fmla="*/ 1745257 w 2004926"/>
                <a:gd name="connsiteY6" fmla="*/ 148868 h 228284"/>
                <a:gd name="connsiteX7" fmla="*/ 948332 w 2004926"/>
                <a:gd name="connsiteY7" fmla="*/ 228243 h 228284"/>
                <a:gd name="connsiteX8" fmla="*/ 24407 w 2004926"/>
                <a:gd name="connsiteY8" fmla="*/ 145693 h 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926" h="228284">
                  <a:moveTo>
                    <a:pt x="24407" y="145693"/>
                  </a:moveTo>
                  <a:cubicBezTo>
                    <a:pt x="-81956" y="140930"/>
                    <a:pt x="186332" y="187497"/>
                    <a:pt x="310157" y="199668"/>
                  </a:cubicBezTo>
                  <a:cubicBezTo>
                    <a:pt x="433982" y="211839"/>
                    <a:pt x="537699" y="225068"/>
                    <a:pt x="767357" y="218718"/>
                  </a:cubicBezTo>
                  <a:cubicBezTo>
                    <a:pt x="997015" y="212368"/>
                    <a:pt x="1482790" y="196493"/>
                    <a:pt x="1688107" y="161568"/>
                  </a:cubicBezTo>
                  <a:cubicBezTo>
                    <a:pt x="1893424" y="126643"/>
                    <a:pt x="1967507" y="30864"/>
                    <a:pt x="1999257" y="9168"/>
                  </a:cubicBezTo>
                  <a:cubicBezTo>
                    <a:pt x="2031007" y="-12528"/>
                    <a:pt x="1920940" y="8110"/>
                    <a:pt x="1878607" y="31393"/>
                  </a:cubicBezTo>
                  <a:cubicBezTo>
                    <a:pt x="1836274" y="54676"/>
                    <a:pt x="1900303" y="116060"/>
                    <a:pt x="1745257" y="148868"/>
                  </a:cubicBezTo>
                  <a:cubicBezTo>
                    <a:pt x="1590211" y="181676"/>
                    <a:pt x="1230378" y="226126"/>
                    <a:pt x="948332" y="228243"/>
                  </a:cubicBezTo>
                  <a:cubicBezTo>
                    <a:pt x="666286" y="230360"/>
                    <a:pt x="130770" y="150456"/>
                    <a:pt x="24407" y="1456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EE2ADED4-7AC4-4806-800C-6AE1F820DDFD}"/>
                </a:ext>
              </a:extLst>
            </p:cNvPr>
            <p:cNvSpPr/>
            <p:nvPr/>
          </p:nvSpPr>
          <p:spPr>
            <a:xfrm>
              <a:off x="5062647" y="5935482"/>
              <a:ext cx="768543" cy="247540"/>
            </a:xfrm>
            <a:custGeom>
              <a:avLst/>
              <a:gdLst>
                <a:gd name="connsiteX0" fmla="*/ 11003 w 768543"/>
                <a:gd name="connsiteY0" fmla="*/ 1768 h 247540"/>
                <a:gd name="connsiteX1" fmla="*/ 42753 w 768543"/>
                <a:gd name="connsiteY1" fmla="*/ 43043 h 247540"/>
                <a:gd name="connsiteX2" fmla="*/ 325328 w 768543"/>
                <a:gd name="connsiteY2" fmla="*/ 160518 h 247540"/>
                <a:gd name="connsiteX3" fmla="*/ 766653 w 768543"/>
                <a:gd name="connsiteY3" fmla="*/ 246243 h 247540"/>
                <a:gd name="connsiteX4" fmla="*/ 141178 w 768543"/>
                <a:gd name="connsiteY4" fmla="*/ 93843 h 247540"/>
                <a:gd name="connsiteX5" fmla="*/ 11003 w 768543"/>
                <a:gd name="connsiteY5" fmla="*/ 1768 h 2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43" h="247540">
                  <a:moveTo>
                    <a:pt x="11003" y="1768"/>
                  </a:moveTo>
                  <a:cubicBezTo>
                    <a:pt x="-5401" y="-6699"/>
                    <a:pt x="-9635" y="16585"/>
                    <a:pt x="42753" y="43043"/>
                  </a:cubicBezTo>
                  <a:cubicBezTo>
                    <a:pt x="95141" y="69501"/>
                    <a:pt x="204678" y="126651"/>
                    <a:pt x="325328" y="160518"/>
                  </a:cubicBezTo>
                  <a:cubicBezTo>
                    <a:pt x="445978" y="194385"/>
                    <a:pt x="797345" y="257356"/>
                    <a:pt x="766653" y="246243"/>
                  </a:cubicBezTo>
                  <a:cubicBezTo>
                    <a:pt x="735961" y="235131"/>
                    <a:pt x="269765" y="130885"/>
                    <a:pt x="141178" y="93843"/>
                  </a:cubicBezTo>
                  <a:cubicBezTo>
                    <a:pt x="12591" y="56801"/>
                    <a:pt x="27407" y="10235"/>
                    <a:pt x="11003" y="176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03AA96C-9716-43D6-8A3C-ADB5461087AC}"/>
                </a:ext>
              </a:extLst>
            </p:cNvPr>
            <p:cNvSpPr/>
            <p:nvPr/>
          </p:nvSpPr>
          <p:spPr>
            <a:xfrm>
              <a:off x="3259560" y="5291077"/>
              <a:ext cx="1213383" cy="418255"/>
            </a:xfrm>
            <a:custGeom>
              <a:avLst/>
              <a:gdLst>
                <a:gd name="connsiteX0" fmla="*/ 1198140 w 1213383"/>
                <a:gd name="connsiteY0" fmla="*/ 21756 h 418255"/>
                <a:gd name="connsiteX1" fmla="*/ 1138873 w 1213383"/>
                <a:gd name="connsiteY1" fmla="*/ 9056 h 418255"/>
                <a:gd name="connsiteX2" fmla="*/ 1037273 w 1213383"/>
                <a:gd name="connsiteY2" fmla="*/ 13290 h 418255"/>
                <a:gd name="connsiteX3" fmla="*/ 982240 w 1213383"/>
                <a:gd name="connsiteY3" fmla="*/ 72556 h 418255"/>
                <a:gd name="connsiteX4" fmla="*/ 927207 w 1213383"/>
                <a:gd name="connsiteY4" fmla="*/ 161456 h 418255"/>
                <a:gd name="connsiteX5" fmla="*/ 766340 w 1213383"/>
                <a:gd name="connsiteY5" fmla="*/ 284223 h 418255"/>
                <a:gd name="connsiteX6" fmla="*/ 558907 w 1213383"/>
                <a:gd name="connsiteY6" fmla="*/ 351956 h 418255"/>
                <a:gd name="connsiteX7" fmla="*/ 440373 w 1213383"/>
                <a:gd name="connsiteY7" fmla="*/ 351956 h 418255"/>
                <a:gd name="connsiteX8" fmla="*/ 220240 w 1213383"/>
                <a:gd name="connsiteY8" fmla="*/ 335023 h 418255"/>
                <a:gd name="connsiteX9" fmla="*/ 4340 w 1213383"/>
                <a:gd name="connsiteY9" fmla="*/ 339256 h 418255"/>
                <a:gd name="connsiteX10" fmla="*/ 80540 w 1213383"/>
                <a:gd name="connsiteY10" fmla="*/ 406990 h 418255"/>
                <a:gd name="connsiteX11" fmla="*/ 139807 w 1213383"/>
                <a:gd name="connsiteY11" fmla="*/ 406990 h 418255"/>
                <a:gd name="connsiteX12" fmla="*/ 436140 w 1213383"/>
                <a:gd name="connsiteY12" fmla="*/ 296923 h 418255"/>
                <a:gd name="connsiteX13" fmla="*/ 846773 w 1213383"/>
                <a:gd name="connsiteY13" fmla="*/ 254590 h 418255"/>
                <a:gd name="connsiteX14" fmla="*/ 1198140 w 1213383"/>
                <a:gd name="connsiteY14" fmla="*/ 21756 h 4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383" h="418255">
                  <a:moveTo>
                    <a:pt x="1198140" y="21756"/>
                  </a:moveTo>
                  <a:cubicBezTo>
                    <a:pt x="1246823" y="-19166"/>
                    <a:pt x="1165684" y="10467"/>
                    <a:pt x="1138873" y="9056"/>
                  </a:cubicBezTo>
                  <a:cubicBezTo>
                    <a:pt x="1112062" y="7645"/>
                    <a:pt x="1063378" y="2707"/>
                    <a:pt x="1037273" y="13290"/>
                  </a:cubicBezTo>
                  <a:cubicBezTo>
                    <a:pt x="1011168" y="23873"/>
                    <a:pt x="1000584" y="47862"/>
                    <a:pt x="982240" y="72556"/>
                  </a:cubicBezTo>
                  <a:cubicBezTo>
                    <a:pt x="963896" y="97250"/>
                    <a:pt x="963190" y="126178"/>
                    <a:pt x="927207" y="161456"/>
                  </a:cubicBezTo>
                  <a:cubicBezTo>
                    <a:pt x="891224" y="196734"/>
                    <a:pt x="827723" y="252473"/>
                    <a:pt x="766340" y="284223"/>
                  </a:cubicBezTo>
                  <a:cubicBezTo>
                    <a:pt x="704957" y="315973"/>
                    <a:pt x="613235" y="340667"/>
                    <a:pt x="558907" y="351956"/>
                  </a:cubicBezTo>
                  <a:cubicBezTo>
                    <a:pt x="504579" y="363245"/>
                    <a:pt x="496818" y="354778"/>
                    <a:pt x="440373" y="351956"/>
                  </a:cubicBezTo>
                  <a:cubicBezTo>
                    <a:pt x="383928" y="349134"/>
                    <a:pt x="292912" y="337140"/>
                    <a:pt x="220240" y="335023"/>
                  </a:cubicBezTo>
                  <a:cubicBezTo>
                    <a:pt x="147568" y="332906"/>
                    <a:pt x="27623" y="327262"/>
                    <a:pt x="4340" y="339256"/>
                  </a:cubicBezTo>
                  <a:cubicBezTo>
                    <a:pt x="-18943" y="351250"/>
                    <a:pt x="57962" y="395701"/>
                    <a:pt x="80540" y="406990"/>
                  </a:cubicBezTo>
                  <a:cubicBezTo>
                    <a:pt x="103118" y="418279"/>
                    <a:pt x="80540" y="425334"/>
                    <a:pt x="139807" y="406990"/>
                  </a:cubicBezTo>
                  <a:cubicBezTo>
                    <a:pt x="199074" y="388646"/>
                    <a:pt x="318312" y="322323"/>
                    <a:pt x="436140" y="296923"/>
                  </a:cubicBezTo>
                  <a:cubicBezTo>
                    <a:pt x="553968" y="271523"/>
                    <a:pt x="727534" y="299745"/>
                    <a:pt x="846773" y="254590"/>
                  </a:cubicBezTo>
                  <a:cubicBezTo>
                    <a:pt x="966012" y="209435"/>
                    <a:pt x="1149457" y="62678"/>
                    <a:pt x="1198140" y="2175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1777535-C585-4258-AAC4-BE4C0EC50579}"/>
                </a:ext>
              </a:extLst>
            </p:cNvPr>
            <p:cNvSpPr/>
            <p:nvPr/>
          </p:nvSpPr>
          <p:spPr>
            <a:xfrm>
              <a:off x="7599485" y="5104803"/>
              <a:ext cx="1195154" cy="215956"/>
            </a:xfrm>
            <a:custGeom>
              <a:avLst/>
              <a:gdLst>
                <a:gd name="connsiteX0" fmla="*/ 3053 w 1195154"/>
                <a:gd name="connsiteY0" fmla="*/ 3772 h 215956"/>
                <a:gd name="connsiteX1" fmla="*/ 87190 w 1195154"/>
                <a:gd name="connsiteY1" fmla="*/ 2185 h 215956"/>
                <a:gd name="connsiteX2" fmla="*/ 131640 w 1195154"/>
                <a:gd name="connsiteY2" fmla="*/ 25997 h 215956"/>
                <a:gd name="connsiteX3" fmla="*/ 271340 w 1195154"/>
                <a:gd name="connsiteY3" fmla="*/ 43460 h 215956"/>
                <a:gd name="connsiteX4" fmla="*/ 431678 w 1195154"/>
                <a:gd name="connsiteY4" fmla="*/ 132360 h 215956"/>
                <a:gd name="connsiteX5" fmla="*/ 644403 w 1195154"/>
                <a:gd name="connsiteY5" fmla="*/ 202210 h 215956"/>
                <a:gd name="connsiteX6" fmla="*/ 887290 w 1195154"/>
                <a:gd name="connsiteY6" fmla="*/ 199035 h 215956"/>
                <a:gd name="connsiteX7" fmla="*/ 1088903 w 1195154"/>
                <a:gd name="connsiteY7" fmla="*/ 162522 h 215956"/>
                <a:gd name="connsiteX8" fmla="*/ 1185740 w 1195154"/>
                <a:gd name="connsiteY8" fmla="*/ 213322 h 215956"/>
                <a:gd name="connsiteX9" fmla="*/ 1188915 w 1195154"/>
                <a:gd name="connsiteY9" fmla="*/ 205385 h 215956"/>
                <a:gd name="connsiteX10" fmla="*/ 1163515 w 1195154"/>
                <a:gd name="connsiteY10" fmla="*/ 176810 h 215956"/>
                <a:gd name="connsiteX11" fmla="*/ 1128590 w 1195154"/>
                <a:gd name="connsiteY11" fmla="*/ 206972 h 215956"/>
                <a:gd name="connsiteX12" fmla="*/ 952378 w 1195154"/>
                <a:gd name="connsiteY12" fmla="*/ 181572 h 215956"/>
                <a:gd name="connsiteX13" fmla="*/ 688853 w 1195154"/>
                <a:gd name="connsiteY13" fmla="*/ 176810 h 215956"/>
                <a:gd name="connsiteX14" fmla="*/ 323728 w 1195154"/>
                <a:gd name="connsiteY14" fmla="*/ 62510 h 215956"/>
                <a:gd name="connsiteX15" fmla="*/ 206253 w 1195154"/>
                <a:gd name="connsiteY15" fmla="*/ 25997 h 215956"/>
                <a:gd name="connsiteX16" fmla="*/ 3053 w 1195154"/>
                <a:gd name="connsiteY16" fmla="*/ 3772 h 2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154" h="215956">
                  <a:moveTo>
                    <a:pt x="3053" y="3772"/>
                  </a:moveTo>
                  <a:cubicBezTo>
                    <a:pt x="-16791" y="-197"/>
                    <a:pt x="65759" y="-1519"/>
                    <a:pt x="87190" y="2185"/>
                  </a:cubicBezTo>
                  <a:cubicBezTo>
                    <a:pt x="108621" y="5889"/>
                    <a:pt x="100948" y="19118"/>
                    <a:pt x="131640" y="25997"/>
                  </a:cubicBezTo>
                  <a:cubicBezTo>
                    <a:pt x="162332" y="32876"/>
                    <a:pt x="221334" y="25733"/>
                    <a:pt x="271340" y="43460"/>
                  </a:cubicBezTo>
                  <a:cubicBezTo>
                    <a:pt x="321346" y="61187"/>
                    <a:pt x="369501" y="105902"/>
                    <a:pt x="431678" y="132360"/>
                  </a:cubicBezTo>
                  <a:cubicBezTo>
                    <a:pt x="493855" y="158818"/>
                    <a:pt x="568468" y="191097"/>
                    <a:pt x="644403" y="202210"/>
                  </a:cubicBezTo>
                  <a:cubicBezTo>
                    <a:pt x="720338" y="213323"/>
                    <a:pt x="813207" y="205650"/>
                    <a:pt x="887290" y="199035"/>
                  </a:cubicBezTo>
                  <a:cubicBezTo>
                    <a:pt x="961373" y="192420"/>
                    <a:pt x="1039161" y="160141"/>
                    <a:pt x="1088903" y="162522"/>
                  </a:cubicBezTo>
                  <a:cubicBezTo>
                    <a:pt x="1138645" y="164903"/>
                    <a:pt x="1169071" y="206178"/>
                    <a:pt x="1185740" y="213322"/>
                  </a:cubicBezTo>
                  <a:cubicBezTo>
                    <a:pt x="1202409" y="220466"/>
                    <a:pt x="1192619" y="211470"/>
                    <a:pt x="1188915" y="205385"/>
                  </a:cubicBezTo>
                  <a:cubicBezTo>
                    <a:pt x="1185211" y="199300"/>
                    <a:pt x="1173569" y="176546"/>
                    <a:pt x="1163515" y="176810"/>
                  </a:cubicBezTo>
                  <a:cubicBezTo>
                    <a:pt x="1153461" y="177074"/>
                    <a:pt x="1163779" y="206178"/>
                    <a:pt x="1128590" y="206972"/>
                  </a:cubicBezTo>
                  <a:cubicBezTo>
                    <a:pt x="1093401" y="207766"/>
                    <a:pt x="1025668" y="186599"/>
                    <a:pt x="952378" y="181572"/>
                  </a:cubicBezTo>
                  <a:cubicBezTo>
                    <a:pt x="879089" y="176545"/>
                    <a:pt x="793628" y="196654"/>
                    <a:pt x="688853" y="176810"/>
                  </a:cubicBezTo>
                  <a:cubicBezTo>
                    <a:pt x="584078" y="156966"/>
                    <a:pt x="323728" y="62510"/>
                    <a:pt x="323728" y="62510"/>
                  </a:cubicBezTo>
                  <a:cubicBezTo>
                    <a:pt x="243295" y="37375"/>
                    <a:pt x="253613" y="36051"/>
                    <a:pt x="206253" y="25997"/>
                  </a:cubicBezTo>
                  <a:cubicBezTo>
                    <a:pt x="158893" y="15943"/>
                    <a:pt x="22897" y="7741"/>
                    <a:pt x="3053" y="37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B012EC59-C6E1-4EFE-B8A1-C53A988B45B6}"/>
                </a:ext>
              </a:extLst>
            </p:cNvPr>
            <p:cNvSpPr/>
            <p:nvPr/>
          </p:nvSpPr>
          <p:spPr>
            <a:xfrm>
              <a:off x="8764391" y="5314097"/>
              <a:ext cx="756946" cy="507210"/>
            </a:xfrm>
            <a:custGeom>
              <a:avLst/>
              <a:gdLst>
                <a:gd name="connsiteX0" fmla="*/ 4959 w 756946"/>
                <a:gd name="connsiteY0" fmla="*/ 7203 h 507210"/>
                <a:gd name="connsiteX1" fmla="*/ 103384 w 756946"/>
                <a:gd name="connsiteY1" fmla="*/ 13553 h 507210"/>
                <a:gd name="connsiteX2" fmla="*/ 147834 w 756946"/>
                <a:gd name="connsiteY2" fmla="*/ 42128 h 507210"/>
                <a:gd name="connsiteX3" fmla="*/ 268484 w 756946"/>
                <a:gd name="connsiteY3" fmla="*/ 124678 h 507210"/>
                <a:gd name="connsiteX4" fmla="*/ 592334 w 756946"/>
                <a:gd name="connsiteY4" fmla="*/ 185003 h 507210"/>
                <a:gd name="connsiteX5" fmla="*/ 751084 w 756946"/>
                <a:gd name="connsiteY5" fmla="*/ 486628 h 507210"/>
                <a:gd name="connsiteX6" fmla="*/ 706634 w 756946"/>
                <a:gd name="connsiteY6" fmla="*/ 448528 h 507210"/>
                <a:gd name="connsiteX7" fmla="*/ 554234 w 756946"/>
                <a:gd name="connsiteY7" fmla="*/ 191353 h 507210"/>
                <a:gd name="connsiteX8" fmla="*/ 274834 w 756946"/>
                <a:gd name="connsiteY8" fmla="*/ 115153 h 507210"/>
                <a:gd name="connsiteX9" fmla="*/ 4959 w 756946"/>
                <a:gd name="connsiteY9" fmla="*/ 7203 h 5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946" h="507210">
                  <a:moveTo>
                    <a:pt x="4959" y="7203"/>
                  </a:moveTo>
                  <a:cubicBezTo>
                    <a:pt x="-23616" y="-9730"/>
                    <a:pt x="79571" y="7732"/>
                    <a:pt x="103384" y="13553"/>
                  </a:cubicBezTo>
                  <a:cubicBezTo>
                    <a:pt x="127197" y="19374"/>
                    <a:pt x="120317" y="23607"/>
                    <a:pt x="147834" y="42128"/>
                  </a:cubicBezTo>
                  <a:cubicBezTo>
                    <a:pt x="175351" y="60649"/>
                    <a:pt x="194401" y="100866"/>
                    <a:pt x="268484" y="124678"/>
                  </a:cubicBezTo>
                  <a:cubicBezTo>
                    <a:pt x="342567" y="148491"/>
                    <a:pt x="511901" y="124678"/>
                    <a:pt x="592334" y="185003"/>
                  </a:cubicBezTo>
                  <a:cubicBezTo>
                    <a:pt x="672767" y="245328"/>
                    <a:pt x="732034" y="442707"/>
                    <a:pt x="751084" y="486628"/>
                  </a:cubicBezTo>
                  <a:cubicBezTo>
                    <a:pt x="770134" y="530549"/>
                    <a:pt x="739442" y="497741"/>
                    <a:pt x="706634" y="448528"/>
                  </a:cubicBezTo>
                  <a:cubicBezTo>
                    <a:pt x="673826" y="399316"/>
                    <a:pt x="626201" y="246916"/>
                    <a:pt x="554234" y="191353"/>
                  </a:cubicBezTo>
                  <a:cubicBezTo>
                    <a:pt x="482267" y="135791"/>
                    <a:pt x="364263" y="140553"/>
                    <a:pt x="274834" y="115153"/>
                  </a:cubicBezTo>
                  <a:cubicBezTo>
                    <a:pt x="185405" y="89753"/>
                    <a:pt x="33534" y="24136"/>
                    <a:pt x="4959" y="720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F09D3A94-6A54-4571-BB60-76DB63D2BDDF}"/>
                </a:ext>
              </a:extLst>
            </p:cNvPr>
            <p:cNvSpPr/>
            <p:nvPr/>
          </p:nvSpPr>
          <p:spPr>
            <a:xfrm>
              <a:off x="8680450" y="5279819"/>
              <a:ext cx="176146" cy="1009598"/>
            </a:xfrm>
            <a:custGeom>
              <a:avLst/>
              <a:gdLst>
                <a:gd name="connsiteX0" fmla="*/ 117475 w 176146"/>
                <a:gd name="connsiteY0" fmla="*/ 1794 h 1009598"/>
                <a:gd name="connsiteX1" fmla="*/ 76200 w 176146"/>
                <a:gd name="connsiteY1" fmla="*/ 60531 h 1009598"/>
                <a:gd name="connsiteX2" fmla="*/ 0 w 176146"/>
                <a:gd name="connsiteY2" fmla="*/ 166894 h 1009598"/>
                <a:gd name="connsiteX3" fmla="*/ 74613 w 176146"/>
                <a:gd name="connsiteY3" fmla="*/ 411369 h 1009598"/>
                <a:gd name="connsiteX4" fmla="*/ 53975 w 176146"/>
                <a:gd name="connsiteY4" fmla="*/ 693944 h 1009598"/>
                <a:gd name="connsiteX5" fmla="*/ 157163 w 176146"/>
                <a:gd name="connsiteY5" fmla="*/ 884444 h 1009598"/>
                <a:gd name="connsiteX6" fmla="*/ 106363 w 176146"/>
                <a:gd name="connsiteY6" fmla="*/ 1008269 h 1009598"/>
                <a:gd name="connsiteX7" fmla="*/ 141288 w 176146"/>
                <a:gd name="connsiteY7" fmla="*/ 941594 h 1009598"/>
                <a:gd name="connsiteX8" fmla="*/ 173038 w 176146"/>
                <a:gd name="connsiteY8" fmla="*/ 813006 h 1009598"/>
                <a:gd name="connsiteX9" fmla="*/ 60325 w 176146"/>
                <a:gd name="connsiteY9" fmla="*/ 644731 h 1009598"/>
                <a:gd name="connsiteX10" fmla="*/ 73025 w 176146"/>
                <a:gd name="connsiteY10" fmla="*/ 446294 h 1009598"/>
                <a:gd name="connsiteX11" fmla="*/ 36513 w 176146"/>
                <a:gd name="connsiteY11" fmla="*/ 144669 h 1009598"/>
                <a:gd name="connsiteX12" fmla="*/ 117475 w 176146"/>
                <a:gd name="connsiteY12" fmla="*/ 1794 h 10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46" h="1009598">
                  <a:moveTo>
                    <a:pt x="117475" y="1794"/>
                  </a:moveTo>
                  <a:cubicBezTo>
                    <a:pt x="124089" y="-12229"/>
                    <a:pt x="76200" y="60531"/>
                    <a:pt x="76200" y="60531"/>
                  </a:cubicBezTo>
                  <a:cubicBezTo>
                    <a:pt x="56621" y="88048"/>
                    <a:pt x="264" y="108421"/>
                    <a:pt x="0" y="166894"/>
                  </a:cubicBezTo>
                  <a:cubicBezTo>
                    <a:pt x="-264" y="225367"/>
                    <a:pt x="65617" y="323527"/>
                    <a:pt x="74613" y="411369"/>
                  </a:cubicBezTo>
                  <a:cubicBezTo>
                    <a:pt x="83609" y="499211"/>
                    <a:pt x="40217" y="615098"/>
                    <a:pt x="53975" y="693944"/>
                  </a:cubicBezTo>
                  <a:cubicBezTo>
                    <a:pt x="67733" y="772790"/>
                    <a:pt x="148432" y="832057"/>
                    <a:pt x="157163" y="884444"/>
                  </a:cubicBezTo>
                  <a:cubicBezTo>
                    <a:pt x="165894" y="936831"/>
                    <a:pt x="109009" y="998744"/>
                    <a:pt x="106363" y="1008269"/>
                  </a:cubicBezTo>
                  <a:cubicBezTo>
                    <a:pt x="103717" y="1017794"/>
                    <a:pt x="130176" y="974138"/>
                    <a:pt x="141288" y="941594"/>
                  </a:cubicBezTo>
                  <a:cubicBezTo>
                    <a:pt x="152400" y="909050"/>
                    <a:pt x="186532" y="862483"/>
                    <a:pt x="173038" y="813006"/>
                  </a:cubicBezTo>
                  <a:cubicBezTo>
                    <a:pt x="159544" y="763529"/>
                    <a:pt x="76994" y="705850"/>
                    <a:pt x="60325" y="644731"/>
                  </a:cubicBezTo>
                  <a:cubicBezTo>
                    <a:pt x="43656" y="583612"/>
                    <a:pt x="76994" y="529638"/>
                    <a:pt x="73025" y="446294"/>
                  </a:cubicBezTo>
                  <a:cubicBezTo>
                    <a:pt x="69056" y="362950"/>
                    <a:pt x="30163" y="216371"/>
                    <a:pt x="36513" y="144669"/>
                  </a:cubicBezTo>
                  <a:cubicBezTo>
                    <a:pt x="42863" y="72967"/>
                    <a:pt x="110861" y="15817"/>
                    <a:pt x="117475" y="17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819C93AD-2218-457A-A4D7-FB337B5B2CB4}"/>
                </a:ext>
              </a:extLst>
            </p:cNvPr>
            <p:cNvSpPr/>
            <p:nvPr/>
          </p:nvSpPr>
          <p:spPr>
            <a:xfrm>
              <a:off x="8798907" y="6129229"/>
              <a:ext cx="219601" cy="755099"/>
            </a:xfrm>
            <a:custGeom>
              <a:avLst/>
              <a:gdLst>
                <a:gd name="connsiteX0" fmla="*/ 16481 w 219601"/>
                <a:gd name="connsiteY0" fmla="*/ 3284 h 755099"/>
                <a:gd name="connsiteX1" fmla="*/ 606 w 219601"/>
                <a:gd name="connsiteY1" fmla="*/ 63609 h 755099"/>
                <a:gd name="connsiteX2" fmla="*/ 30768 w 219601"/>
                <a:gd name="connsiteY2" fmla="*/ 169971 h 755099"/>
                <a:gd name="connsiteX3" fmla="*/ 87918 w 219601"/>
                <a:gd name="connsiteY3" fmla="*/ 296971 h 755099"/>
                <a:gd name="connsiteX4" fmla="*/ 111731 w 219601"/>
                <a:gd name="connsiteY4" fmla="*/ 379521 h 755099"/>
                <a:gd name="connsiteX5" fmla="*/ 143481 w 219601"/>
                <a:gd name="connsiteY5" fmla="*/ 468421 h 755099"/>
                <a:gd name="connsiteX6" fmla="*/ 135543 w 219601"/>
                <a:gd name="connsiteY6" fmla="*/ 598596 h 755099"/>
                <a:gd name="connsiteX7" fmla="*/ 216506 w 219601"/>
                <a:gd name="connsiteY7" fmla="*/ 752584 h 755099"/>
                <a:gd name="connsiteX8" fmla="*/ 194281 w 219601"/>
                <a:gd name="connsiteY8" fmla="*/ 677971 h 755099"/>
                <a:gd name="connsiteX9" fmla="*/ 114906 w 219601"/>
                <a:gd name="connsiteY9" fmla="*/ 471596 h 755099"/>
                <a:gd name="connsiteX10" fmla="*/ 83156 w 219601"/>
                <a:gd name="connsiteY10" fmla="*/ 162034 h 755099"/>
                <a:gd name="connsiteX11" fmla="*/ 16481 w 219601"/>
                <a:gd name="connsiteY11" fmla="*/ 3284 h 75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01" h="755099">
                  <a:moveTo>
                    <a:pt x="16481" y="3284"/>
                  </a:moveTo>
                  <a:cubicBezTo>
                    <a:pt x="2723" y="-13120"/>
                    <a:pt x="-1775" y="35828"/>
                    <a:pt x="606" y="63609"/>
                  </a:cubicBezTo>
                  <a:cubicBezTo>
                    <a:pt x="2987" y="91390"/>
                    <a:pt x="16216" y="131077"/>
                    <a:pt x="30768" y="169971"/>
                  </a:cubicBezTo>
                  <a:cubicBezTo>
                    <a:pt x="45320" y="208865"/>
                    <a:pt x="74424" y="262046"/>
                    <a:pt x="87918" y="296971"/>
                  </a:cubicBezTo>
                  <a:cubicBezTo>
                    <a:pt x="101412" y="331896"/>
                    <a:pt x="102471" y="350946"/>
                    <a:pt x="111731" y="379521"/>
                  </a:cubicBezTo>
                  <a:cubicBezTo>
                    <a:pt x="120991" y="408096"/>
                    <a:pt x="139512" y="431909"/>
                    <a:pt x="143481" y="468421"/>
                  </a:cubicBezTo>
                  <a:cubicBezTo>
                    <a:pt x="147450" y="504934"/>
                    <a:pt x="123372" y="551236"/>
                    <a:pt x="135543" y="598596"/>
                  </a:cubicBezTo>
                  <a:cubicBezTo>
                    <a:pt x="147714" y="645956"/>
                    <a:pt x="206716" y="739355"/>
                    <a:pt x="216506" y="752584"/>
                  </a:cubicBezTo>
                  <a:cubicBezTo>
                    <a:pt x="226296" y="765813"/>
                    <a:pt x="211214" y="724802"/>
                    <a:pt x="194281" y="677971"/>
                  </a:cubicBezTo>
                  <a:cubicBezTo>
                    <a:pt x="177348" y="631140"/>
                    <a:pt x="133427" y="557585"/>
                    <a:pt x="114906" y="471596"/>
                  </a:cubicBezTo>
                  <a:cubicBezTo>
                    <a:pt x="96385" y="385607"/>
                    <a:pt x="100883" y="233471"/>
                    <a:pt x="83156" y="162034"/>
                  </a:cubicBezTo>
                  <a:cubicBezTo>
                    <a:pt x="65429" y="90597"/>
                    <a:pt x="30239" y="19688"/>
                    <a:pt x="16481" y="32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B748B11-6CFD-4057-80CA-6032EF0C9CFA}"/>
                </a:ext>
              </a:extLst>
            </p:cNvPr>
            <p:cNvSpPr/>
            <p:nvPr/>
          </p:nvSpPr>
          <p:spPr>
            <a:xfrm>
              <a:off x="3225781" y="5686993"/>
              <a:ext cx="648529" cy="1216371"/>
            </a:xfrm>
            <a:custGeom>
              <a:avLst/>
              <a:gdLst>
                <a:gd name="connsiteX0" fmla="*/ 2136 w 648529"/>
                <a:gd name="connsiteY0" fmla="*/ 6840 h 1216371"/>
                <a:gd name="connsiteX1" fmla="*/ 201102 w 648529"/>
                <a:gd name="connsiteY1" fmla="*/ 42824 h 1216371"/>
                <a:gd name="connsiteX2" fmla="*/ 417002 w 648529"/>
                <a:gd name="connsiteY2" fmla="*/ 214274 h 1216371"/>
                <a:gd name="connsiteX3" fmla="*/ 539769 w 648529"/>
                <a:gd name="connsiteY3" fmla="*/ 629140 h 1216371"/>
                <a:gd name="connsiteX4" fmla="*/ 554586 w 648529"/>
                <a:gd name="connsiteY4" fmla="*/ 734974 h 1216371"/>
                <a:gd name="connsiteX5" fmla="*/ 647719 w 648529"/>
                <a:gd name="connsiteY5" fmla="*/ 1162540 h 1216371"/>
                <a:gd name="connsiteX6" fmla="*/ 599036 w 648529"/>
                <a:gd name="connsiteY6" fmla="*/ 1194290 h 1216371"/>
                <a:gd name="connsiteX7" fmla="*/ 584219 w 648529"/>
                <a:gd name="connsiteY7" fmla="*/ 1016490 h 1216371"/>
                <a:gd name="connsiteX8" fmla="*/ 482619 w 648529"/>
                <a:gd name="connsiteY8" fmla="*/ 434407 h 1216371"/>
                <a:gd name="connsiteX9" fmla="*/ 332336 w 648529"/>
                <a:gd name="connsiteY9" fmla="*/ 150774 h 1216371"/>
                <a:gd name="connsiteX10" fmla="*/ 2136 w 648529"/>
                <a:gd name="connsiteY10" fmla="*/ 6840 h 121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29" h="1216371">
                  <a:moveTo>
                    <a:pt x="2136" y="6840"/>
                  </a:moveTo>
                  <a:cubicBezTo>
                    <a:pt x="-19736" y="-11152"/>
                    <a:pt x="131958" y="8252"/>
                    <a:pt x="201102" y="42824"/>
                  </a:cubicBezTo>
                  <a:cubicBezTo>
                    <a:pt x="270246" y="77396"/>
                    <a:pt x="360558" y="116555"/>
                    <a:pt x="417002" y="214274"/>
                  </a:cubicBezTo>
                  <a:cubicBezTo>
                    <a:pt x="473447" y="311993"/>
                    <a:pt x="516838" y="542357"/>
                    <a:pt x="539769" y="629140"/>
                  </a:cubicBezTo>
                  <a:cubicBezTo>
                    <a:pt x="562700" y="715923"/>
                    <a:pt x="536594" y="646074"/>
                    <a:pt x="554586" y="734974"/>
                  </a:cubicBezTo>
                  <a:cubicBezTo>
                    <a:pt x="572578" y="823874"/>
                    <a:pt x="640311" y="1085987"/>
                    <a:pt x="647719" y="1162540"/>
                  </a:cubicBezTo>
                  <a:cubicBezTo>
                    <a:pt x="655127" y="1239093"/>
                    <a:pt x="609619" y="1218632"/>
                    <a:pt x="599036" y="1194290"/>
                  </a:cubicBezTo>
                  <a:cubicBezTo>
                    <a:pt x="588453" y="1169948"/>
                    <a:pt x="603622" y="1143137"/>
                    <a:pt x="584219" y="1016490"/>
                  </a:cubicBezTo>
                  <a:cubicBezTo>
                    <a:pt x="564816" y="889843"/>
                    <a:pt x="524599" y="578693"/>
                    <a:pt x="482619" y="434407"/>
                  </a:cubicBezTo>
                  <a:cubicBezTo>
                    <a:pt x="440639" y="290121"/>
                    <a:pt x="407125" y="224152"/>
                    <a:pt x="332336" y="150774"/>
                  </a:cubicBezTo>
                  <a:cubicBezTo>
                    <a:pt x="257547" y="77396"/>
                    <a:pt x="24008" y="24832"/>
                    <a:pt x="2136" y="684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6EA3D834-97C2-42F9-81A7-212F41F520A7}"/>
                </a:ext>
              </a:extLst>
            </p:cNvPr>
            <p:cNvSpPr/>
            <p:nvPr/>
          </p:nvSpPr>
          <p:spPr>
            <a:xfrm>
              <a:off x="2625949" y="5695332"/>
              <a:ext cx="635570" cy="616428"/>
            </a:xfrm>
            <a:custGeom>
              <a:avLst/>
              <a:gdLst>
                <a:gd name="connsiteX0" fmla="*/ 618901 w 635570"/>
                <a:gd name="connsiteY0" fmla="*/ 618 h 616428"/>
                <a:gd name="connsiteX1" fmla="*/ 599851 w 635570"/>
                <a:gd name="connsiteY1" fmla="*/ 100101 h 616428"/>
                <a:gd name="connsiteX2" fmla="*/ 409351 w 635570"/>
                <a:gd name="connsiteY2" fmla="*/ 163601 h 616428"/>
                <a:gd name="connsiteX3" fmla="*/ 191334 w 635570"/>
                <a:gd name="connsiteY3" fmla="*/ 290601 h 616428"/>
                <a:gd name="connsiteX4" fmla="*/ 834 w 635570"/>
                <a:gd name="connsiteY4" fmla="*/ 612335 h 616428"/>
                <a:gd name="connsiteX5" fmla="*/ 134184 w 635570"/>
                <a:gd name="connsiteY5" fmla="*/ 451468 h 616428"/>
                <a:gd name="connsiteX6" fmla="*/ 415701 w 635570"/>
                <a:gd name="connsiteY6" fmla="*/ 150901 h 616428"/>
                <a:gd name="connsiteX7" fmla="*/ 618901 w 635570"/>
                <a:gd name="connsiteY7" fmla="*/ 618 h 6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70" h="616428">
                  <a:moveTo>
                    <a:pt x="618901" y="618"/>
                  </a:moveTo>
                  <a:cubicBezTo>
                    <a:pt x="649593" y="-7849"/>
                    <a:pt x="634776" y="72937"/>
                    <a:pt x="599851" y="100101"/>
                  </a:cubicBezTo>
                  <a:cubicBezTo>
                    <a:pt x="564926" y="127265"/>
                    <a:pt x="477437" y="131851"/>
                    <a:pt x="409351" y="163601"/>
                  </a:cubicBezTo>
                  <a:cubicBezTo>
                    <a:pt x="341265" y="195351"/>
                    <a:pt x="259420" y="215812"/>
                    <a:pt x="191334" y="290601"/>
                  </a:cubicBezTo>
                  <a:cubicBezTo>
                    <a:pt x="123248" y="365390"/>
                    <a:pt x="10359" y="585524"/>
                    <a:pt x="834" y="612335"/>
                  </a:cubicBezTo>
                  <a:cubicBezTo>
                    <a:pt x="-8691" y="639146"/>
                    <a:pt x="65040" y="528374"/>
                    <a:pt x="134184" y="451468"/>
                  </a:cubicBezTo>
                  <a:cubicBezTo>
                    <a:pt x="203328" y="374562"/>
                    <a:pt x="328565" y="223573"/>
                    <a:pt x="415701" y="150901"/>
                  </a:cubicBezTo>
                  <a:cubicBezTo>
                    <a:pt x="502837" y="78229"/>
                    <a:pt x="588209" y="9085"/>
                    <a:pt x="618901" y="61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E3014AC7-D82B-4EB6-9B3C-73CC78238A77}"/>
                </a:ext>
              </a:extLst>
            </p:cNvPr>
            <p:cNvSpPr/>
            <p:nvPr/>
          </p:nvSpPr>
          <p:spPr>
            <a:xfrm>
              <a:off x="8838076" y="5414492"/>
              <a:ext cx="524658" cy="296493"/>
            </a:xfrm>
            <a:custGeom>
              <a:avLst/>
              <a:gdLst>
                <a:gd name="connsiteX0" fmla="*/ 1124 w 524658"/>
                <a:gd name="connsiteY0" fmla="*/ 788 h 296493"/>
                <a:gd name="connsiteX1" fmla="*/ 158604 w 524658"/>
                <a:gd name="connsiteY1" fmla="*/ 183668 h 296493"/>
                <a:gd name="connsiteX2" fmla="*/ 514204 w 524658"/>
                <a:gd name="connsiteY2" fmla="*/ 295428 h 296493"/>
                <a:gd name="connsiteX3" fmla="*/ 422764 w 524658"/>
                <a:gd name="connsiteY3" fmla="*/ 234468 h 296493"/>
                <a:gd name="connsiteX4" fmla="*/ 346564 w 524658"/>
                <a:gd name="connsiteY4" fmla="*/ 143028 h 296493"/>
                <a:gd name="connsiteX5" fmla="*/ 229724 w 524658"/>
                <a:gd name="connsiteY5" fmla="*/ 117628 h 296493"/>
                <a:gd name="connsiteX6" fmla="*/ 1124 w 524658"/>
                <a:gd name="connsiteY6" fmla="*/ 788 h 2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658" h="296493">
                  <a:moveTo>
                    <a:pt x="1124" y="788"/>
                  </a:moveTo>
                  <a:cubicBezTo>
                    <a:pt x="-10729" y="11795"/>
                    <a:pt x="73091" y="134561"/>
                    <a:pt x="158604" y="183668"/>
                  </a:cubicBezTo>
                  <a:cubicBezTo>
                    <a:pt x="244117" y="232775"/>
                    <a:pt x="470177" y="286961"/>
                    <a:pt x="514204" y="295428"/>
                  </a:cubicBezTo>
                  <a:cubicBezTo>
                    <a:pt x="558231" y="303895"/>
                    <a:pt x="450704" y="259868"/>
                    <a:pt x="422764" y="234468"/>
                  </a:cubicBezTo>
                  <a:cubicBezTo>
                    <a:pt x="394824" y="209068"/>
                    <a:pt x="378737" y="162501"/>
                    <a:pt x="346564" y="143028"/>
                  </a:cubicBezTo>
                  <a:cubicBezTo>
                    <a:pt x="314391" y="123555"/>
                    <a:pt x="282217" y="137948"/>
                    <a:pt x="229724" y="117628"/>
                  </a:cubicBezTo>
                  <a:cubicBezTo>
                    <a:pt x="177231" y="97308"/>
                    <a:pt x="12977" y="-10219"/>
                    <a:pt x="1124" y="78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810A41C-A016-45CF-80F5-082E5CD6FD6C}"/>
                </a:ext>
              </a:extLst>
            </p:cNvPr>
            <p:cNvSpPr/>
            <p:nvPr/>
          </p:nvSpPr>
          <p:spPr>
            <a:xfrm rot="21376798">
              <a:off x="8883070" y="5741379"/>
              <a:ext cx="258336" cy="1142949"/>
            </a:xfrm>
            <a:custGeom>
              <a:avLst/>
              <a:gdLst>
                <a:gd name="connsiteX0" fmla="*/ 2437 w 258336"/>
                <a:gd name="connsiteY0" fmla="*/ 495 h 1142949"/>
                <a:gd name="connsiteX1" fmla="*/ 8787 w 258336"/>
                <a:gd name="connsiteY1" fmla="*/ 121145 h 1142949"/>
                <a:gd name="connsiteX2" fmla="*/ 15137 w 258336"/>
                <a:gd name="connsiteY2" fmla="*/ 305295 h 1142949"/>
                <a:gd name="connsiteX3" fmla="*/ 65937 w 258336"/>
                <a:gd name="connsiteY3" fmla="*/ 508495 h 1142949"/>
                <a:gd name="connsiteX4" fmla="*/ 123087 w 258336"/>
                <a:gd name="connsiteY4" fmla="*/ 762495 h 1142949"/>
                <a:gd name="connsiteX5" fmla="*/ 256437 w 258336"/>
                <a:gd name="connsiteY5" fmla="*/ 1137145 h 1142949"/>
                <a:gd name="connsiteX6" fmla="*/ 192937 w 258336"/>
                <a:gd name="connsiteY6" fmla="*/ 952995 h 1142949"/>
                <a:gd name="connsiteX7" fmla="*/ 72287 w 258336"/>
                <a:gd name="connsiteY7" fmla="*/ 464045 h 1142949"/>
                <a:gd name="connsiteX8" fmla="*/ 53237 w 258336"/>
                <a:gd name="connsiteY8" fmla="*/ 165595 h 1142949"/>
                <a:gd name="connsiteX9" fmla="*/ 2437 w 258336"/>
                <a:gd name="connsiteY9" fmla="*/ 495 h 11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336" h="1142949">
                  <a:moveTo>
                    <a:pt x="2437" y="495"/>
                  </a:moveTo>
                  <a:cubicBezTo>
                    <a:pt x="-4971" y="-6913"/>
                    <a:pt x="6670" y="70345"/>
                    <a:pt x="8787" y="121145"/>
                  </a:cubicBezTo>
                  <a:cubicBezTo>
                    <a:pt x="10904" y="171945"/>
                    <a:pt x="5612" y="240737"/>
                    <a:pt x="15137" y="305295"/>
                  </a:cubicBezTo>
                  <a:cubicBezTo>
                    <a:pt x="24662" y="369853"/>
                    <a:pt x="47945" y="432295"/>
                    <a:pt x="65937" y="508495"/>
                  </a:cubicBezTo>
                  <a:cubicBezTo>
                    <a:pt x="83929" y="584695"/>
                    <a:pt x="91337" y="657720"/>
                    <a:pt x="123087" y="762495"/>
                  </a:cubicBezTo>
                  <a:cubicBezTo>
                    <a:pt x="154837" y="867270"/>
                    <a:pt x="244795" y="1105395"/>
                    <a:pt x="256437" y="1137145"/>
                  </a:cubicBezTo>
                  <a:cubicBezTo>
                    <a:pt x="268079" y="1168895"/>
                    <a:pt x="223629" y="1065178"/>
                    <a:pt x="192937" y="952995"/>
                  </a:cubicBezTo>
                  <a:cubicBezTo>
                    <a:pt x="162245" y="840812"/>
                    <a:pt x="95570" y="595278"/>
                    <a:pt x="72287" y="464045"/>
                  </a:cubicBezTo>
                  <a:cubicBezTo>
                    <a:pt x="49004" y="332812"/>
                    <a:pt x="59587" y="243912"/>
                    <a:pt x="53237" y="165595"/>
                  </a:cubicBezTo>
                  <a:cubicBezTo>
                    <a:pt x="46887" y="87278"/>
                    <a:pt x="9845" y="7903"/>
                    <a:pt x="2437" y="49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5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2E76292-9ED2-4CCC-8E7B-990E5C25ABB0}"/>
              </a:ext>
            </a:extLst>
          </p:cNvPr>
          <p:cNvGrpSpPr/>
          <p:nvPr/>
        </p:nvGrpSpPr>
        <p:grpSpPr>
          <a:xfrm>
            <a:off x="5296612" y="84540"/>
            <a:ext cx="6895388" cy="7103471"/>
            <a:chOff x="2625949" y="84540"/>
            <a:chExt cx="6895388" cy="7103471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C7971CC9-6F49-4A14-8587-E5656AE1314A}"/>
                </a:ext>
              </a:extLst>
            </p:cNvPr>
            <p:cNvSpPr/>
            <p:nvPr/>
          </p:nvSpPr>
          <p:spPr>
            <a:xfrm>
              <a:off x="4295835" y="3882496"/>
              <a:ext cx="3565660" cy="2223100"/>
            </a:xfrm>
            <a:custGeom>
              <a:avLst/>
              <a:gdLst>
                <a:gd name="connsiteX0" fmla="*/ 839198 w 3565660"/>
                <a:gd name="connsiteY0" fmla="*/ 881 h 2254143"/>
                <a:gd name="connsiteX1" fmla="*/ 856132 w 3565660"/>
                <a:gd name="connsiteY1" fmla="*/ 288748 h 2254143"/>
                <a:gd name="connsiteX2" fmla="*/ 873065 w 3565660"/>
                <a:gd name="connsiteY2" fmla="*/ 555448 h 2254143"/>
                <a:gd name="connsiteX3" fmla="*/ 792632 w 3565660"/>
                <a:gd name="connsiteY3" fmla="*/ 796748 h 2254143"/>
                <a:gd name="connsiteX4" fmla="*/ 623298 w 3565660"/>
                <a:gd name="connsiteY4" fmla="*/ 1088848 h 2254143"/>
                <a:gd name="connsiteX5" fmla="*/ 420098 w 3565660"/>
                <a:gd name="connsiteY5" fmla="*/ 1287815 h 2254143"/>
                <a:gd name="connsiteX6" fmla="*/ 72965 w 3565660"/>
                <a:gd name="connsiteY6" fmla="*/ 1507948 h 2254143"/>
                <a:gd name="connsiteX7" fmla="*/ 17932 w 3565660"/>
                <a:gd name="connsiteY7" fmla="*/ 1685748 h 2254143"/>
                <a:gd name="connsiteX8" fmla="*/ 305798 w 3565660"/>
                <a:gd name="connsiteY8" fmla="*/ 1999015 h 2254143"/>
                <a:gd name="connsiteX9" fmla="*/ 932332 w 3565660"/>
                <a:gd name="connsiteY9" fmla="*/ 2231848 h 2254143"/>
                <a:gd name="connsiteX10" fmla="*/ 2028765 w 3565660"/>
                <a:gd name="connsiteY10" fmla="*/ 2231848 h 2254143"/>
                <a:gd name="connsiteX11" fmla="*/ 2871198 w 3565660"/>
                <a:gd name="connsiteY11" fmla="*/ 2117548 h 2254143"/>
                <a:gd name="connsiteX12" fmla="*/ 3425765 w 3565660"/>
                <a:gd name="connsiteY12" fmla="*/ 1842381 h 2254143"/>
                <a:gd name="connsiteX13" fmla="*/ 3565465 w 3565660"/>
                <a:gd name="connsiteY13" fmla="*/ 1533348 h 2254143"/>
                <a:gd name="connsiteX14" fmla="*/ 3408832 w 3565660"/>
                <a:gd name="connsiteY14" fmla="*/ 1304748 h 2254143"/>
                <a:gd name="connsiteX15" fmla="*/ 2845798 w 3565660"/>
                <a:gd name="connsiteY15" fmla="*/ 1042281 h 2254143"/>
                <a:gd name="connsiteX16" fmla="*/ 2625665 w 3565660"/>
                <a:gd name="connsiteY16" fmla="*/ 750181 h 2254143"/>
                <a:gd name="connsiteX17" fmla="*/ 2583332 w 3565660"/>
                <a:gd name="connsiteY17" fmla="*/ 487715 h 2254143"/>
                <a:gd name="connsiteX18" fmla="*/ 2621432 w 3565660"/>
                <a:gd name="connsiteY18" fmla="*/ 136348 h 2254143"/>
                <a:gd name="connsiteX19" fmla="*/ 1863665 w 3565660"/>
                <a:gd name="connsiteY19" fmla="*/ 254881 h 2254143"/>
                <a:gd name="connsiteX20" fmla="*/ 1203265 w 3565660"/>
                <a:gd name="connsiteY20" fmla="*/ 199848 h 2254143"/>
                <a:gd name="connsiteX21" fmla="*/ 839198 w 3565660"/>
                <a:gd name="connsiteY21" fmla="*/ 88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21" fmla="*/ 1955105 w 3565660"/>
                <a:gd name="connsiteY21" fmla="*/ 346321 h 2254143"/>
                <a:gd name="connsiteX0" fmla="*/ 1863665 w 3565660"/>
                <a:gd name="connsiteY0" fmla="*/ 254881 h 2254143"/>
                <a:gd name="connsiteX1" fmla="*/ 1203265 w 3565660"/>
                <a:gd name="connsiteY1" fmla="*/ 199848 h 2254143"/>
                <a:gd name="connsiteX2" fmla="*/ 839198 w 3565660"/>
                <a:gd name="connsiteY2" fmla="*/ 881 h 2254143"/>
                <a:gd name="connsiteX3" fmla="*/ 856132 w 3565660"/>
                <a:gd name="connsiteY3" fmla="*/ 288748 h 2254143"/>
                <a:gd name="connsiteX4" fmla="*/ 873065 w 3565660"/>
                <a:gd name="connsiteY4" fmla="*/ 555448 h 2254143"/>
                <a:gd name="connsiteX5" fmla="*/ 792632 w 3565660"/>
                <a:gd name="connsiteY5" fmla="*/ 796748 h 2254143"/>
                <a:gd name="connsiteX6" fmla="*/ 623298 w 3565660"/>
                <a:gd name="connsiteY6" fmla="*/ 1088848 h 2254143"/>
                <a:gd name="connsiteX7" fmla="*/ 420098 w 3565660"/>
                <a:gd name="connsiteY7" fmla="*/ 1287815 h 2254143"/>
                <a:gd name="connsiteX8" fmla="*/ 72965 w 3565660"/>
                <a:gd name="connsiteY8" fmla="*/ 1507948 h 2254143"/>
                <a:gd name="connsiteX9" fmla="*/ 17932 w 3565660"/>
                <a:gd name="connsiteY9" fmla="*/ 1685748 h 2254143"/>
                <a:gd name="connsiteX10" fmla="*/ 305798 w 3565660"/>
                <a:gd name="connsiteY10" fmla="*/ 1999015 h 2254143"/>
                <a:gd name="connsiteX11" fmla="*/ 932332 w 3565660"/>
                <a:gd name="connsiteY11" fmla="*/ 2231848 h 2254143"/>
                <a:gd name="connsiteX12" fmla="*/ 2028765 w 3565660"/>
                <a:gd name="connsiteY12" fmla="*/ 2231848 h 2254143"/>
                <a:gd name="connsiteX13" fmla="*/ 2871198 w 3565660"/>
                <a:gd name="connsiteY13" fmla="*/ 2117548 h 2254143"/>
                <a:gd name="connsiteX14" fmla="*/ 3425765 w 3565660"/>
                <a:gd name="connsiteY14" fmla="*/ 1842381 h 2254143"/>
                <a:gd name="connsiteX15" fmla="*/ 3565465 w 3565660"/>
                <a:gd name="connsiteY15" fmla="*/ 1533348 h 2254143"/>
                <a:gd name="connsiteX16" fmla="*/ 3408832 w 3565660"/>
                <a:gd name="connsiteY16" fmla="*/ 1304748 h 2254143"/>
                <a:gd name="connsiteX17" fmla="*/ 2845798 w 3565660"/>
                <a:gd name="connsiteY17" fmla="*/ 1042281 h 2254143"/>
                <a:gd name="connsiteX18" fmla="*/ 2625665 w 3565660"/>
                <a:gd name="connsiteY18" fmla="*/ 750181 h 2254143"/>
                <a:gd name="connsiteX19" fmla="*/ 2583332 w 3565660"/>
                <a:gd name="connsiteY19" fmla="*/ 487715 h 2254143"/>
                <a:gd name="connsiteX20" fmla="*/ 2621432 w 3565660"/>
                <a:gd name="connsiteY20" fmla="*/ 136348 h 2254143"/>
                <a:gd name="connsiteX0" fmla="*/ 1203265 w 3565660"/>
                <a:gd name="connsiteY0" fmla="*/ 199848 h 2254143"/>
                <a:gd name="connsiteX1" fmla="*/ 839198 w 3565660"/>
                <a:gd name="connsiteY1" fmla="*/ 881 h 2254143"/>
                <a:gd name="connsiteX2" fmla="*/ 856132 w 3565660"/>
                <a:gd name="connsiteY2" fmla="*/ 288748 h 2254143"/>
                <a:gd name="connsiteX3" fmla="*/ 873065 w 3565660"/>
                <a:gd name="connsiteY3" fmla="*/ 555448 h 2254143"/>
                <a:gd name="connsiteX4" fmla="*/ 792632 w 3565660"/>
                <a:gd name="connsiteY4" fmla="*/ 796748 h 2254143"/>
                <a:gd name="connsiteX5" fmla="*/ 623298 w 3565660"/>
                <a:gd name="connsiteY5" fmla="*/ 1088848 h 2254143"/>
                <a:gd name="connsiteX6" fmla="*/ 420098 w 3565660"/>
                <a:gd name="connsiteY6" fmla="*/ 1287815 h 2254143"/>
                <a:gd name="connsiteX7" fmla="*/ 72965 w 3565660"/>
                <a:gd name="connsiteY7" fmla="*/ 1507948 h 2254143"/>
                <a:gd name="connsiteX8" fmla="*/ 17932 w 3565660"/>
                <a:gd name="connsiteY8" fmla="*/ 1685748 h 2254143"/>
                <a:gd name="connsiteX9" fmla="*/ 305798 w 3565660"/>
                <a:gd name="connsiteY9" fmla="*/ 1999015 h 2254143"/>
                <a:gd name="connsiteX10" fmla="*/ 932332 w 3565660"/>
                <a:gd name="connsiteY10" fmla="*/ 2231848 h 2254143"/>
                <a:gd name="connsiteX11" fmla="*/ 2028765 w 3565660"/>
                <a:gd name="connsiteY11" fmla="*/ 2231848 h 2254143"/>
                <a:gd name="connsiteX12" fmla="*/ 2871198 w 3565660"/>
                <a:gd name="connsiteY12" fmla="*/ 2117548 h 2254143"/>
                <a:gd name="connsiteX13" fmla="*/ 3425765 w 3565660"/>
                <a:gd name="connsiteY13" fmla="*/ 1842381 h 2254143"/>
                <a:gd name="connsiteX14" fmla="*/ 3565465 w 3565660"/>
                <a:gd name="connsiteY14" fmla="*/ 1533348 h 2254143"/>
                <a:gd name="connsiteX15" fmla="*/ 3408832 w 3565660"/>
                <a:gd name="connsiteY15" fmla="*/ 1304748 h 2254143"/>
                <a:gd name="connsiteX16" fmla="*/ 2845798 w 3565660"/>
                <a:gd name="connsiteY16" fmla="*/ 1042281 h 2254143"/>
                <a:gd name="connsiteX17" fmla="*/ 2625665 w 3565660"/>
                <a:gd name="connsiteY17" fmla="*/ 750181 h 2254143"/>
                <a:gd name="connsiteX18" fmla="*/ 2583332 w 3565660"/>
                <a:gd name="connsiteY18" fmla="*/ 487715 h 2254143"/>
                <a:gd name="connsiteX19" fmla="*/ 2621432 w 3565660"/>
                <a:gd name="connsiteY19" fmla="*/ 136348 h 2254143"/>
                <a:gd name="connsiteX0" fmla="*/ 839198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621432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74866 w 3565660"/>
                <a:gd name="connsiteY18" fmla="*/ 135467 h 2253262"/>
                <a:gd name="connsiteX0" fmla="*/ 856131 w 3565660"/>
                <a:gd name="connsiteY0" fmla="*/ 0 h 2253262"/>
                <a:gd name="connsiteX1" fmla="*/ 856132 w 3565660"/>
                <a:gd name="connsiteY1" fmla="*/ 287867 h 2253262"/>
                <a:gd name="connsiteX2" fmla="*/ 873065 w 3565660"/>
                <a:gd name="connsiteY2" fmla="*/ 554567 h 2253262"/>
                <a:gd name="connsiteX3" fmla="*/ 792632 w 3565660"/>
                <a:gd name="connsiteY3" fmla="*/ 795867 h 2253262"/>
                <a:gd name="connsiteX4" fmla="*/ 623298 w 3565660"/>
                <a:gd name="connsiteY4" fmla="*/ 1087967 h 2253262"/>
                <a:gd name="connsiteX5" fmla="*/ 420098 w 3565660"/>
                <a:gd name="connsiteY5" fmla="*/ 1286934 h 2253262"/>
                <a:gd name="connsiteX6" fmla="*/ 72965 w 3565660"/>
                <a:gd name="connsiteY6" fmla="*/ 1507067 h 2253262"/>
                <a:gd name="connsiteX7" fmla="*/ 17932 w 3565660"/>
                <a:gd name="connsiteY7" fmla="*/ 1684867 h 2253262"/>
                <a:gd name="connsiteX8" fmla="*/ 305798 w 3565660"/>
                <a:gd name="connsiteY8" fmla="*/ 1998134 h 2253262"/>
                <a:gd name="connsiteX9" fmla="*/ 932332 w 3565660"/>
                <a:gd name="connsiteY9" fmla="*/ 2230967 h 2253262"/>
                <a:gd name="connsiteX10" fmla="*/ 2028765 w 3565660"/>
                <a:gd name="connsiteY10" fmla="*/ 2230967 h 2253262"/>
                <a:gd name="connsiteX11" fmla="*/ 2871198 w 3565660"/>
                <a:gd name="connsiteY11" fmla="*/ 2116667 h 2253262"/>
                <a:gd name="connsiteX12" fmla="*/ 3425765 w 3565660"/>
                <a:gd name="connsiteY12" fmla="*/ 1841500 h 2253262"/>
                <a:gd name="connsiteX13" fmla="*/ 3565465 w 3565660"/>
                <a:gd name="connsiteY13" fmla="*/ 1532467 h 2253262"/>
                <a:gd name="connsiteX14" fmla="*/ 3408832 w 3565660"/>
                <a:gd name="connsiteY14" fmla="*/ 1303867 h 2253262"/>
                <a:gd name="connsiteX15" fmla="*/ 2845798 w 3565660"/>
                <a:gd name="connsiteY15" fmla="*/ 1041400 h 2253262"/>
                <a:gd name="connsiteX16" fmla="*/ 2625665 w 3565660"/>
                <a:gd name="connsiteY16" fmla="*/ 749300 h 2253262"/>
                <a:gd name="connsiteX17" fmla="*/ 2583332 w 3565660"/>
                <a:gd name="connsiteY17" fmla="*/ 486834 h 2253262"/>
                <a:gd name="connsiteX18" fmla="*/ 2587566 w 3565660"/>
                <a:gd name="connsiteY18" fmla="*/ 160867 h 2253262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87566 w 3565660"/>
                <a:gd name="connsiteY18" fmla="*/ 130705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593916 w 3565660"/>
                <a:gd name="connsiteY18" fmla="*/ 140230 h 2223100"/>
                <a:gd name="connsiteX0" fmla="*/ 862481 w 3565660"/>
                <a:gd name="connsiteY0" fmla="*/ 0 h 2223100"/>
                <a:gd name="connsiteX1" fmla="*/ 856132 w 3565660"/>
                <a:gd name="connsiteY1" fmla="*/ 257705 h 2223100"/>
                <a:gd name="connsiteX2" fmla="*/ 873065 w 3565660"/>
                <a:gd name="connsiteY2" fmla="*/ 524405 h 2223100"/>
                <a:gd name="connsiteX3" fmla="*/ 792632 w 3565660"/>
                <a:gd name="connsiteY3" fmla="*/ 765705 h 2223100"/>
                <a:gd name="connsiteX4" fmla="*/ 623298 w 3565660"/>
                <a:gd name="connsiteY4" fmla="*/ 1057805 h 2223100"/>
                <a:gd name="connsiteX5" fmla="*/ 420098 w 3565660"/>
                <a:gd name="connsiteY5" fmla="*/ 1256772 h 2223100"/>
                <a:gd name="connsiteX6" fmla="*/ 72965 w 3565660"/>
                <a:gd name="connsiteY6" fmla="*/ 1476905 h 2223100"/>
                <a:gd name="connsiteX7" fmla="*/ 17932 w 3565660"/>
                <a:gd name="connsiteY7" fmla="*/ 1654705 h 2223100"/>
                <a:gd name="connsiteX8" fmla="*/ 305798 w 3565660"/>
                <a:gd name="connsiteY8" fmla="*/ 1967972 h 2223100"/>
                <a:gd name="connsiteX9" fmla="*/ 932332 w 3565660"/>
                <a:gd name="connsiteY9" fmla="*/ 2200805 h 2223100"/>
                <a:gd name="connsiteX10" fmla="*/ 2028765 w 3565660"/>
                <a:gd name="connsiteY10" fmla="*/ 2200805 h 2223100"/>
                <a:gd name="connsiteX11" fmla="*/ 2871198 w 3565660"/>
                <a:gd name="connsiteY11" fmla="*/ 2086505 h 2223100"/>
                <a:gd name="connsiteX12" fmla="*/ 3425765 w 3565660"/>
                <a:gd name="connsiteY12" fmla="*/ 1811338 h 2223100"/>
                <a:gd name="connsiteX13" fmla="*/ 3565465 w 3565660"/>
                <a:gd name="connsiteY13" fmla="*/ 1502305 h 2223100"/>
                <a:gd name="connsiteX14" fmla="*/ 3408832 w 3565660"/>
                <a:gd name="connsiteY14" fmla="*/ 1273705 h 2223100"/>
                <a:gd name="connsiteX15" fmla="*/ 2845798 w 3565660"/>
                <a:gd name="connsiteY15" fmla="*/ 1011238 h 2223100"/>
                <a:gd name="connsiteX16" fmla="*/ 2625665 w 3565660"/>
                <a:gd name="connsiteY16" fmla="*/ 719138 h 2223100"/>
                <a:gd name="connsiteX17" fmla="*/ 2583332 w 3565660"/>
                <a:gd name="connsiteY17" fmla="*/ 456672 h 2223100"/>
                <a:gd name="connsiteX18" fmla="*/ 2621433 w 3565660"/>
                <a:gd name="connsiteY18" fmla="*/ 140230 h 2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5660" h="2223100">
                  <a:moveTo>
                    <a:pt x="862481" y="0"/>
                  </a:moveTo>
                  <a:cubicBezTo>
                    <a:pt x="869714" y="33867"/>
                    <a:pt x="854368" y="170304"/>
                    <a:pt x="856132" y="257705"/>
                  </a:cubicBezTo>
                  <a:cubicBezTo>
                    <a:pt x="857896" y="345106"/>
                    <a:pt x="883648" y="439738"/>
                    <a:pt x="873065" y="524405"/>
                  </a:cubicBezTo>
                  <a:cubicBezTo>
                    <a:pt x="862482" y="609072"/>
                    <a:pt x="834260" y="676805"/>
                    <a:pt x="792632" y="765705"/>
                  </a:cubicBezTo>
                  <a:cubicBezTo>
                    <a:pt x="751004" y="854605"/>
                    <a:pt x="685387" y="975961"/>
                    <a:pt x="623298" y="1057805"/>
                  </a:cubicBezTo>
                  <a:cubicBezTo>
                    <a:pt x="561209" y="1139650"/>
                    <a:pt x="511820" y="1186922"/>
                    <a:pt x="420098" y="1256772"/>
                  </a:cubicBezTo>
                  <a:cubicBezTo>
                    <a:pt x="328376" y="1326622"/>
                    <a:pt x="139993" y="1410583"/>
                    <a:pt x="72965" y="1476905"/>
                  </a:cubicBezTo>
                  <a:cubicBezTo>
                    <a:pt x="5937" y="1543227"/>
                    <a:pt x="-20873" y="1572861"/>
                    <a:pt x="17932" y="1654705"/>
                  </a:cubicBezTo>
                  <a:cubicBezTo>
                    <a:pt x="56737" y="1736549"/>
                    <a:pt x="153398" y="1876955"/>
                    <a:pt x="305798" y="1967972"/>
                  </a:cubicBezTo>
                  <a:cubicBezTo>
                    <a:pt x="458198" y="2058989"/>
                    <a:pt x="645171" y="2162000"/>
                    <a:pt x="932332" y="2200805"/>
                  </a:cubicBezTo>
                  <a:cubicBezTo>
                    <a:pt x="1219493" y="2239610"/>
                    <a:pt x="1705621" y="2219855"/>
                    <a:pt x="2028765" y="2200805"/>
                  </a:cubicBezTo>
                  <a:cubicBezTo>
                    <a:pt x="2351909" y="2181755"/>
                    <a:pt x="2638365" y="2151416"/>
                    <a:pt x="2871198" y="2086505"/>
                  </a:cubicBezTo>
                  <a:cubicBezTo>
                    <a:pt x="3104031" y="2021594"/>
                    <a:pt x="3310054" y="1908705"/>
                    <a:pt x="3425765" y="1811338"/>
                  </a:cubicBezTo>
                  <a:cubicBezTo>
                    <a:pt x="3541476" y="1713971"/>
                    <a:pt x="3568287" y="1591910"/>
                    <a:pt x="3565465" y="1502305"/>
                  </a:cubicBezTo>
                  <a:cubicBezTo>
                    <a:pt x="3562643" y="1412700"/>
                    <a:pt x="3528777" y="1355550"/>
                    <a:pt x="3408832" y="1273705"/>
                  </a:cubicBezTo>
                  <a:cubicBezTo>
                    <a:pt x="3288888" y="1191861"/>
                    <a:pt x="2976326" y="1103666"/>
                    <a:pt x="2845798" y="1011238"/>
                  </a:cubicBezTo>
                  <a:cubicBezTo>
                    <a:pt x="2715270" y="918810"/>
                    <a:pt x="2669409" y="811566"/>
                    <a:pt x="2625665" y="719138"/>
                  </a:cubicBezTo>
                  <a:cubicBezTo>
                    <a:pt x="2581921" y="626710"/>
                    <a:pt x="2584037" y="553157"/>
                    <a:pt x="2583332" y="456672"/>
                  </a:cubicBezTo>
                  <a:cubicBezTo>
                    <a:pt x="2582627" y="360187"/>
                    <a:pt x="2620199" y="259998"/>
                    <a:pt x="2621433" y="1402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D5C0B50-AE9B-4754-907F-61EE3C000CEE}"/>
                </a:ext>
              </a:extLst>
            </p:cNvPr>
            <p:cNvSpPr/>
            <p:nvPr/>
          </p:nvSpPr>
          <p:spPr>
            <a:xfrm>
              <a:off x="4851400" y="970175"/>
              <a:ext cx="1667933" cy="2056658"/>
            </a:xfrm>
            <a:custGeom>
              <a:avLst/>
              <a:gdLst>
                <a:gd name="connsiteX0" fmla="*/ 1667933 w 1667933"/>
                <a:gd name="connsiteY0" fmla="*/ 168592 h 2056658"/>
                <a:gd name="connsiteX1" fmla="*/ 1473200 w 1667933"/>
                <a:gd name="connsiteY1" fmla="*/ 62758 h 2056658"/>
                <a:gd name="connsiteX2" fmla="*/ 1126067 w 1667933"/>
                <a:gd name="connsiteY2" fmla="*/ 3492 h 2056658"/>
                <a:gd name="connsiteX3" fmla="*/ 584200 w 1667933"/>
                <a:gd name="connsiteY3" fmla="*/ 164358 h 2056658"/>
                <a:gd name="connsiteX4" fmla="*/ 186267 w 1667933"/>
                <a:gd name="connsiteY4" fmla="*/ 503025 h 2056658"/>
                <a:gd name="connsiteX5" fmla="*/ 232833 w 1667933"/>
                <a:gd name="connsiteY5" fmla="*/ 604625 h 2056658"/>
                <a:gd name="connsiteX6" fmla="*/ 186267 w 1667933"/>
                <a:gd name="connsiteY6" fmla="*/ 761258 h 2056658"/>
                <a:gd name="connsiteX7" fmla="*/ 67733 w 1667933"/>
                <a:gd name="connsiteY7" fmla="*/ 1036425 h 2056658"/>
                <a:gd name="connsiteX8" fmla="*/ 50800 w 1667933"/>
                <a:gd name="connsiteY8" fmla="*/ 1218458 h 2056658"/>
                <a:gd name="connsiteX9" fmla="*/ 0 w 1667933"/>
                <a:gd name="connsiteY9" fmla="*/ 1527492 h 2056658"/>
                <a:gd name="connsiteX10" fmla="*/ 50800 w 1667933"/>
                <a:gd name="connsiteY10" fmla="*/ 1671425 h 2056658"/>
                <a:gd name="connsiteX11" fmla="*/ 50800 w 1667933"/>
                <a:gd name="connsiteY11" fmla="*/ 1950825 h 2056658"/>
                <a:gd name="connsiteX12" fmla="*/ 38100 w 1667933"/>
                <a:gd name="connsiteY12" fmla="*/ 2056658 h 20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7933" h="2056658">
                  <a:moveTo>
                    <a:pt x="1667933" y="168592"/>
                  </a:moveTo>
                  <a:cubicBezTo>
                    <a:pt x="1615722" y="129433"/>
                    <a:pt x="1563511" y="90275"/>
                    <a:pt x="1473200" y="62758"/>
                  </a:cubicBezTo>
                  <a:cubicBezTo>
                    <a:pt x="1382889" y="35241"/>
                    <a:pt x="1274234" y="-13441"/>
                    <a:pt x="1126067" y="3492"/>
                  </a:cubicBezTo>
                  <a:cubicBezTo>
                    <a:pt x="977900" y="20425"/>
                    <a:pt x="740833" y="81102"/>
                    <a:pt x="584200" y="164358"/>
                  </a:cubicBezTo>
                  <a:cubicBezTo>
                    <a:pt x="427567" y="247614"/>
                    <a:pt x="244828" y="429647"/>
                    <a:pt x="186267" y="503025"/>
                  </a:cubicBezTo>
                  <a:cubicBezTo>
                    <a:pt x="127706" y="576403"/>
                    <a:pt x="232833" y="561586"/>
                    <a:pt x="232833" y="604625"/>
                  </a:cubicBezTo>
                  <a:cubicBezTo>
                    <a:pt x="232833" y="647664"/>
                    <a:pt x="213784" y="689291"/>
                    <a:pt x="186267" y="761258"/>
                  </a:cubicBezTo>
                  <a:cubicBezTo>
                    <a:pt x="158750" y="833225"/>
                    <a:pt x="90311" y="960225"/>
                    <a:pt x="67733" y="1036425"/>
                  </a:cubicBezTo>
                  <a:cubicBezTo>
                    <a:pt x="45155" y="1112625"/>
                    <a:pt x="62089" y="1136614"/>
                    <a:pt x="50800" y="1218458"/>
                  </a:cubicBezTo>
                  <a:cubicBezTo>
                    <a:pt x="39511" y="1300302"/>
                    <a:pt x="0" y="1451998"/>
                    <a:pt x="0" y="1527492"/>
                  </a:cubicBezTo>
                  <a:cubicBezTo>
                    <a:pt x="0" y="1602986"/>
                    <a:pt x="42333" y="1600870"/>
                    <a:pt x="50800" y="1671425"/>
                  </a:cubicBezTo>
                  <a:cubicBezTo>
                    <a:pt x="59267" y="1741981"/>
                    <a:pt x="52917" y="1886620"/>
                    <a:pt x="50800" y="1950825"/>
                  </a:cubicBezTo>
                  <a:cubicBezTo>
                    <a:pt x="48683" y="2015030"/>
                    <a:pt x="43391" y="2035844"/>
                    <a:pt x="38100" y="205665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1513530F-B4B3-4192-9E13-D6B5FDA68C30}"/>
                </a:ext>
              </a:extLst>
            </p:cNvPr>
            <p:cNvSpPr/>
            <p:nvPr/>
          </p:nvSpPr>
          <p:spPr>
            <a:xfrm>
              <a:off x="4897967" y="3022600"/>
              <a:ext cx="2036233" cy="1428294"/>
            </a:xfrm>
            <a:custGeom>
              <a:avLst/>
              <a:gdLst>
                <a:gd name="connsiteX0" fmla="*/ 0 w 2036233"/>
                <a:gd name="connsiteY0" fmla="*/ 0 h 1428294"/>
                <a:gd name="connsiteX1" fmla="*/ 190500 w 2036233"/>
                <a:gd name="connsiteY1" fmla="*/ 749300 h 1428294"/>
                <a:gd name="connsiteX2" fmla="*/ 723900 w 2036233"/>
                <a:gd name="connsiteY2" fmla="*/ 1270000 h 1428294"/>
                <a:gd name="connsiteX3" fmla="*/ 1198033 w 2036233"/>
                <a:gd name="connsiteY3" fmla="*/ 1413933 h 1428294"/>
                <a:gd name="connsiteX4" fmla="*/ 2036233 w 2036233"/>
                <a:gd name="connsiteY4" fmla="*/ 977900 h 14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233" h="1428294">
                  <a:moveTo>
                    <a:pt x="0" y="0"/>
                  </a:moveTo>
                  <a:cubicBezTo>
                    <a:pt x="34925" y="268816"/>
                    <a:pt x="69850" y="537633"/>
                    <a:pt x="190500" y="749300"/>
                  </a:cubicBezTo>
                  <a:cubicBezTo>
                    <a:pt x="311150" y="960967"/>
                    <a:pt x="555978" y="1159228"/>
                    <a:pt x="723900" y="1270000"/>
                  </a:cubicBezTo>
                  <a:cubicBezTo>
                    <a:pt x="891822" y="1380772"/>
                    <a:pt x="979311" y="1462616"/>
                    <a:pt x="1198033" y="1413933"/>
                  </a:cubicBezTo>
                  <a:cubicBezTo>
                    <a:pt x="1416755" y="1365250"/>
                    <a:pt x="1726494" y="1171575"/>
                    <a:pt x="2036233" y="977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1F2A722-3ABD-4D8D-A9C4-73F4833ADCE1}"/>
                </a:ext>
              </a:extLst>
            </p:cNvPr>
            <p:cNvSpPr/>
            <p:nvPr/>
          </p:nvSpPr>
          <p:spPr>
            <a:xfrm>
              <a:off x="6523567" y="1051687"/>
              <a:ext cx="1001350" cy="1712680"/>
            </a:xfrm>
            <a:custGeom>
              <a:avLst/>
              <a:gdLst>
                <a:gd name="connsiteX0" fmla="*/ 0 w 1001350"/>
                <a:gd name="connsiteY0" fmla="*/ 78613 h 1712680"/>
                <a:gd name="connsiteX1" fmla="*/ 228600 w 1001350"/>
                <a:gd name="connsiteY1" fmla="*/ 2413 h 1712680"/>
                <a:gd name="connsiteX2" fmla="*/ 495300 w 1001350"/>
                <a:gd name="connsiteY2" fmla="*/ 159046 h 1712680"/>
                <a:gd name="connsiteX3" fmla="*/ 927100 w 1001350"/>
                <a:gd name="connsiteY3" fmla="*/ 548513 h 1712680"/>
                <a:gd name="connsiteX4" fmla="*/ 982133 w 1001350"/>
                <a:gd name="connsiteY4" fmla="*/ 671280 h 1712680"/>
                <a:gd name="connsiteX5" fmla="*/ 927100 w 1001350"/>
                <a:gd name="connsiteY5" fmla="*/ 912580 h 1712680"/>
                <a:gd name="connsiteX6" fmla="*/ 994833 w 1001350"/>
                <a:gd name="connsiteY6" fmla="*/ 1124246 h 1712680"/>
                <a:gd name="connsiteX7" fmla="*/ 994833 w 1001350"/>
                <a:gd name="connsiteY7" fmla="*/ 1230080 h 1712680"/>
                <a:gd name="connsiteX8" fmla="*/ 960966 w 1001350"/>
                <a:gd name="connsiteY8" fmla="*/ 1357080 h 1712680"/>
                <a:gd name="connsiteX9" fmla="*/ 956733 w 1001350"/>
                <a:gd name="connsiteY9" fmla="*/ 1479846 h 1712680"/>
                <a:gd name="connsiteX10" fmla="*/ 914400 w 1001350"/>
                <a:gd name="connsiteY10" fmla="*/ 1712680 h 17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350" h="1712680">
                  <a:moveTo>
                    <a:pt x="0" y="78613"/>
                  </a:moveTo>
                  <a:cubicBezTo>
                    <a:pt x="73025" y="33810"/>
                    <a:pt x="146050" y="-10993"/>
                    <a:pt x="228600" y="2413"/>
                  </a:cubicBezTo>
                  <a:cubicBezTo>
                    <a:pt x="311150" y="15819"/>
                    <a:pt x="378883" y="68029"/>
                    <a:pt x="495300" y="159046"/>
                  </a:cubicBezTo>
                  <a:cubicBezTo>
                    <a:pt x="611717" y="250063"/>
                    <a:pt x="845961" y="463141"/>
                    <a:pt x="927100" y="548513"/>
                  </a:cubicBezTo>
                  <a:cubicBezTo>
                    <a:pt x="1008239" y="633885"/>
                    <a:pt x="982133" y="610602"/>
                    <a:pt x="982133" y="671280"/>
                  </a:cubicBezTo>
                  <a:cubicBezTo>
                    <a:pt x="982133" y="731958"/>
                    <a:pt x="924983" y="837086"/>
                    <a:pt x="927100" y="912580"/>
                  </a:cubicBezTo>
                  <a:cubicBezTo>
                    <a:pt x="929217" y="988074"/>
                    <a:pt x="983544" y="1071329"/>
                    <a:pt x="994833" y="1124246"/>
                  </a:cubicBezTo>
                  <a:cubicBezTo>
                    <a:pt x="1006122" y="1177163"/>
                    <a:pt x="1000477" y="1191274"/>
                    <a:pt x="994833" y="1230080"/>
                  </a:cubicBezTo>
                  <a:cubicBezTo>
                    <a:pt x="989189" y="1268886"/>
                    <a:pt x="967316" y="1315452"/>
                    <a:pt x="960966" y="1357080"/>
                  </a:cubicBezTo>
                  <a:cubicBezTo>
                    <a:pt x="954616" y="1398708"/>
                    <a:pt x="964494" y="1420579"/>
                    <a:pt x="956733" y="1479846"/>
                  </a:cubicBezTo>
                  <a:cubicBezTo>
                    <a:pt x="948972" y="1539113"/>
                    <a:pt x="931686" y="1625896"/>
                    <a:pt x="914400" y="171268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A8B98B9D-3EFB-4A6F-9099-BAC08143AB72}"/>
                </a:ext>
              </a:extLst>
            </p:cNvPr>
            <p:cNvSpPr/>
            <p:nvPr/>
          </p:nvSpPr>
          <p:spPr>
            <a:xfrm>
              <a:off x="6934200" y="2738967"/>
              <a:ext cx="516467" cy="1253066"/>
            </a:xfrm>
            <a:custGeom>
              <a:avLst/>
              <a:gdLst>
                <a:gd name="connsiteX0" fmla="*/ 516467 w 516467"/>
                <a:gd name="connsiteY0" fmla="*/ 0 h 1253066"/>
                <a:gd name="connsiteX1" fmla="*/ 368300 w 516467"/>
                <a:gd name="connsiteY1" fmla="*/ 554566 h 1253066"/>
                <a:gd name="connsiteX2" fmla="*/ 152400 w 516467"/>
                <a:gd name="connsiteY2" fmla="*/ 1037166 h 1253066"/>
                <a:gd name="connsiteX3" fmla="*/ 0 w 516467"/>
                <a:gd name="connsiteY3" fmla="*/ 1253066 h 12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67" h="1253066">
                  <a:moveTo>
                    <a:pt x="516467" y="0"/>
                  </a:moveTo>
                  <a:cubicBezTo>
                    <a:pt x="472722" y="190852"/>
                    <a:pt x="428978" y="381705"/>
                    <a:pt x="368300" y="554566"/>
                  </a:cubicBezTo>
                  <a:cubicBezTo>
                    <a:pt x="307622" y="727427"/>
                    <a:pt x="213783" y="920749"/>
                    <a:pt x="152400" y="1037166"/>
                  </a:cubicBezTo>
                  <a:cubicBezTo>
                    <a:pt x="91017" y="1153583"/>
                    <a:pt x="45508" y="1203324"/>
                    <a:pt x="0" y="12530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388A6AB-C32A-40CE-A430-18A944258D3B}"/>
                </a:ext>
              </a:extLst>
            </p:cNvPr>
            <p:cNvSpPr/>
            <p:nvPr/>
          </p:nvSpPr>
          <p:spPr>
            <a:xfrm>
              <a:off x="5537200" y="2237389"/>
              <a:ext cx="223950" cy="183868"/>
            </a:xfrm>
            <a:custGeom>
              <a:avLst/>
              <a:gdLst>
                <a:gd name="connsiteX0" fmla="*/ 215900 w 223950"/>
                <a:gd name="connsiteY0" fmla="*/ 32764 h 175957"/>
                <a:gd name="connsiteX1" fmla="*/ 214313 w 223950"/>
                <a:gd name="connsiteY1" fmla="*/ 102614 h 175957"/>
                <a:gd name="connsiteX2" fmla="*/ 130175 w 223950"/>
                <a:gd name="connsiteY2" fmla="*/ 175639 h 175957"/>
                <a:gd name="connsiteX3" fmla="*/ 25400 w 223950"/>
                <a:gd name="connsiteY3" fmla="*/ 128014 h 175957"/>
                <a:gd name="connsiteX4" fmla="*/ 12700 w 223950"/>
                <a:gd name="connsiteY4" fmla="*/ 99439 h 175957"/>
                <a:gd name="connsiteX5" fmla="*/ 0 w 223950"/>
                <a:gd name="connsiteY5" fmla="*/ 66101 h 175957"/>
                <a:gd name="connsiteX6" fmla="*/ 12700 w 223950"/>
                <a:gd name="connsiteY6" fmla="*/ 21651 h 175957"/>
                <a:gd name="connsiteX7" fmla="*/ 15875 w 223950"/>
                <a:gd name="connsiteY7" fmla="*/ 2601 h 175957"/>
                <a:gd name="connsiteX8" fmla="*/ 93663 w 223950"/>
                <a:gd name="connsiteY8" fmla="*/ 1014 h 175957"/>
                <a:gd name="connsiteX9" fmla="*/ 158750 w 223950"/>
                <a:gd name="connsiteY9" fmla="*/ 10539 h 175957"/>
                <a:gd name="connsiteX10" fmla="*/ 215900 w 223950"/>
                <a:gd name="connsiteY10" fmla="*/ 32764 h 1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950" h="175957">
                  <a:moveTo>
                    <a:pt x="215900" y="32764"/>
                  </a:moveTo>
                  <a:cubicBezTo>
                    <a:pt x="225160" y="48110"/>
                    <a:pt x="228600" y="78802"/>
                    <a:pt x="214313" y="102614"/>
                  </a:cubicBezTo>
                  <a:cubicBezTo>
                    <a:pt x="200026" y="126426"/>
                    <a:pt x="161660" y="171406"/>
                    <a:pt x="130175" y="175639"/>
                  </a:cubicBezTo>
                  <a:cubicBezTo>
                    <a:pt x="98690" y="179872"/>
                    <a:pt x="44979" y="140714"/>
                    <a:pt x="25400" y="128014"/>
                  </a:cubicBezTo>
                  <a:cubicBezTo>
                    <a:pt x="5821" y="115314"/>
                    <a:pt x="16933" y="109758"/>
                    <a:pt x="12700" y="99439"/>
                  </a:cubicBezTo>
                  <a:cubicBezTo>
                    <a:pt x="8467" y="89120"/>
                    <a:pt x="0" y="79066"/>
                    <a:pt x="0" y="66101"/>
                  </a:cubicBezTo>
                  <a:cubicBezTo>
                    <a:pt x="0" y="53136"/>
                    <a:pt x="10054" y="32234"/>
                    <a:pt x="12700" y="21651"/>
                  </a:cubicBezTo>
                  <a:cubicBezTo>
                    <a:pt x="15346" y="11068"/>
                    <a:pt x="2381" y="6040"/>
                    <a:pt x="15875" y="2601"/>
                  </a:cubicBezTo>
                  <a:cubicBezTo>
                    <a:pt x="29369" y="-838"/>
                    <a:pt x="69851" y="-309"/>
                    <a:pt x="93663" y="1014"/>
                  </a:cubicBezTo>
                  <a:cubicBezTo>
                    <a:pt x="117475" y="2337"/>
                    <a:pt x="143140" y="6306"/>
                    <a:pt x="158750" y="10539"/>
                  </a:cubicBezTo>
                  <a:cubicBezTo>
                    <a:pt x="174360" y="14772"/>
                    <a:pt x="206640" y="17418"/>
                    <a:pt x="215900" y="3276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月 10">
              <a:extLst>
                <a:ext uri="{FF2B5EF4-FFF2-40B4-BE49-F238E27FC236}">
                  <a16:creationId xmlns:a16="http://schemas.microsoft.com/office/drawing/2014/main" id="{5781B90C-855B-430B-8EB2-47608C8D727E}"/>
                </a:ext>
              </a:extLst>
            </p:cNvPr>
            <p:cNvSpPr/>
            <p:nvPr/>
          </p:nvSpPr>
          <p:spPr>
            <a:xfrm rot="13709071">
              <a:off x="5643409" y="2307109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393F1B6-5CE7-4D75-9D05-B4F3AB96575B}"/>
                </a:ext>
              </a:extLst>
            </p:cNvPr>
            <p:cNvSpPr/>
            <p:nvPr/>
          </p:nvSpPr>
          <p:spPr>
            <a:xfrm>
              <a:off x="5405261" y="2308620"/>
              <a:ext cx="114069" cy="50785"/>
            </a:xfrm>
            <a:custGeom>
              <a:avLst/>
              <a:gdLst>
                <a:gd name="connsiteX0" fmla="*/ 112889 w 114069"/>
                <a:gd name="connsiteY0" fmla="*/ 50405 h 50785"/>
                <a:gd name="connsiteX1" fmla="*/ 62089 w 114069"/>
                <a:gd name="connsiteY1" fmla="*/ 15480 h 50785"/>
                <a:gd name="connsiteX2" fmla="*/ 39864 w 114069"/>
                <a:gd name="connsiteY2" fmla="*/ 7543 h 50785"/>
                <a:gd name="connsiteX3" fmla="*/ 6527 w 114069"/>
                <a:gd name="connsiteY3" fmla="*/ 1193 h 50785"/>
                <a:gd name="connsiteX4" fmla="*/ 6527 w 114069"/>
                <a:gd name="connsiteY4" fmla="*/ 32943 h 50785"/>
                <a:gd name="connsiteX5" fmla="*/ 112889 w 114069"/>
                <a:gd name="connsiteY5" fmla="*/ 50405 h 5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69" h="50785">
                  <a:moveTo>
                    <a:pt x="112889" y="50405"/>
                  </a:moveTo>
                  <a:cubicBezTo>
                    <a:pt x="122149" y="47495"/>
                    <a:pt x="74260" y="22624"/>
                    <a:pt x="62089" y="15480"/>
                  </a:cubicBezTo>
                  <a:cubicBezTo>
                    <a:pt x="49918" y="8336"/>
                    <a:pt x="49124" y="9924"/>
                    <a:pt x="39864" y="7543"/>
                  </a:cubicBezTo>
                  <a:cubicBezTo>
                    <a:pt x="30604" y="5162"/>
                    <a:pt x="12083" y="-3040"/>
                    <a:pt x="6527" y="1193"/>
                  </a:cubicBezTo>
                  <a:cubicBezTo>
                    <a:pt x="971" y="5426"/>
                    <a:pt x="-4850" y="27122"/>
                    <a:pt x="6527" y="32943"/>
                  </a:cubicBezTo>
                  <a:cubicBezTo>
                    <a:pt x="17904" y="38764"/>
                    <a:pt x="103629" y="53315"/>
                    <a:pt x="112889" y="5040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7A1401C1-E0AF-4915-B825-00BD0165A778}"/>
                </a:ext>
              </a:extLst>
            </p:cNvPr>
            <p:cNvSpPr/>
            <p:nvPr/>
          </p:nvSpPr>
          <p:spPr>
            <a:xfrm>
              <a:off x="5407011" y="2226909"/>
              <a:ext cx="133522" cy="93255"/>
            </a:xfrm>
            <a:custGeom>
              <a:avLst/>
              <a:gdLst>
                <a:gd name="connsiteX0" fmla="*/ 133364 w 133522"/>
                <a:gd name="connsiteY0" fmla="*/ 13054 h 93255"/>
                <a:gd name="connsiteX1" fmla="*/ 71452 w 133522"/>
                <a:gd name="connsiteY1" fmla="*/ 54329 h 93255"/>
                <a:gd name="connsiteX2" fmla="*/ 63514 w 133522"/>
                <a:gd name="connsiteY2" fmla="*/ 92429 h 93255"/>
                <a:gd name="connsiteX3" fmla="*/ 25414 w 133522"/>
                <a:gd name="connsiteY3" fmla="*/ 79729 h 93255"/>
                <a:gd name="connsiteX4" fmla="*/ 14 w 133522"/>
                <a:gd name="connsiteY4" fmla="*/ 70204 h 93255"/>
                <a:gd name="connsiteX5" fmla="*/ 22239 w 133522"/>
                <a:gd name="connsiteY5" fmla="*/ 35279 h 93255"/>
                <a:gd name="connsiteX6" fmla="*/ 50814 w 133522"/>
                <a:gd name="connsiteY6" fmla="*/ 3529 h 93255"/>
                <a:gd name="connsiteX7" fmla="*/ 133364 w 133522"/>
                <a:gd name="connsiteY7" fmla="*/ 13054 h 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22" h="93255">
                  <a:moveTo>
                    <a:pt x="133364" y="13054"/>
                  </a:moveTo>
                  <a:cubicBezTo>
                    <a:pt x="136804" y="21521"/>
                    <a:pt x="83094" y="41100"/>
                    <a:pt x="71452" y="54329"/>
                  </a:cubicBezTo>
                  <a:cubicBezTo>
                    <a:pt x="59810" y="67558"/>
                    <a:pt x="71187" y="88196"/>
                    <a:pt x="63514" y="92429"/>
                  </a:cubicBezTo>
                  <a:cubicBezTo>
                    <a:pt x="55841" y="96662"/>
                    <a:pt x="35997" y="83433"/>
                    <a:pt x="25414" y="79729"/>
                  </a:cubicBezTo>
                  <a:cubicBezTo>
                    <a:pt x="14831" y="76025"/>
                    <a:pt x="543" y="77612"/>
                    <a:pt x="14" y="70204"/>
                  </a:cubicBezTo>
                  <a:cubicBezTo>
                    <a:pt x="-515" y="62796"/>
                    <a:pt x="13772" y="46391"/>
                    <a:pt x="22239" y="35279"/>
                  </a:cubicBezTo>
                  <a:cubicBezTo>
                    <a:pt x="30706" y="24167"/>
                    <a:pt x="36791" y="12525"/>
                    <a:pt x="50814" y="3529"/>
                  </a:cubicBezTo>
                  <a:cubicBezTo>
                    <a:pt x="64837" y="-5467"/>
                    <a:pt x="129924" y="4587"/>
                    <a:pt x="133364" y="13054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203F5CD-6916-4F5E-87C5-E882F0437D3B}"/>
                </a:ext>
              </a:extLst>
            </p:cNvPr>
            <p:cNvSpPr/>
            <p:nvPr/>
          </p:nvSpPr>
          <p:spPr>
            <a:xfrm>
              <a:off x="5307011" y="2284243"/>
              <a:ext cx="111466" cy="75130"/>
            </a:xfrm>
            <a:custGeom>
              <a:avLst/>
              <a:gdLst>
                <a:gd name="connsiteX0" fmla="*/ 100014 w 111466"/>
                <a:gd name="connsiteY0" fmla="*/ 170 h 75130"/>
                <a:gd name="connsiteX1" fmla="*/ 2 w 111466"/>
                <a:gd name="connsiteY1" fmla="*/ 73195 h 75130"/>
                <a:gd name="connsiteX2" fmla="*/ 96839 w 111466"/>
                <a:gd name="connsiteY2" fmla="*/ 52557 h 75130"/>
                <a:gd name="connsiteX3" fmla="*/ 100014 w 111466"/>
                <a:gd name="connsiteY3" fmla="*/ 170 h 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66" h="75130">
                  <a:moveTo>
                    <a:pt x="100014" y="170"/>
                  </a:moveTo>
                  <a:cubicBezTo>
                    <a:pt x="83875" y="3610"/>
                    <a:pt x="531" y="64464"/>
                    <a:pt x="2" y="73195"/>
                  </a:cubicBezTo>
                  <a:cubicBezTo>
                    <a:pt x="-527" y="81926"/>
                    <a:pt x="78318" y="58642"/>
                    <a:pt x="96839" y="52557"/>
                  </a:cubicBezTo>
                  <a:cubicBezTo>
                    <a:pt x="115360" y="46472"/>
                    <a:pt x="116153" y="-3270"/>
                    <a:pt x="100014" y="17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3486F1B-2C6D-4BD9-A10F-E97D1671CA49}"/>
                </a:ext>
              </a:extLst>
            </p:cNvPr>
            <p:cNvSpPr/>
            <p:nvPr/>
          </p:nvSpPr>
          <p:spPr>
            <a:xfrm>
              <a:off x="5429990" y="2482922"/>
              <a:ext cx="559705" cy="86185"/>
            </a:xfrm>
            <a:custGeom>
              <a:avLst/>
              <a:gdLst>
                <a:gd name="connsiteX0" fmla="*/ 554885 w 559705"/>
                <a:gd name="connsiteY0" fmla="*/ 80891 h 157364"/>
                <a:gd name="connsiteX1" fmla="*/ 488210 w 559705"/>
                <a:gd name="connsiteY1" fmla="*/ 117403 h 157364"/>
                <a:gd name="connsiteX2" fmla="*/ 356448 w 559705"/>
                <a:gd name="connsiteY2" fmla="*/ 144391 h 157364"/>
                <a:gd name="connsiteX3" fmla="*/ 251673 w 559705"/>
                <a:gd name="connsiteY3" fmla="*/ 157091 h 157364"/>
                <a:gd name="connsiteX4" fmla="*/ 50060 w 559705"/>
                <a:gd name="connsiteY4" fmla="*/ 133278 h 157364"/>
                <a:gd name="connsiteX5" fmla="*/ 2435 w 559705"/>
                <a:gd name="connsiteY5" fmla="*/ 114228 h 157364"/>
                <a:gd name="connsiteX6" fmla="*/ 15135 w 559705"/>
                <a:gd name="connsiteY6" fmla="*/ 3103 h 157364"/>
                <a:gd name="connsiteX7" fmla="*/ 84985 w 559705"/>
                <a:gd name="connsiteY7" fmla="*/ 28503 h 157364"/>
                <a:gd name="connsiteX8" fmla="*/ 208810 w 559705"/>
                <a:gd name="connsiteY8" fmla="*/ 72953 h 157364"/>
                <a:gd name="connsiteX9" fmla="*/ 359623 w 559705"/>
                <a:gd name="connsiteY9" fmla="*/ 96766 h 157364"/>
                <a:gd name="connsiteX10" fmla="*/ 554885 w 559705"/>
                <a:gd name="connsiteY10" fmla="*/ 80891 h 15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705" h="157364">
                  <a:moveTo>
                    <a:pt x="554885" y="80891"/>
                  </a:moveTo>
                  <a:cubicBezTo>
                    <a:pt x="576316" y="84330"/>
                    <a:pt x="521283" y="106820"/>
                    <a:pt x="488210" y="117403"/>
                  </a:cubicBezTo>
                  <a:cubicBezTo>
                    <a:pt x="455137" y="127986"/>
                    <a:pt x="395871" y="137776"/>
                    <a:pt x="356448" y="144391"/>
                  </a:cubicBezTo>
                  <a:cubicBezTo>
                    <a:pt x="317025" y="151006"/>
                    <a:pt x="302738" y="158943"/>
                    <a:pt x="251673" y="157091"/>
                  </a:cubicBezTo>
                  <a:cubicBezTo>
                    <a:pt x="200608" y="155239"/>
                    <a:pt x="91600" y="140422"/>
                    <a:pt x="50060" y="133278"/>
                  </a:cubicBezTo>
                  <a:cubicBezTo>
                    <a:pt x="8520" y="126134"/>
                    <a:pt x="8256" y="135924"/>
                    <a:pt x="2435" y="114228"/>
                  </a:cubicBezTo>
                  <a:cubicBezTo>
                    <a:pt x="-3386" y="92532"/>
                    <a:pt x="1377" y="17391"/>
                    <a:pt x="15135" y="3103"/>
                  </a:cubicBezTo>
                  <a:cubicBezTo>
                    <a:pt x="28893" y="-11185"/>
                    <a:pt x="84985" y="28503"/>
                    <a:pt x="84985" y="28503"/>
                  </a:cubicBezTo>
                  <a:cubicBezTo>
                    <a:pt x="117264" y="40145"/>
                    <a:pt x="163037" y="61576"/>
                    <a:pt x="208810" y="72953"/>
                  </a:cubicBezTo>
                  <a:cubicBezTo>
                    <a:pt x="254583" y="84330"/>
                    <a:pt x="306706" y="92004"/>
                    <a:pt x="359623" y="96766"/>
                  </a:cubicBezTo>
                  <a:cubicBezTo>
                    <a:pt x="412540" y="101528"/>
                    <a:pt x="533454" y="77452"/>
                    <a:pt x="554885" y="8089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90DF293-640F-44DF-9380-9424147DDE40}"/>
                </a:ext>
              </a:extLst>
            </p:cNvPr>
            <p:cNvSpPr/>
            <p:nvPr/>
          </p:nvSpPr>
          <p:spPr>
            <a:xfrm>
              <a:off x="5256849" y="1939630"/>
              <a:ext cx="541172" cy="178245"/>
            </a:xfrm>
            <a:custGeom>
              <a:avLst/>
              <a:gdLst>
                <a:gd name="connsiteX0" fmla="*/ 520064 w 541172"/>
                <a:gd name="connsiteY0" fmla="*/ 70145 h 178245"/>
                <a:gd name="connsiteX1" fmla="*/ 496251 w 541172"/>
                <a:gd name="connsiteY1" fmla="*/ 114595 h 178245"/>
                <a:gd name="connsiteX2" fmla="*/ 532764 w 541172"/>
                <a:gd name="connsiteY2" fmla="*/ 178095 h 178245"/>
                <a:gd name="connsiteX3" fmla="*/ 308926 w 541172"/>
                <a:gd name="connsiteY3" fmla="*/ 132058 h 178245"/>
                <a:gd name="connsiteX4" fmla="*/ 261301 w 541172"/>
                <a:gd name="connsiteY4" fmla="*/ 125708 h 178245"/>
                <a:gd name="connsiteX5" fmla="*/ 213676 w 541172"/>
                <a:gd name="connsiteY5" fmla="*/ 92370 h 178245"/>
                <a:gd name="connsiteX6" fmla="*/ 35876 w 541172"/>
                <a:gd name="connsiteY6" fmla="*/ 108245 h 178245"/>
                <a:gd name="connsiteX7" fmla="*/ 7301 w 541172"/>
                <a:gd name="connsiteY7" fmla="*/ 101895 h 178245"/>
                <a:gd name="connsiteX8" fmla="*/ 21589 w 541172"/>
                <a:gd name="connsiteY8" fmla="*/ 84433 h 178245"/>
                <a:gd name="connsiteX9" fmla="*/ 223201 w 541172"/>
                <a:gd name="connsiteY9" fmla="*/ 3470 h 178245"/>
                <a:gd name="connsiteX10" fmla="*/ 350201 w 541172"/>
                <a:gd name="connsiteY10" fmla="*/ 17758 h 178245"/>
                <a:gd name="connsiteX11" fmla="*/ 454976 w 541172"/>
                <a:gd name="connsiteY11" fmla="*/ 44745 h 178245"/>
                <a:gd name="connsiteX12" fmla="*/ 520064 w 541172"/>
                <a:gd name="connsiteY12" fmla="*/ 70145 h 17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172" h="178245">
                  <a:moveTo>
                    <a:pt x="520064" y="70145"/>
                  </a:moveTo>
                  <a:cubicBezTo>
                    <a:pt x="526943" y="81787"/>
                    <a:pt x="494134" y="96603"/>
                    <a:pt x="496251" y="114595"/>
                  </a:cubicBezTo>
                  <a:cubicBezTo>
                    <a:pt x="498368" y="132587"/>
                    <a:pt x="563985" y="175185"/>
                    <a:pt x="532764" y="178095"/>
                  </a:cubicBezTo>
                  <a:cubicBezTo>
                    <a:pt x="501543" y="181006"/>
                    <a:pt x="354170" y="140789"/>
                    <a:pt x="308926" y="132058"/>
                  </a:cubicBezTo>
                  <a:cubicBezTo>
                    <a:pt x="263682" y="123327"/>
                    <a:pt x="277176" y="132323"/>
                    <a:pt x="261301" y="125708"/>
                  </a:cubicBezTo>
                  <a:cubicBezTo>
                    <a:pt x="245426" y="119093"/>
                    <a:pt x="251247" y="95281"/>
                    <a:pt x="213676" y="92370"/>
                  </a:cubicBezTo>
                  <a:cubicBezTo>
                    <a:pt x="176105" y="89460"/>
                    <a:pt x="70272" y="106658"/>
                    <a:pt x="35876" y="108245"/>
                  </a:cubicBezTo>
                  <a:cubicBezTo>
                    <a:pt x="1480" y="109833"/>
                    <a:pt x="9682" y="105864"/>
                    <a:pt x="7301" y="101895"/>
                  </a:cubicBezTo>
                  <a:cubicBezTo>
                    <a:pt x="4920" y="97926"/>
                    <a:pt x="-14394" y="100837"/>
                    <a:pt x="21589" y="84433"/>
                  </a:cubicBezTo>
                  <a:cubicBezTo>
                    <a:pt x="57572" y="68029"/>
                    <a:pt x="168432" y="14582"/>
                    <a:pt x="223201" y="3470"/>
                  </a:cubicBezTo>
                  <a:cubicBezTo>
                    <a:pt x="277970" y="-7642"/>
                    <a:pt x="311572" y="10879"/>
                    <a:pt x="350201" y="17758"/>
                  </a:cubicBezTo>
                  <a:cubicBezTo>
                    <a:pt x="388830" y="24637"/>
                    <a:pt x="429576" y="38660"/>
                    <a:pt x="454976" y="44745"/>
                  </a:cubicBezTo>
                  <a:cubicBezTo>
                    <a:pt x="480376" y="50830"/>
                    <a:pt x="513185" y="58503"/>
                    <a:pt x="520064" y="701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0D7C039-9FF8-458D-BBC4-8F20869F51B1}"/>
                </a:ext>
              </a:extLst>
            </p:cNvPr>
            <p:cNvSpPr/>
            <p:nvPr/>
          </p:nvSpPr>
          <p:spPr>
            <a:xfrm>
              <a:off x="5772725" y="2027489"/>
              <a:ext cx="345420" cy="216001"/>
            </a:xfrm>
            <a:custGeom>
              <a:avLst/>
              <a:gdLst>
                <a:gd name="connsiteX0" fmla="*/ 337563 w 345420"/>
                <a:gd name="connsiteY0" fmla="*/ 214061 h 216001"/>
                <a:gd name="connsiteX1" fmla="*/ 332800 w 345420"/>
                <a:gd name="connsiteY1" fmla="*/ 147386 h 216001"/>
                <a:gd name="connsiteX2" fmla="*/ 220088 w 345420"/>
                <a:gd name="connsiteY2" fmla="*/ 71186 h 216001"/>
                <a:gd name="connsiteX3" fmla="*/ 42288 w 345420"/>
                <a:gd name="connsiteY3" fmla="*/ 2924 h 216001"/>
                <a:gd name="connsiteX4" fmla="*/ 4188 w 345420"/>
                <a:gd name="connsiteY4" fmla="*/ 15624 h 216001"/>
                <a:gd name="connsiteX5" fmla="*/ 4188 w 345420"/>
                <a:gd name="connsiteY5" fmla="*/ 44199 h 216001"/>
                <a:gd name="connsiteX6" fmla="*/ 32763 w 345420"/>
                <a:gd name="connsiteY6" fmla="*/ 44199 h 216001"/>
                <a:gd name="connsiteX7" fmla="*/ 80388 w 345420"/>
                <a:gd name="connsiteY7" fmla="*/ 71186 h 216001"/>
                <a:gd name="connsiteX8" fmla="*/ 134363 w 345420"/>
                <a:gd name="connsiteY8" fmla="*/ 101349 h 216001"/>
                <a:gd name="connsiteX9" fmla="*/ 170875 w 345420"/>
                <a:gd name="connsiteY9" fmla="*/ 136274 h 216001"/>
                <a:gd name="connsiteX10" fmla="*/ 208975 w 345420"/>
                <a:gd name="connsiteY10" fmla="*/ 139449 h 216001"/>
                <a:gd name="connsiteX11" fmla="*/ 266125 w 345420"/>
                <a:gd name="connsiteY11" fmla="*/ 169611 h 216001"/>
                <a:gd name="connsiteX12" fmla="*/ 286763 w 345420"/>
                <a:gd name="connsiteY12" fmla="*/ 196599 h 216001"/>
                <a:gd name="connsiteX13" fmla="*/ 337563 w 345420"/>
                <a:gd name="connsiteY13" fmla="*/ 214061 h 21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420" h="216001">
                  <a:moveTo>
                    <a:pt x="337563" y="214061"/>
                  </a:moveTo>
                  <a:cubicBezTo>
                    <a:pt x="345236" y="205859"/>
                    <a:pt x="352379" y="171198"/>
                    <a:pt x="332800" y="147386"/>
                  </a:cubicBezTo>
                  <a:cubicBezTo>
                    <a:pt x="313221" y="123574"/>
                    <a:pt x="268507" y="95263"/>
                    <a:pt x="220088" y="71186"/>
                  </a:cubicBezTo>
                  <a:cubicBezTo>
                    <a:pt x="171669" y="47109"/>
                    <a:pt x="78271" y="12184"/>
                    <a:pt x="42288" y="2924"/>
                  </a:cubicBezTo>
                  <a:cubicBezTo>
                    <a:pt x="6305" y="-6336"/>
                    <a:pt x="10538" y="8745"/>
                    <a:pt x="4188" y="15624"/>
                  </a:cubicBezTo>
                  <a:cubicBezTo>
                    <a:pt x="-2162" y="22503"/>
                    <a:pt x="-574" y="39437"/>
                    <a:pt x="4188" y="44199"/>
                  </a:cubicBezTo>
                  <a:cubicBezTo>
                    <a:pt x="8950" y="48961"/>
                    <a:pt x="20063" y="39701"/>
                    <a:pt x="32763" y="44199"/>
                  </a:cubicBezTo>
                  <a:cubicBezTo>
                    <a:pt x="45463" y="48697"/>
                    <a:pt x="80388" y="71186"/>
                    <a:pt x="80388" y="71186"/>
                  </a:cubicBezTo>
                  <a:cubicBezTo>
                    <a:pt x="97321" y="80711"/>
                    <a:pt x="119282" y="90501"/>
                    <a:pt x="134363" y="101349"/>
                  </a:cubicBezTo>
                  <a:cubicBezTo>
                    <a:pt x="149444" y="112197"/>
                    <a:pt x="158440" y="129924"/>
                    <a:pt x="170875" y="136274"/>
                  </a:cubicBezTo>
                  <a:cubicBezTo>
                    <a:pt x="183310" y="142624"/>
                    <a:pt x="193100" y="133893"/>
                    <a:pt x="208975" y="139449"/>
                  </a:cubicBezTo>
                  <a:cubicBezTo>
                    <a:pt x="224850" y="145005"/>
                    <a:pt x="253160" y="160086"/>
                    <a:pt x="266125" y="169611"/>
                  </a:cubicBezTo>
                  <a:cubicBezTo>
                    <a:pt x="279090" y="179136"/>
                    <a:pt x="277502" y="191043"/>
                    <a:pt x="286763" y="196599"/>
                  </a:cubicBezTo>
                  <a:cubicBezTo>
                    <a:pt x="296023" y="202155"/>
                    <a:pt x="329890" y="222263"/>
                    <a:pt x="337563" y="214061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A6F0E6B-BDA3-498B-92E7-D027A0435E71}"/>
                </a:ext>
              </a:extLst>
            </p:cNvPr>
            <p:cNvSpPr/>
            <p:nvPr/>
          </p:nvSpPr>
          <p:spPr>
            <a:xfrm>
              <a:off x="6713908" y="2106739"/>
              <a:ext cx="637585" cy="231116"/>
            </a:xfrm>
            <a:custGeom>
              <a:avLst/>
              <a:gdLst>
                <a:gd name="connsiteX0" fmla="*/ 159 w 637585"/>
                <a:gd name="connsiteY0" fmla="*/ 84011 h 231116"/>
                <a:gd name="connsiteX1" fmla="*/ 122925 w 637585"/>
                <a:gd name="connsiteY1" fmla="*/ 103061 h 231116"/>
                <a:gd name="connsiteX2" fmla="*/ 294375 w 637585"/>
                <a:gd name="connsiteY2" fmla="*/ 103061 h 231116"/>
                <a:gd name="connsiteX3" fmla="*/ 438309 w 637585"/>
                <a:gd name="connsiteY3" fmla="*/ 145394 h 231116"/>
                <a:gd name="connsiteX4" fmla="*/ 535675 w 637585"/>
                <a:gd name="connsiteY4" fmla="*/ 177144 h 231116"/>
                <a:gd name="connsiteX5" fmla="*/ 584359 w 637585"/>
                <a:gd name="connsiteY5" fmla="*/ 172911 h 231116"/>
                <a:gd name="connsiteX6" fmla="*/ 637275 w 637585"/>
                <a:gd name="connsiteY6" fmla="*/ 230061 h 231116"/>
                <a:gd name="connsiteX7" fmla="*/ 558959 w 637585"/>
                <a:gd name="connsiteY7" fmla="*/ 115761 h 231116"/>
                <a:gd name="connsiteX8" fmla="*/ 398092 w 637585"/>
                <a:gd name="connsiteY8" fmla="*/ 12044 h 231116"/>
                <a:gd name="connsiteX9" fmla="*/ 220292 w 637585"/>
                <a:gd name="connsiteY9" fmla="*/ 1461 h 231116"/>
                <a:gd name="connsiteX10" fmla="*/ 127159 w 637585"/>
                <a:gd name="connsiteY10" fmla="*/ 5694 h 231116"/>
                <a:gd name="connsiteX11" fmla="*/ 97525 w 637585"/>
                <a:gd name="connsiteY11" fmla="*/ 43794 h 231116"/>
                <a:gd name="connsiteX12" fmla="*/ 159 w 637585"/>
                <a:gd name="connsiteY12" fmla="*/ 84011 h 23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585" h="231116">
                  <a:moveTo>
                    <a:pt x="159" y="84011"/>
                  </a:moveTo>
                  <a:cubicBezTo>
                    <a:pt x="4392" y="93889"/>
                    <a:pt x="73889" y="99886"/>
                    <a:pt x="122925" y="103061"/>
                  </a:cubicBezTo>
                  <a:cubicBezTo>
                    <a:pt x="171961" y="106236"/>
                    <a:pt x="241811" y="96006"/>
                    <a:pt x="294375" y="103061"/>
                  </a:cubicBezTo>
                  <a:cubicBezTo>
                    <a:pt x="346939" y="110116"/>
                    <a:pt x="398092" y="133047"/>
                    <a:pt x="438309" y="145394"/>
                  </a:cubicBezTo>
                  <a:cubicBezTo>
                    <a:pt x="478526" y="157741"/>
                    <a:pt x="511333" y="172558"/>
                    <a:pt x="535675" y="177144"/>
                  </a:cubicBezTo>
                  <a:cubicBezTo>
                    <a:pt x="560017" y="181730"/>
                    <a:pt x="567426" y="164092"/>
                    <a:pt x="584359" y="172911"/>
                  </a:cubicBezTo>
                  <a:cubicBezTo>
                    <a:pt x="601292" y="181731"/>
                    <a:pt x="641508" y="239586"/>
                    <a:pt x="637275" y="230061"/>
                  </a:cubicBezTo>
                  <a:cubicBezTo>
                    <a:pt x="633042" y="220536"/>
                    <a:pt x="598823" y="152097"/>
                    <a:pt x="558959" y="115761"/>
                  </a:cubicBezTo>
                  <a:cubicBezTo>
                    <a:pt x="519095" y="79425"/>
                    <a:pt x="454537" y="31094"/>
                    <a:pt x="398092" y="12044"/>
                  </a:cubicBezTo>
                  <a:cubicBezTo>
                    <a:pt x="341648" y="-7006"/>
                    <a:pt x="265447" y="2519"/>
                    <a:pt x="220292" y="1461"/>
                  </a:cubicBezTo>
                  <a:cubicBezTo>
                    <a:pt x="175137" y="403"/>
                    <a:pt x="147620" y="-1361"/>
                    <a:pt x="127159" y="5694"/>
                  </a:cubicBezTo>
                  <a:cubicBezTo>
                    <a:pt x="106698" y="12749"/>
                    <a:pt x="117633" y="34974"/>
                    <a:pt x="97525" y="43794"/>
                  </a:cubicBezTo>
                  <a:cubicBezTo>
                    <a:pt x="77417" y="52613"/>
                    <a:pt x="-4074" y="74133"/>
                    <a:pt x="159" y="8401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3BBC681-E549-4496-A6BA-65D0772993C4}"/>
                </a:ext>
              </a:extLst>
            </p:cNvPr>
            <p:cNvSpPr/>
            <p:nvPr/>
          </p:nvSpPr>
          <p:spPr>
            <a:xfrm>
              <a:off x="6558632" y="2113953"/>
              <a:ext cx="292684" cy="174688"/>
            </a:xfrm>
            <a:custGeom>
              <a:avLst/>
              <a:gdLst>
                <a:gd name="connsiteX0" fmla="*/ 254918 w 292684"/>
                <a:gd name="connsiteY0" fmla="*/ 95847 h 174688"/>
                <a:gd name="connsiteX1" fmla="*/ 204118 w 292684"/>
                <a:gd name="connsiteY1" fmla="*/ 119130 h 174688"/>
                <a:gd name="connsiteX2" fmla="*/ 113101 w 292684"/>
                <a:gd name="connsiteY2" fmla="*/ 142414 h 174688"/>
                <a:gd name="connsiteX3" fmla="*/ 49601 w 292684"/>
                <a:gd name="connsiteY3" fmla="*/ 174164 h 174688"/>
                <a:gd name="connsiteX4" fmla="*/ 7268 w 292684"/>
                <a:gd name="connsiteY4" fmla="*/ 157230 h 174688"/>
                <a:gd name="connsiteX5" fmla="*/ 3035 w 292684"/>
                <a:gd name="connsiteY5" fmla="*/ 95847 h 174688"/>
                <a:gd name="connsiteX6" fmla="*/ 39018 w 292684"/>
                <a:gd name="connsiteY6" fmla="*/ 59864 h 174688"/>
                <a:gd name="connsiteX7" fmla="*/ 146968 w 292684"/>
                <a:gd name="connsiteY7" fmla="*/ 21764 h 174688"/>
                <a:gd name="connsiteX8" fmla="*/ 216818 w 292684"/>
                <a:gd name="connsiteY8" fmla="*/ 11180 h 174688"/>
                <a:gd name="connsiteX9" fmla="*/ 290901 w 292684"/>
                <a:gd name="connsiteY9" fmla="*/ 2714 h 174688"/>
                <a:gd name="connsiteX10" fmla="*/ 254918 w 292684"/>
                <a:gd name="connsiteY10" fmla="*/ 95847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84" h="174688">
                  <a:moveTo>
                    <a:pt x="254918" y="95847"/>
                  </a:moveTo>
                  <a:cubicBezTo>
                    <a:pt x="240454" y="115250"/>
                    <a:pt x="227754" y="111369"/>
                    <a:pt x="204118" y="119130"/>
                  </a:cubicBezTo>
                  <a:cubicBezTo>
                    <a:pt x="180482" y="126891"/>
                    <a:pt x="138854" y="133242"/>
                    <a:pt x="113101" y="142414"/>
                  </a:cubicBezTo>
                  <a:cubicBezTo>
                    <a:pt x="87348" y="151586"/>
                    <a:pt x="67240" y="171695"/>
                    <a:pt x="49601" y="174164"/>
                  </a:cubicBezTo>
                  <a:cubicBezTo>
                    <a:pt x="31962" y="176633"/>
                    <a:pt x="15029" y="170283"/>
                    <a:pt x="7268" y="157230"/>
                  </a:cubicBezTo>
                  <a:cubicBezTo>
                    <a:pt x="-493" y="144177"/>
                    <a:pt x="-2257" y="112075"/>
                    <a:pt x="3035" y="95847"/>
                  </a:cubicBezTo>
                  <a:cubicBezTo>
                    <a:pt x="8327" y="79619"/>
                    <a:pt x="15029" y="72211"/>
                    <a:pt x="39018" y="59864"/>
                  </a:cubicBezTo>
                  <a:cubicBezTo>
                    <a:pt x="63007" y="47517"/>
                    <a:pt x="117335" y="29878"/>
                    <a:pt x="146968" y="21764"/>
                  </a:cubicBezTo>
                  <a:cubicBezTo>
                    <a:pt x="176601" y="13650"/>
                    <a:pt x="192829" y="14355"/>
                    <a:pt x="216818" y="11180"/>
                  </a:cubicBezTo>
                  <a:cubicBezTo>
                    <a:pt x="240807" y="8005"/>
                    <a:pt x="281376" y="-5753"/>
                    <a:pt x="290901" y="2714"/>
                  </a:cubicBezTo>
                  <a:cubicBezTo>
                    <a:pt x="300426" y="11181"/>
                    <a:pt x="269382" y="76444"/>
                    <a:pt x="254918" y="95847"/>
                  </a:cubicBezTo>
                  <a:close/>
                </a:path>
              </a:pathLst>
            </a:custGeom>
            <a:solidFill>
              <a:srgbClr val="FF0000">
                <a:alpha val="66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7752DF3-E0E2-48A5-9B74-D25D76A3694F}"/>
                </a:ext>
              </a:extLst>
            </p:cNvPr>
            <p:cNvSpPr/>
            <p:nvPr/>
          </p:nvSpPr>
          <p:spPr>
            <a:xfrm>
              <a:off x="6355326" y="2210839"/>
              <a:ext cx="252551" cy="1073250"/>
            </a:xfrm>
            <a:custGeom>
              <a:avLst/>
              <a:gdLst>
                <a:gd name="connsiteX0" fmla="*/ 248674 w 252551"/>
                <a:gd name="connsiteY0" fmla="*/ 79394 h 1073250"/>
                <a:gd name="connsiteX1" fmla="*/ 147074 w 252551"/>
                <a:gd name="connsiteY1" fmla="*/ 161944 h 1073250"/>
                <a:gd name="connsiteX2" fmla="*/ 111091 w 252551"/>
                <a:gd name="connsiteY2" fmla="*/ 284711 h 1073250"/>
                <a:gd name="connsiteX3" fmla="*/ 125907 w 252551"/>
                <a:gd name="connsiteY3" fmla="*/ 587394 h 1073250"/>
                <a:gd name="connsiteX4" fmla="*/ 136491 w 252551"/>
                <a:gd name="connsiteY4" fmla="*/ 701694 h 1073250"/>
                <a:gd name="connsiteX5" fmla="*/ 172474 w 252551"/>
                <a:gd name="connsiteY5" fmla="*/ 820228 h 1073250"/>
                <a:gd name="connsiteX6" fmla="*/ 195757 w 252551"/>
                <a:gd name="connsiteY6" fmla="*/ 864678 h 1073250"/>
                <a:gd name="connsiteX7" fmla="*/ 204224 w 252551"/>
                <a:gd name="connsiteY7" fmla="*/ 926061 h 1073250"/>
                <a:gd name="connsiteX8" fmla="*/ 189407 w 252551"/>
                <a:gd name="connsiteY8" fmla="*/ 991678 h 1073250"/>
                <a:gd name="connsiteX9" fmla="*/ 144957 w 252551"/>
                <a:gd name="connsiteY9" fmla="*/ 1048828 h 1073250"/>
                <a:gd name="connsiteX10" fmla="*/ 111091 w 252551"/>
                <a:gd name="connsiteY10" fmla="*/ 1069994 h 1073250"/>
                <a:gd name="connsiteX11" fmla="*/ 56057 w 252551"/>
                <a:gd name="connsiteY11" fmla="*/ 983211 h 1073250"/>
                <a:gd name="connsiteX12" fmla="*/ 17957 w 252551"/>
                <a:gd name="connsiteY12" fmla="*/ 782128 h 1073250"/>
                <a:gd name="connsiteX13" fmla="*/ 7374 w 252551"/>
                <a:gd name="connsiteY13" fmla="*/ 492144 h 1073250"/>
                <a:gd name="connsiteX14" fmla="*/ 3141 w 252551"/>
                <a:gd name="connsiteY14" fmla="*/ 329161 h 1073250"/>
                <a:gd name="connsiteX15" fmla="*/ 56057 w 252551"/>
                <a:gd name="connsiteY15" fmla="*/ 208511 h 1073250"/>
                <a:gd name="connsiteX16" fmla="*/ 125907 w 252551"/>
                <a:gd name="connsiteY16" fmla="*/ 100561 h 1073250"/>
                <a:gd name="connsiteX17" fmla="*/ 202107 w 252551"/>
                <a:gd name="connsiteY17" fmla="*/ 3194 h 1073250"/>
                <a:gd name="connsiteX18" fmla="*/ 229624 w 252551"/>
                <a:gd name="connsiteY18" fmla="*/ 26478 h 1073250"/>
                <a:gd name="connsiteX19" fmla="*/ 248674 w 252551"/>
                <a:gd name="connsiteY19" fmla="*/ 79394 h 10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551" h="1073250">
                  <a:moveTo>
                    <a:pt x="248674" y="79394"/>
                  </a:moveTo>
                  <a:cubicBezTo>
                    <a:pt x="234916" y="101972"/>
                    <a:pt x="170004" y="127725"/>
                    <a:pt x="147074" y="161944"/>
                  </a:cubicBezTo>
                  <a:cubicBezTo>
                    <a:pt x="124144" y="196163"/>
                    <a:pt x="114619" y="213803"/>
                    <a:pt x="111091" y="284711"/>
                  </a:cubicBezTo>
                  <a:cubicBezTo>
                    <a:pt x="107563" y="355619"/>
                    <a:pt x="121674" y="517897"/>
                    <a:pt x="125907" y="587394"/>
                  </a:cubicBezTo>
                  <a:cubicBezTo>
                    <a:pt x="130140" y="656891"/>
                    <a:pt x="128730" y="662888"/>
                    <a:pt x="136491" y="701694"/>
                  </a:cubicBezTo>
                  <a:cubicBezTo>
                    <a:pt x="144252" y="740500"/>
                    <a:pt x="162596" y="793064"/>
                    <a:pt x="172474" y="820228"/>
                  </a:cubicBezTo>
                  <a:cubicBezTo>
                    <a:pt x="182352" y="847392"/>
                    <a:pt x="190465" y="847039"/>
                    <a:pt x="195757" y="864678"/>
                  </a:cubicBezTo>
                  <a:cubicBezTo>
                    <a:pt x="201049" y="882317"/>
                    <a:pt x="205282" y="904894"/>
                    <a:pt x="204224" y="926061"/>
                  </a:cubicBezTo>
                  <a:cubicBezTo>
                    <a:pt x="203166" y="947228"/>
                    <a:pt x="199285" y="971217"/>
                    <a:pt x="189407" y="991678"/>
                  </a:cubicBezTo>
                  <a:cubicBezTo>
                    <a:pt x="179529" y="1012139"/>
                    <a:pt x="158010" y="1035775"/>
                    <a:pt x="144957" y="1048828"/>
                  </a:cubicBezTo>
                  <a:cubicBezTo>
                    <a:pt x="131904" y="1061881"/>
                    <a:pt x="125908" y="1080930"/>
                    <a:pt x="111091" y="1069994"/>
                  </a:cubicBezTo>
                  <a:cubicBezTo>
                    <a:pt x="96274" y="1059058"/>
                    <a:pt x="71579" y="1031189"/>
                    <a:pt x="56057" y="983211"/>
                  </a:cubicBezTo>
                  <a:cubicBezTo>
                    <a:pt x="40535" y="935233"/>
                    <a:pt x="26071" y="863972"/>
                    <a:pt x="17957" y="782128"/>
                  </a:cubicBezTo>
                  <a:cubicBezTo>
                    <a:pt x="9843" y="700284"/>
                    <a:pt x="9843" y="567638"/>
                    <a:pt x="7374" y="492144"/>
                  </a:cubicBezTo>
                  <a:cubicBezTo>
                    <a:pt x="4905" y="416650"/>
                    <a:pt x="-4973" y="376433"/>
                    <a:pt x="3141" y="329161"/>
                  </a:cubicBezTo>
                  <a:cubicBezTo>
                    <a:pt x="11255" y="281889"/>
                    <a:pt x="35596" y="246611"/>
                    <a:pt x="56057" y="208511"/>
                  </a:cubicBezTo>
                  <a:cubicBezTo>
                    <a:pt x="76518" y="170411"/>
                    <a:pt x="101565" y="134780"/>
                    <a:pt x="125907" y="100561"/>
                  </a:cubicBezTo>
                  <a:cubicBezTo>
                    <a:pt x="150249" y="66342"/>
                    <a:pt x="184821" y="15541"/>
                    <a:pt x="202107" y="3194"/>
                  </a:cubicBezTo>
                  <a:cubicBezTo>
                    <a:pt x="219393" y="-9153"/>
                    <a:pt x="223627" y="17659"/>
                    <a:pt x="229624" y="26478"/>
                  </a:cubicBezTo>
                  <a:cubicBezTo>
                    <a:pt x="235621" y="35297"/>
                    <a:pt x="262432" y="56816"/>
                    <a:pt x="248674" y="7939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966B931-7DDA-4CF0-A17B-81DEE283ACB2}"/>
                </a:ext>
              </a:extLst>
            </p:cNvPr>
            <p:cNvSpPr/>
            <p:nvPr/>
          </p:nvSpPr>
          <p:spPr>
            <a:xfrm>
              <a:off x="5979241" y="2537838"/>
              <a:ext cx="138434" cy="225670"/>
            </a:xfrm>
            <a:custGeom>
              <a:avLst/>
              <a:gdLst>
                <a:gd name="connsiteX0" fmla="*/ 137926 w 138434"/>
                <a:gd name="connsiteY0" fmla="*/ 45 h 225670"/>
                <a:gd name="connsiteX1" fmla="*/ 76542 w 138434"/>
                <a:gd name="connsiteY1" fmla="*/ 107995 h 225670"/>
                <a:gd name="connsiteX2" fmla="*/ 25742 w 138434"/>
                <a:gd name="connsiteY2" fmla="*/ 218062 h 225670"/>
                <a:gd name="connsiteX3" fmla="*/ 342 w 138434"/>
                <a:gd name="connsiteY3" fmla="*/ 209595 h 225670"/>
                <a:gd name="connsiteX4" fmla="*/ 13042 w 138434"/>
                <a:gd name="connsiteY4" fmla="*/ 156679 h 225670"/>
                <a:gd name="connsiteX5" fmla="*/ 40559 w 138434"/>
                <a:gd name="connsiteY5" fmla="*/ 95295 h 225670"/>
                <a:gd name="connsiteX6" fmla="*/ 137926 w 138434"/>
                <a:gd name="connsiteY6" fmla="*/ 45 h 2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4" h="225670">
                  <a:moveTo>
                    <a:pt x="137926" y="45"/>
                  </a:moveTo>
                  <a:cubicBezTo>
                    <a:pt x="143923" y="2162"/>
                    <a:pt x="95239" y="71659"/>
                    <a:pt x="76542" y="107995"/>
                  </a:cubicBezTo>
                  <a:cubicBezTo>
                    <a:pt x="57845" y="144331"/>
                    <a:pt x="38442" y="201129"/>
                    <a:pt x="25742" y="218062"/>
                  </a:cubicBezTo>
                  <a:cubicBezTo>
                    <a:pt x="13042" y="234995"/>
                    <a:pt x="2459" y="219825"/>
                    <a:pt x="342" y="209595"/>
                  </a:cubicBezTo>
                  <a:cubicBezTo>
                    <a:pt x="-1775" y="199365"/>
                    <a:pt x="6339" y="175729"/>
                    <a:pt x="13042" y="156679"/>
                  </a:cubicBezTo>
                  <a:cubicBezTo>
                    <a:pt x="19745" y="137629"/>
                    <a:pt x="22567" y="119637"/>
                    <a:pt x="40559" y="95295"/>
                  </a:cubicBezTo>
                  <a:cubicBezTo>
                    <a:pt x="58551" y="70953"/>
                    <a:pt x="131929" y="-2072"/>
                    <a:pt x="137926" y="4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6EE3ADE3-C16D-4DA8-A21B-CAA9FACED816}"/>
                </a:ext>
              </a:extLst>
            </p:cNvPr>
            <p:cNvSpPr/>
            <p:nvPr/>
          </p:nvSpPr>
          <p:spPr>
            <a:xfrm>
              <a:off x="5828951" y="3103007"/>
              <a:ext cx="141658" cy="176160"/>
            </a:xfrm>
            <a:custGeom>
              <a:avLst/>
              <a:gdLst>
                <a:gd name="connsiteX0" fmla="*/ 349 w 141658"/>
                <a:gd name="connsiteY0" fmla="*/ 26 h 176160"/>
                <a:gd name="connsiteX1" fmla="*/ 42682 w 141658"/>
                <a:gd name="connsiteY1" fmla="*/ 80460 h 176160"/>
                <a:gd name="connsiteX2" fmla="*/ 116766 w 141658"/>
                <a:gd name="connsiteY2" fmla="*/ 154543 h 176160"/>
                <a:gd name="connsiteX3" fmla="*/ 140049 w 141658"/>
                <a:gd name="connsiteY3" fmla="*/ 175710 h 176160"/>
                <a:gd name="connsiteX4" fmla="*/ 78666 w 141658"/>
                <a:gd name="connsiteY4" fmla="*/ 139726 h 176160"/>
                <a:gd name="connsiteX5" fmla="*/ 25749 w 141658"/>
                <a:gd name="connsiteY5" fmla="*/ 88926 h 176160"/>
                <a:gd name="connsiteX6" fmla="*/ 349 w 141658"/>
                <a:gd name="connsiteY6" fmla="*/ 26 h 1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58" h="176160">
                  <a:moveTo>
                    <a:pt x="349" y="26"/>
                  </a:moveTo>
                  <a:cubicBezTo>
                    <a:pt x="3171" y="-1385"/>
                    <a:pt x="23279" y="54707"/>
                    <a:pt x="42682" y="80460"/>
                  </a:cubicBezTo>
                  <a:cubicBezTo>
                    <a:pt x="62085" y="106213"/>
                    <a:pt x="100538" y="138668"/>
                    <a:pt x="116766" y="154543"/>
                  </a:cubicBezTo>
                  <a:cubicBezTo>
                    <a:pt x="132994" y="170418"/>
                    <a:pt x="146399" y="178179"/>
                    <a:pt x="140049" y="175710"/>
                  </a:cubicBezTo>
                  <a:cubicBezTo>
                    <a:pt x="133699" y="173241"/>
                    <a:pt x="97716" y="154190"/>
                    <a:pt x="78666" y="139726"/>
                  </a:cubicBezTo>
                  <a:cubicBezTo>
                    <a:pt x="59616" y="125262"/>
                    <a:pt x="39155" y="107270"/>
                    <a:pt x="25749" y="88926"/>
                  </a:cubicBezTo>
                  <a:cubicBezTo>
                    <a:pt x="12343" y="70582"/>
                    <a:pt x="-2473" y="1437"/>
                    <a:pt x="349" y="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AB3301E-D0EB-4465-B9DE-C585221ACD11}"/>
                </a:ext>
              </a:extLst>
            </p:cNvPr>
            <p:cNvSpPr/>
            <p:nvPr/>
          </p:nvSpPr>
          <p:spPr>
            <a:xfrm>
              <a:off x="5488444" y="3075517"/>
              <a:ext cx="309106" cy="190811"/>
            </a:xfrm>
            <a:custGeom>
              <a:avLst/>
              <a:gdLst>
                <a:gd name="connsiteX0" fmla="*/ 309106 w 309106"/>
                <a:gd name="connsiteY0" fmla="*/ 0 h 190811"/>
                <a:gd name="connsiteX1" fmla="*/ 228673 w 309106"/>
                <a:gd name="connsiteY1" fmla="*/ 63500 h 190811"/>
                <a:gd name="connsiteX2" fmla="*/ 116489 w 309106"/>
                <a:gd name="connsiteY2" fmla="*/ 124883 h 190811"/>
                <a:gd name="connsiteX3" fmla="*/ 61456 w 309106"/>
                <a:gd name="connsiteY3" fmla="*/ 160866 h 190811"/>
                <a:gd name="connsiteX4" fmla="*/ 73 w 309106"/>
                <a:gd name="connsiteY4" fmla="*/ 190500 h 190811"/>
                <a:gd name="connsiteX5" fmla="*/ 74156 w 309106"/>
                <a:gd name="connsiteY5" fmla="*/ 141816 h 190811"/>
                <a:gd name="connsiteX6" fmla="*/ 182106 w 309106"/>
                <a:gd name="connsiteY6" fmla="*/ 80433 h 190811"/>
                <a:gd name="connsiteX7" fmla="*/ 309106 w 309106"/>
                <a:gd name="connsiteY7" fmla="*/ 0 h 1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106" h="190811">
                  <a:moveTo>
                    <a:pt x="309106" y="0"/>
                  </a:moveTo>
                  <a:cubicBezTo>
                    <a:pt x="284941" y="21343"/>
                    <a:pt x="260776" y="42686"/>
                    <a:pt x="228673" y="63500"/>
                  </a:cubicBezTo>
                  <a:cubicBezTo>
                    <a:pt x="196570" y="84314"/>
                    <a:pt x="144358" y="108655"/>
                    <a:pt x="116489" y="124883"/>
                  </a:cubicBezTo>
                  <a:cubicBezTo>
                    <a:pt x="88619" y="141111"/>
                    <a:pt x="80859" y="149930"/>
                    <a:pt x="61456" y="160866"/>
                  </a:cubicBezTo>
                  <a:cubicBezTo>
                    <a:pt x="42053" y="171802"/>
                    <a:pt x="-2044" y="193675"/>
                    <a:pt x="73" y="190500"/>
                  </a:cubicBezTo>
                  <a:cubicBezTo>
                    <a:pt x="2190" y="187325"/>
                    <a:pt x="43817" y="160160"/>
                    <a:pt x="74156" y="141816"/>
                  </a:cubicBezTo>
                  <a:cubicBezTo>
                    <a:pt x="104495" y="123472"/>
                    <a:pt x="182106" y="80433"/>
                    <a:pt x="182106" y="80433"/>
                  </a:cubicBezTo>
                  <a:lnTo>
                    <a:pt x="30910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96E8ED5-64B7-4397-AB01-15C6AE77CE97}"/>
                </a:ext>
              </a:extLst>
            </p:cNvPr>
            <p:cNvSpPr/>
            <p:nvPr/>
          </p:nvSpPr>
          <p:spPr>
            <a:xfrm>
              <a:off x="6852898" y="2333983"/>
              <a:ext cx="346362" cy="246593"/>
            </a:xfrm>
            <a:custGeom>
              <a:avLst/>
              <a:gdLst>
                <a:gd name="connsiteX0" fmla="*/ 869 w 346362"/>
                <a:gd name="connsiteY0" fmla="*/ 700 h 246593"/>
                <a:gd name="connsiteX1" fmla="*/ 132102 w 346362"/>
                <a:gd name="connsiteY1" fmla="*/ 13400 h 246593"/>
                <a:gd name="connsiteX2" fmla="*/ 201952 w 346362"/>
                <a:gd name="connsiteY2" fmla="*/ 57850 h 246593"/>
                <a:gd name="connsiteX3" fmla="*/ 244285 w 346362"/>
                <a:gd name="connsiteY3" fmla="*/ 91717 h 246593"/>
                <a:gd name="connsiteX4" fmla="*/ 259102 w 346362"/>
                <a:gd name="connsiteY4" fmla="*/ 119234 h 246593"/>
                <a:gd name="connsiteX5" fmla="*/ 267569 w 346362"/>
                <a:gd name="connsiteY5" fmla="*/ 159450 h 246593"/>
                <a:gd name="connsiteX6" fmla="*/ 286619 w 346362"/>
                <a:gd name="connsiteY6" fmla="*/ 201784 h 246593"/>
                <a:gd name="connsiteX7" fmla="*/ 345885 w 346362"/>
                <a:gd name="connsiteY7" fmla="*/ 246234 h 246593"/>
                <a:gd name="connsiteX8" fmla="*/ 250635 w 346362"/>
                <a:gd name="connsiteY8" fmla="*/ 176384 h 246593"/>
                <a:gd name="connsiteX9" fmla="*/ 216769 w 346362"/>
                <a:gd name="connsiteY9" fmla="*/ 142517 h 246593"/>
                <a:gd name="connsiteX10" fmla="*/ 155385 w 346362"/>
                <a:gd name="connsiteY10" fmla="*/ 100184 h 246593"/>
                <a:gd name="connsiteX11" fmla="*/ 77069 w 346362"/>
                <a:gd name="connsiteY11" fmla="*/ 30334 h 246593"/>
                <a:gd name="connsiteX12" fmla="*/ 869 w 346362"/>
                <a:gd name="connsiteY12" fmla="*/ 700 h 24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362" h="246593">
                  <a:moveTo>
                    <a:pt x="869" y="700"/>
                  </a:moveTo>
                  <a:cubicBezTo>
                    <a:pt x="10041" y="-2122"/>
                    <a:pt x="98588" y="3875"/>
                    <a:pt x="132102" y="13400"/>
                  </a:cubicBezTo>
                  <a:cubicBezTo>
                    <a:pt x="165616" y="22925"/>
                    <a:pt x="183255" y="44797"/>
                    <a:pt x="201952" y="57850"/>
                  </a:cubicBezTo>
                  <a:cubicBezTo>
                    <a:pt x="220649" y="70903"/>
                    <a:pt x="234760" y="81486"/>
                    <a:pt x="244285" y="91717"/>
                  </a:cubicBezTo>
                  <a:cubicBezTo>
                    <a:pt x="253810" y="101948"/>
                    <a:pt x="255221" y="107945"/>
                    <a:pt x="259102" y="119234"/>
                  </a:cubicBezTo>
                  <a:cubicBezTo>
                    <a:pt x="262983" y="130523"/>
                    <a:pt x="262983" y="145692"/>
                    <a:pt x="267569" y="159450"/>
                  </a:cubicBezTo>
                  <a:cubicBezTo>
                    <a:pt x="272155" y="173208"/>
                    <a:pt x="273566" y="187320"/>
                    <a:pt x="286619" y="201784"/>
                  </a:cubicBezTo>
                  <a:cubicBezTo>
                    <a:pt x="299672" y="216248"/>
                    <a:pt x="351882" y="250467"/>
                    <a:pt x="345885" y="246234"/>
                  </a:cubicBezTo>
                  <a:cubicBezTo>
                    <a:pt x="339888" y="242001"/>
                    <a:pt x="272154" y="193670"/>
                    <a:pt x="250635" y="176384"/>
                  </a:cubicBezTo>
                  <a:cubicBezTo>
                    <a:pt x="229116" y="159098"/>
                    <a:pt x="232644" y="155217"/>
                    <a:pt x="216769" y="142517"/>
                  </a:cubicBezTo>
                  <a:cubicBezTo>
                    <a:pt x="200894" y="129817"/>
                    <a:pt x="178668" y="118881"/>
                    <a:pt x="155385" y="100184"/>
                  </a:cubicBezTo>
                  <a:cubicBezTo>
                    <a:pt x="132102" y="81487"/>
                    <a:pt x="96472" y="45503"/>
                    <a:pt x="77069" y="30334"/>
                  </a:cubicBezTo>
                  <a:cubicBezTo>
                    <a:pt x="57666" y="15165"/>
                    <a:pt x="-8303" y="3522"/>
                    <a:pt x="86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EA2B17B-2BE5-4ED0-A9FA-D73DCEBD1EB8}"/>
                </a:ext>
              </a:extLst>
            </p:cNvPr>
            <p:cNvSpPr/>
            <p:nvPr/>
          </p:nvSpPr>
          <p:spPr>
            <a:xfrm>
              <a:off x="6558510" y="2334417"/>
              <a:ext cx="291375" cy="237680"/>
            </a:xfrm>
            <a:custGeom>
              <a:avLst/>
              <a:gdLst>
                <a:gd name="connsiteX0" fmla="*/ 291023 w 291375"/>
                <a:gd name="connsiteY0" fmla="*/ 266 h 237680"/>
                <a:gd name="connsiteX1" fmla="*/ 176723 w 291375"/>
                <a:gd name="connsiteY1" fmla="*/ 34133 h 237680"/>
                <a:gd name="connsiteX2" fmla="*/ 108990 w 291375"/>
                <a:gd name="connsiteY2" fmla="*/ 99750 h 237680"/>
                <a:gd name="connsiteX3" fmla="*/ 58190 w 291375"/>
                <a:gd name="connsiteY3" fmla="*/ 150550 h 237680"/>
                <a:gd name="connsiteX4" fmla="*/ 1040 w 291375"/>
                <a:gd name="connsiteY4" fmla="*/ 237333 h 237680"/>
                <a:gd name="connsiteX5" fmla="*/ 26440 w 291375"/>
                <a:gd name="connsiteY5" fmla="*/ 178066 h 237680"/>
                <a:gd name="connsiteX6" fmla="*/ 89940 w 291375"/>
                <a:gd name="connsiteY6" fmla="*/ 106100 h 237680"/>
                <a:gd name="connsiteX7" fmla="*/ 136507 w 291375"/>
                <a:gd name="connsiteY7" fmla="*/ 51066 h 237680"/>
                <a:gd name="connsiteX8" fmla="*/ 291023 w 291375"/>
                <a:gd name="connsiteY8" fmla="*/ 266 h 23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75" h="237680">
                  <a:moveTo>
                    <a:pt x="291023" y="266"/>
                  </a:moveTo>
                  <a:cubicBezTo>
                    <a:pt x="297726" y="-2556"/>
                    <a:pt x="207062" y="17552"/>
                    <a:pt x="176723" y="34133"/>
                  </a:cubicBezTo>
                  <a:cubicBezTo>
                    <a:pt x="146384" y="50714"/>
                    <a:pt x="128745" y="80347"/>
                    <a:pt x="108990" y="99750"/>
                  </a:cubicBezTo>
                  <a:cubicBezTo>
                    <a:pt x="89234" y="119153"/>
                    <a:pt x="76182" y="127620"/>
                    <a:pt x="58190" y="150550"/>
                  </a:cubicBezTo>
                  <a:cubicBezTo>
                    <a:pt x="40198" y="173480"/>
                    <a:pt x="6332" y="232747"/>
                    <a:pt x="1040" y="237333"/>
                  </a:cubicBezTo>
                  <a:cubicBezTo>
                    <a:pt x="-4252" y="241919"/>
                    <a:pt x="11623" y="199938"/>
                    <a:pt x="26440" y="178066"/>
                  </a:cubicBezTo>
                  <a:cubicBezTo>
                    <a:pt x="41257" y="156194"/>
                    <a:pt x="71595" y="127267"/>
                    <a:pt x="89940" y="106100"/>
                  </a:cubicBezTo>
                  <a:cubicBezTo>
                    <a:pt x="108285" y="84933"/>
                    <a:pt x="104052" y="68705"/>
                    <a:pt x="136507" y="51066"/>
                  </a:cubicBezTo>
                  <a:cubicBezTo>
                    <a:pt x="168962" y="33427"/>
                    <a:pt x="284320" y="3088"/>
                    <a:pt x="291023" y="2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8A1E344-4D3B-4994-AEFB-78159524F10B}"/>
                </a:ext>
              </a:extLst>
            </p:cNvPr>
            <p:cNvSpPr/>
            <p:nvPr/>
          </p:nvSpPr>
          <p:spPr>
            <a:xfrm>
              <a:off x="6703067" y="2338596"/>
              <a:ext cx="237842" cy="188749"/>
            </a:xfrm>
            <a:custGeom>
              <a:avLst/>
              <a:gdLst>
                <a:gd name="connsiteX0" fmla="*/ 235366 w 237842"/>
                <a:gd name="connsiteY0" fmla="*/ 42654 h 188749"/>
                <a:gd name="connsiteX1" fmla="*/ 216316 w 237842"/>
                <a:gd name="connsiteY1" fmla="*/ 123087 h 188749"/>
                <a:gd name="connsiteX2" fmla="*/ 186683 w 237842"/>
                <a:gd name="connsiteY2" fmla="*/ 176004 h 188749"/>
                <a:gd name="connsiteX3" fmla="*/ 163400 w 237842"/>
                <a:gd name="connsiteY3" fmla="*/ 188704 h 188749"/>
                <a:gd name="connsiteX4" fmla="*/ 114716 w 237842"/>
                <a:gd name="connsiteY4" fmla="*/ 180237 h 188749"/>
                <a:gd name="connsiteX5" fmla="*/ 55450 w 237842"/>
                <a:gd name="connsiteY5" fmla="*/ 180237 h 188749"/>
                <a:gd name="connsiteX6" fmla="*/ 8883 w 237842"/>
                <a:gd name="connsiteY6" fmla="*/ 129437 h 188749"/>
                <a:gd name="connsiteX7" fmla="*/ 416 w 237842"/>
                <a:gd name="connsiteY7" fmla="*/ 93454 h 188749"/>
                <a:gd name="connsiteX8" fmla="*/ 15233 w 237842"/>
                <a:gd name="connsiteY8" fmla="*/ 53237 h 188749"/>
                <a:gd name="connsiteX9" fmla="*/ 38516 w 237842"/>
                <a:gd name="connsiteY9" fmla="*/ 36304 h 188749"/>
                <a:gd name="connsiteX10" fmla="*/ 118950 w 237842"/>
                <a:gd name="connsiteY10" fmla="*/ 6671 h 188749"/>
                <a:gd name="connsiteX11" fmla="*/ 159166 w 237842"/>
                <a:gd name="connsiteY11" fmla="*/ 321 h 188749"/>
                <a:gd name="connsiteX12" fmla="*/ 235366 w 237842"/>
                <a:gd name="connsiteY12" fmla="*/ 42654 h 1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42" h="188749">
                  <a:moveTo>
                    <a:pt x="235366" y="42654"/>
                  </a:moveTo>
                  <a:cubicBezTo>
                    <a:pt x="244891" y="63115"/>
                    <a:pt x="224430" y="100862"/>
                    <a:pt x="216316" y="123087"/>
                  </a:cubicBezTo>
                  <a:cubicBezTo>
                    <a:pt x="208202" y="145312"/>
                    <a:pt x="195502" y="165068"/>
                    <a:pt x="186683" y="176004"/>
                  </a:cubicBezTo>
                  <a:cubicBezTo>
                    <a:pt x="177864" y="186940"/>
                    <a:pt x="175394" y="187999"/>
                    <a:pt x="163400" y="188704"/>
                  </a:cubicBezTo>
                  <a:cubicBezTo>
                    <a:pt x="151406" y="189409"/>
                    <a:pt x="132708" y="181648"/>
                    <a:pt x="114716" y="180237"/>
                  </a:cubicBezTo>
                  <a:cubicBezTo>
                    <a:pt x="96724" y="178826"/>
                    <a:pt x="73089" y="188704"/>
                    <a:pt x="55450" y="180237"/>
                  </a:cubicBezTo>
                  <a:cubicBezTo>
                    <a:pt x="37811" y="171770"/>
                    <a:pt x="18055" y="143901"/>
                    <a:pt x="8883" y="129437"/>
                  </a:cubicBezTo>
                  <a:cubicBezTo>
                    <a:pt x="-289" y="114973"/>
                    <a:pt x="-642" y="106154"/>
                    <a:pt x="416" y="93454"/>
                  </a:cubicBezTo>
                  <a:cubicBezTo>
                    <a:pt x="1474" y="80754"/>
                    <a:pt x="8883" y="62762"/>
                    <a:pt x="15233" y="53237"/>
                  </a:cubicBezTo>
                  <a:cubicBezTo>
                    <a:pt x="21583" y="43712"/>
                    <a:pt x="21230" y="44065"/>
                    <a:pt x="38516" y="36304"/>
                  </a:cubicBezTo>
                  <a:cubicBezTo>
                    <a:pt x="55802" y="28543"/>
                    <a:pt x="98842" y="12668"/>
                    <a:pt x="118950" y="6671"/>
                  </a:cubicBezTo>
                  <a:cubicBezTo>
                    <a:pt x="139058" y="674"/>
                    <a:pt x="145055" y="-737"/>
                    <a:pt x="159166" y="321"/>
                  </a:cubicBezTo>
                  <a:cubicBezTo>
                    <a:pt x="173277" y="1379"/>
                    <a:pt x="225841" y="22193"/>
                    <a:pt x="235366" y="426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月 26">
              <a:extLst>
                <a:ext uri="{FF2B5EF4-FFF2-40B4-BE49-F238E27FC236}">
                  <a16:creationId xmlns:a16="http://schemas.microsoft.com/office/drawing/2014/main" id="{A865FD24-92B1-4074-AA7C-BF655C79FAB2}"/>
                </a:ext>
              </a:extLst>
            </p:cNvPr>
            <p:cNvSpPr/>
            <p:nvPr/>
          </p:nvSpPr>
          <p:spPr>
            <a:xfrm rot="13709071">
              <a:off x="6822198" y="2410993"/>
              <a:ext cx="45719" cy="96837"/>
            </a:xfrm>
            <a:prstGeom prst="moon">
              <a:avLst>
                <a:gd name="adj" fmla="val 70835"/>
              </a:avLst>
            </a:prstGeom>
            <a:solidFill>
              <a:schemeClr val="bg1"/>
            </a:solidFill>
            <a:ln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867EFF0-B2A2-438F-9EFA-C4CBE88998A6}"/>
                </a:ext>
              </a:extLst>
            </p:cNvPr>
            <p:cNvSpPr/>
            <p:nvPr/>
          </p:nvSpPr>
          <p:spPr>
            <a:xfrm>
              <a:off x="6893086" y="2507934"/>
              <a:ext cx="223149" cy="55382"/>
            </a:xfrm>
            <a:custGeom>
              <a:avLst/>
              <a:gdLst>
                <a:gd name="connsiteX0" fmla="*/ 223147 w 223149"/>
                <a:gd name="connsiteY0" fmla="*/ 8783 h 55382"/>
                <a:gd name="connsiteX1" fmla="*/ 170231 w 223149"/>
                <a:gd name="connsiteY1" fmla="*/ 27833 h 55382"/>
                <a:gd name="connsiteX2" fmla="*/ 104614 w 223149"/>
                <a:gd name="connsiteY2" fmla="*/ 48999 h 55382"/>
                <a:gd name="connsiteX3" fmla="*/ 47464 w 223149"/>
                <a:gd name="connsiteY3" fmla="*/ 55349 h 55382"/>
                <a:gd name="connsiteX4" fmla="*/ 897 w 223149"/>
                <a:gd name="connsiteY4" fmla="*/ 51116 h 55382"/>
                <a:gd name="connsiteX5" fmla="*/ 89797 w 223149"/>
                <a:gd name="connsiteY5" fmla="*/ 42649 h 55382"/>
                <a:gd name="connsiteX6" fmla="*/ 172347 w 223149"/>
                <a:gd name="connsiteY6" fmla="*/ 2433 h 55382"/>
                <a:gd name="connsiteX7" fmla="*/ 223147 w 223149"/>
                <a:gd name="connsiteY7" fmla="*/ 8783 h 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49" h="55382">
                  <a:moveTo>
                    <a:pt x="223147" y="8783"/>
                  </a:moveTo>
                  <a:cubicBezTo>
                    <a:pt x="222794" y="13016"/>
                    <a:pt x="189986" y="21130"/>
                    <a:pt x="170231" y="27833"/>
                  </a:cubicBezTo>
                  <a:cubicBezTo>
                    <a:pt x="150476" y="34536"/>
                    <a:pt x="125075" y="44413"/>
                    <a:pt x="104614" y="48999"/>
                  </a:cubicBezTo>
                  <a:cubicBezTo>
                    <a:pt x="84153" y="53585"/>
                    <a:pt x="64750" y="54996"/>
                    <a:pt x="47464" y="55349"/>
                  </a:cubicBezTo>
                  <a:cubicBezTo>
                    <a:pt x="30178" y="55702"/>
                    <a:pt x="-6158" y="53233"/>
                    <a:pt x="897" y="51116"/>
                  </a:cubicBezTo>
                  <a:cubicBezTo>
                    <a:pt x="7952" y="48999"/>
                    <a:pt x="61222" y="50763"/>
                    <a:pt x="89797" y="42649"/>
                  </a:cubicBezTo>
                  <a:cubicBezTo>
                    <a:pt x="118372" y="34535"/>
                    <a:pt x="153650" y="9136"/>
                    <a:pt x="172347" y="2433"/>
                  </a:cubicBezTo>
                  <a:cubicBezTo>
                    <a:pt x="191044" y="-4270"/>
                    <a:pt x="223500" y="4550"/>
                    <a:pt x="223147" y="87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6297F68-C6A2-471D-B50D-385046D7D1C6}"/>
                </a:ext>
              </a:extLst>
            </p:cNvPr>
            <p:cNvSpPr/>
            <p:nvPr/>
          </p:nvSpPr>
          <p:spPr>
            <a:xfrm>
              <a:off x="6557174" y="2541098"/>
              <a:ext cx="346730" cy="63190"/>
            </a:xfrm>
            <a:custGeom>
              <a:avLst/>
              <a:gdLst>
                <a:gd name="connsiteX0" fmla="*/ 345276 w 346730"/>
                <a:gd name="connsiteY0" fmla="*/ 24302 h 63190"/>
                <a:gd name="connsiteX1" fmla="*/ 279659 w 346730"/>
                <a:gd name="connsiteY1" fmla="*/ 22185 h 63190"/>
                <a:gd name="connsiteX2" fmla="*/ 186526 w 346730"/>
                <a:gd name="connsiteY2" fmla="*/ 11602 h 63190"/>
                <a:gd name="connsiteX3" fmla="*/ 123026 w 346730"/>
                <a:gd name="connsiteY3" fmla="*/ 5252 h 63190"/>
                <a:gd name="connsiteX4" fmla="*/ 74343 w 346730"/>
                <a:gd name="connsiteY4" fmla="*/ 13719 h 63190"/>
                <a:gd name="connsiteX5" fmla="*/ 36243 w 346730"/>
                <a:gd name="connsiteY5" fmla="*/ 53935 h 63190"/>
                <a:gd name="connsiteX6" fmla="*/ 259 w 346730"/>
                <a:gd name="connsiteY6" fmla="*/ 60285 h 63190"/>
                <a:gd name="connsiteX7" fmla="*/ 55293 w 346730"/>
                <a:gd name="connsiteY7" fmla="*/ 15835 h 63190"/>
                <a:gd name="connsiteX8" fmla="*/ 131493 w 346730"/>
                <a:gd name="connsiteY8" fmla="*/ 1019 h 63190"/>
                <a:gd name="connsiteX9" fmla="*/ 216159 w 346730"/>
                <a:gd name="connsiteY9" fmla="*/ 3135 h 63190"/>
                <a:gd name="connsiteX10" fmla="*/ 345276 w 346730"/>
                <a:gd name="connsiteY10" fmla="*/ 24302 h 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730" h="63190">
                  <a:moveTo>
                    <a:pt x="345276" y="24302"/>
                  </a:moveTo>
                  <a:cubicBezTo>
                    <a:pt x="355859" y="27477"/>
                    <a:pt x="306117" y="24302"/>
                    <a:pt x="279659" y="22185"/>
                  </a:cubicBezTo>
                  <a:cubicBezTo>
                    <a:pt x="253201" y="20068"/>
                    <a:pt x="186526" y="11602"/>
                    <a:pt x="186526" y="11602"/>
                  </a:cubicBezTo>
                  <a:cubicBezTo>
                    <a:pt x="160421" y="8780"/>
                    <a:pt x="141723" y="4899"/>
                    <a:pt x="123026" y="5252"/>
                  </a:cubicBezTo>
                  <a:cubicBezTo>
                    <a:pt x="104329" y="5605"/>
                    <a:pt x="88807" y="5605"/>
                    <a:pt x="74343" y="13719"/>
                  </a:cubicBezTo>
                  <a:cubicBezTo>
                    <a:pt x="59879" y="21833"/>
                    <a:pt x="48590" y="46174"/>
                    <a:pt x="36243" y="53935"/>
                  </a:cubicBezTo>
                  <a:cubicBezTo>
                    <a:pt x="23896" y="61696"/>
                    <a:pt x="-2916" y="66635"/>
                    <a:pt x="259" y="60285"/>
                  </a:cubicBezTo>
                  <a:cubicBezTo>
                    <a:pt x="3434" y="53935"/>
                    <a:pt x="33421" y="25713"/>
                    <a:pt x="55293" y="15835"/>
                  </a:cubicBezTo>
                  <a:cubicBezTo>
                    <a:pt x="77165" y="5957"/>
                    <a:pt x="104682" y="3136"/>
                    <a:pt x="131493" y="1019"/>
                  </a:cubicBezTo>
                  <a:cubicBezTo>
                    <a:pt x="158304" y="-1098"/>
                    <a:pt x="182998" y="313"/>
                    <a:pt x="216159" y="3135"/>
                  </a:cubicBezTo>
                  <a:cubicBezTo>
                    <a:pt x="249320" y="5957"/>
                    <a:pt x="334693" y="21127"/>
                    <a:pt x="345276" y="2430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9C65F69-2932-4F39-80D4-D915A3768CFD}"/>
                </a:ext>
              </a:extLst>
            </p:cNvPr>
            <p:cNvSpPr/>
            <p:nvPr/>
          </p:nvSpPr>
          <p:spPr>
            <a:xfrm>
              <a:off x="6595951" y="2463734"/>
              <a:ext cx="111777" cy="67541"/>
            </a:xfrm>
            <a:custGeom>
              <a:avLst/>
              <a:gdLst>
                <a:gd name="connsiteX0" fmla="*/ 44562 w 111777"/>
                <a:gd name="connsiteY0" fmla="*/ 66 h 67541"/>
                <a:gd name="connsiteX1" fmla="*/ 82662 w 111777"/>
                <a:gd name="connsiteY1" fmla="*/ 55629 h 67541"/>
                <a:gd name="connsiteX2" fmla="*/ 111237 w 111777"/>
                <a:gd name="connsiteY2" fmla="*/ 55629 h 67541"/>
                <a:gd name="connsiteX3" fmla="*/ 57262 w 111777"/>
                <a:gd name="connsiteY3" fmla="*/ 61979 h 67541"/>
                <a:gd name="connsiteX4" fmla="*/ 6462 w 111777"/>
                <a:gd name="connsiteY4" fmla="*/ 66741 h 67541"/>
                <a:gd name="connsiteX5" fmla="*/ 3287 w 111777"/>
                <a:gd name="connsiteY5" fmla="*/ 44516 h 67541"/>
                <a:gd name="connsiteX6" fmla="*/ 44562 w 111777"/>
                <a:gd name="connsiteY6" fmla="*/ 66 h 6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77" h="67541">
                  <a:moveTo>
                    <a:pt x="44562" y="66"/>
                  </a:moveTo>
                  <a:cubicBezTo>
                    <a:pt x="57791" y="1918"/>
                    <a:pt x="71550" y="46369"/>
                    <a:pt x="82662" y="55629"/>
                  </a:cubicBezTo>
                  <a:cubicBezTo>
                    <a:pt x="93774" y="64889"/>
                    <a:pt x="115470" y="54571"/>
                    <a:pt x="111237" y="55629"/>
                  </a:cubicBezTo>
                  <a:cubicBezTo>
                    <a:pt x="107004" y="56687"/>
                    <a:pt x="74724" y="60127"/>
                    <a:pt x="57262" y="61979"/>
                  </a:cubicBezTo>
                  <a:cubicBezTo>
                    <a:pt x="39800" y="63831"/>
                    <a:pt x="15458" y="69651"/>
                    <a:pt x="6462" y="66741"/>
                  </a:cubicBezTo>
                  <a:cubicBezTo>
                    <a:pt x="-2534" y="63831"/>
                    <a:pt x="-682" y="53512"/>
                    <a:pt x="3287" y="44516"/>
                  </a:cubicBezTo>
                  <a:cubicBezTo>
                    <a:pt x="7256" y="35520"/>
                    <a:pt x="31333" y="-1786"/>
                    <a:pt x="44562" y="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55E2681B-694A-46F6-BB52-750821F23424}"/>
                </a:ext>
              </a:extLst>
            </p:cNvPr>
            <p:cNvSpPr/>
            <p:nvPr/>
          </p:nvSpPr>
          <p:spPr>
            <a:xfrm>
              <a:off x="6883380" y="2509404"/>
              <a:ext cx="197511" cy="42404"/>
            </a:xfrm>
            <a:custGeom>
              <a:avLst/>
              <a:gdLst>
                <a:gd name="connsiteX0" fmla="*/ 196870 w 197511"/>
                <a:gd name="connsiteY0" fmla="*/ 2021 h 42404"/>
                <a:gd name="connsiteX1" fmla="*/ 134958 w 197511"/>
                <a:gd name="connsiteY1" fmla="*/ 6784 h 42404"/>
                <a:gd name="connsiteX2" fmla="*/ 85745 w 197511"/>
                <a:gd name="connsiteY2" fmla="*/ 24246 h 42404"/>
                <a:gd name="connsiteX3" fmla="*/ 20 w 197511"/>
                <a:gd name="connsiteY3" fmla="*/ 40121 h 42404"/>
                <a:gd name="connsiteX4" fmla="*/ 93683 w 197511"/>
                <a:gd name="connsiteY4" fmla="*/ 38534 h 42404"/>
                <a:gd name="connsiteX5" fmla="*/ 196870 w 197511"/>
                <a:gd name="connsiteY5" fmla="*/ 2021 h 4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1" h="42404">
                  <a:moveTo>
                    <a:pt x="196870" y="2021"/>
                  </a:moveTo>
                  <a:cubicBezTo>
                    <a:pt x="203749" y="-3271"/>
                    <a:pt x="153479" y="3080"/>
                    <a:pt x="134958" y="6784"/>
                  </a:cubicBezTo>
                  <a:cubicBezTo>
                    <a:pt x="116437" y="10488"/>
                    <a:pt x="108235" y="18690"/>
                    <a:pt x="85745" y="24246"/>
                  </a:cubicBezTo>
                  <a:cubicBezTo>
                    <a:pt x="63255" y="29802"/>
                    <a:pt x="-1303" y="37740"/>
                    <a:pt x="20" y="40121"/>
                  </a:cubicBezTo>
                  <a:cubicBezTo>
                    <a:pt x="1343" y="42502"/>
                    <a:pt x="66166" y="44355"/>
                    <a:pt x="93683" y="38534"/>
                  </a:cubicBezTo>
                  <a:cubicBezTo>
                    <a:pt x="121200" y="32713"/>
                    <a:pt x="189991" y="7313"/>
                    <a:pt x="196870" y="202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DF0B9A5-B100-4E20-AD61-5307F895712C}"/>
                </a:ext>
              </a:extLst>
            </p:cNvPr>
            <p:cNvSpPr/>
            <p:nvPr/>
          </p:nvSpPr>
          <p:spPr>
            <a:xfrm>
              <a:off x="7116552" y="2511402"/>
              <a:ext cx="56956" cy="70263"/>
            </a:xfrm>
            <a:custGeom>
              <a:avLst/>
              <a:gdLst>
                <a:gd name="connsiteX0" fmla="*/ 211 w 56956"/>
                <a:gd name="connsiteY0" fmla="*/ 23 h 70263"/>
                <a:gd name="connsiteX1" fmla="*/ 55773 w 56956"/>
                <a:gd name="connsiteY1" fmla="*/ 66698 h 70263"/>
                <a:gd name="connsiteX2" fmla="*/ 36723 w 56956"/>
                <a:gd name="connsiteY2" fmla="*/ 58761 h 70263"/>
                <a:gd name="connsiteX3" fmla="*/ 211 w 56956"/>
                <a:gd name="connsiteY3" fmla="*/ 23 h 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6" h="70263">
                  <a:moveTo>
                    <a:pt x="211" y="23"/>
                  </a:moveTo>
                  <a:cubicBezTo>
                    <a:pt x="3386" y="1346"/>
                    <a:pt x="49688" y="56908"/>
                    <a:pt x="55773" y="66698"/>
                  </a:cubicBezTo>
                  <a:cubicBezTo>
                    <a:pt x="61858" y="76488"/>
                    <a:pt x="42808" y="63523"/>
                    <a:pt x="36723" y="58761"/>
                  </a:cubicBezTo>
                  <a:cubicBezTo>
                    <a:pt x="30638" y="53999"/>
                    <a:pt x="-2964" y="-1300"/>
                    <a:pt x="211" y="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DFCDF7D9-8740-4439-99FB-5686D21E75C8}"/>
                </a:ext>
              </a:extLst>
            </p:cNvPr>
            <p:cNvSpPr/>
            <p:nvPr/>
          </p:nvSpPr>
          <p:spPr>
            <a:xfrm>
              <a:off x="6683375" y="2387178"/>
              <a:ext cx="58896" cy="36935"/>
            </a:xfrm>
            <a:custGeom>
              <a:avLst/>
              <a:gdLst>
                <a:gd name="connsiteX0" fmla="*/ 0 w 58896"/>
                <a:gd name="connsiteY0" fmla="*/ 36935 h 36935"/>
                <a:gd name="connsiteX1" fmla="*/ 58738 w 58896"/>
                <a:gd name="connsiteY1" fmla="*/ 422 h 36935"/>
                <a:gd name="connsiteX2" fmla="*/ 0 w 58896"/>
                <a:gd name="connsiteY2" fmla="*/ 36935 h 3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96" h="36935">
                  <a:moveTo>
                    <a:pt x="0" y="36935"/>
                  </a:moveTo>
                  <a:cubicBezTo>
                    <a:pt x="0" y="36935"/>
                    <a:pt x="55034" y="5449"/>
                    <a:pt x="58738" y="422"/>
                  </a:cubicBezTo>
                  <a:cubicBezTo>
                    <a:pt x="62442" y="-4605"/>
                    <a:pt x="0" y="36935"/>
                    <a:pt x="0" y="369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15A19090-ED58-4113-A511-38848F0089A6}"/>
                </a:ext>
              </a:extLst>
            </p:cNvPr>
            <p:cNvSpPr/>
            <p:nvPr/>
          </p:nvSpPr>
          <p:spPr>
            <a:xfrm>
              <a:off x="7040833" y="2450980"/>
              <a:ext cx="73030" cy="141120"/>
            </a:xfrm>
            <a:custGeom>
              <a:avLst/>
              <a:gdLst>
                <a:gd name="connsiteX0" fmla="*/ 1317 w 73030"/>
                <a:gd name="connsiteY0" fmla="*/ 120 h 141120"/>
                <a:gd name="connsiteX1" fmla="*/ 23542 w 73030"/>
                <a:gd name="connsiteY1" fmla="*/ 54095 h 141120"/>
                <a:gd name="connsiteX2" fmla="*/ 44180 w 73030"/>
                <a:gd name="connsiteY2" fmla="*/ 139820 h 141120"/>
                <a:gd name="connsiteX3" fmla="*/ 58467 w 73030"/>
                <a:gd name="connsiteY3" fmla="*/ 103308 h 141120"/>
                <a:gd name="connsiteX4" fmla="*/ 72755 w 73030"/>
                <a:gd name="connsiteY4" fmla="*/ 68383 h 141120"/>
                <a:gd name="connsiteX5" fmla="*/ 64817 w 73030"/>
                <a:gd name="connsiteY5" fmla="*/ 39808 h 141120"/>
                <a:gd name="connsiteX6" fmla="*/ 1317 w 73030"/>
                <a:gd name="connsiteY6" fmla="*/ 120 h 1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0" h="141120">
                  <a:moveTo>
                    <a:pt x="1317" y="120"/>
                  </a:moveTo>
                  <a:cubicBezTo>
                    <a:pt x="-5562" y="2501"/>
                    <a:pt x="16398" y="30812"/>
                    <a:pt x="23542" y="54095"/>
                  </a:cubicBezTo>
                  <a:cubicBezTo>
                    <a:pt x="30686" y="77378"/>
                    <a:pt x="38359" y="131618"/>
                    <a:pt x="44180" y="139820"/>
                  </a:cubicBezTo>
                  <a:cubicBezTo>
                    <a:pt x="50001" y="148022"/>
                    <a:pt x="53705" y="115214"/>
                    <a:pt x="58467" y="103308"/>
                  </a:cubicBezTo>
                  <a:cubicBezTo>
                    <a:pt x="63230" y="91402"/>
                    <a:pt x="71697" y="78966"/>
                    <a:pt x="72755" y="68383"/>
                  </a:cubicBezTo>
                  <a:cubicBezTo>
                    <a:pt x="73813" y="57800"/>
                    <a:pt x="71961" y="48275"/>
                    <a:pt x="64817" y="39808"/>
                  </a:cubicBezTo>
                  <a:cubicBezTo>
                    <a:pt x="57673" y="31341"/>
                    <a:pt x="8196" y="-2261"/>
                    <a:pt x="1317" y="12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4F3A84BA-5C3A-49C5-B992-BBECFB6B2686}"/>
                </a:ext>
              </a:extLst>
            </p:cNvPr>
            <p:cNvSpPr/>
            <p:nvPr/>
          </p:nvSpPr>
          <p:spPr>
            <a:xfrm>
              <a:off x="7102295" y="2494195"/>
              <a:ext cx="231171" cy="150637"/>
            </a:xfrm>
            <a:custGeom>
              <a:avLst/>
              <a:gdLst>
                <a:gd name="connsiteX0" fmla="*/ 180 w 231171"/>
                <a:gd name="connsiteY0" fmla="*/ 148993 h 150637"/>
                <a:gd name="connsiteX1" fmla="*/ 77968 w 231171"/>
                <a:gd name="connsiteY1" fmla="*/ 122005 h 150637"/>
                <a:gd name="connsiteX2" fmla="*/ 147818 w 231171"/>
                <a:gd name="connsiteY2" fmla="*/ 85493 h 150637"/>
                <a:gd name="connsiteX3" fmla="*/ 230368 w 231171"/>
                <a:gd name="connsiteY3" fmla="*/ 1355 h 150637"/>
                <a:gd name="connsiteX4" fmla="*/ 185918 w 231171"/>
                <a:gd name="connsiteY4" fmla="*/ 36280 h 150637"/>
                <a:gd name="connsiteX5" fmla="*/ 122418 w 231171"/>
                <a:gd name="connsiteY5" fmla="*/ 72793 h 150637"/>
                <a:gd name="connsiteX6" fmla="*/ 89080 w 231171"/>
                <a:gd name="connsiteY6" fmla="*/ 83905 h 150637"/>
                <a:gd name="connsiteX7" fmla="*/ 57330 w 231171"/>
                <a:gd name="connsiteY7" fmla="*/ 72793 h 150637"/>
                <a:gd name="connsiteX8" fmla="*/ 180 w 231171"/>
                <a:gd name="connsiteY8" fmla="*/ 148993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71" h="150637">
                  <a:moveTo>
                    <a:pt x="180" y="148993"/>
                  </a:moveTo>
                  <a:cubicBezTo>
                    <a:pt x="3620" y="157195"/>
                    <a:pt x="53362" y="132588"/>
                    <a:pt x="77968" y="122005"/>
                  </a:cubicBezTo>
                  <a:cubicBezTo>
                    <a:pt x="102574" y="111422"/>
                    <a:pt x="122418" y="105601"/>
                    <a:pt x="147818" y="85493"/>
                  </a:cubicBezTo>
                  <a:cubicBezTo>
                    <a:pt x="173218" y="65385"/>
                    <a:pt x="224018" y="9557"/>
                    <a:pt x="230368" y="1355"/>
                  </a:cubicBezTo>
                  <a:cubicBezTo>
                    <a:pt x="236718" y="-6847"/>
                    <a:pt x="203910" y="24374"/>
                    <a:pt x="185918" y="36280"/>
                  </a:cubicBezTo>
                  <a:cubicBezTo>
                    <a:pt x="167926" y="48186"/>
                    <a:pt x="138558" y="64856"/>
                    <a:pt x="122418" y="72793"/>
                  </a:cubicBezTo>
                  <a:cubicBezTo>
                    <a:pt x="106278" y="80730"/>
                    <a:pt x="99928" y="83905"/>
                    <a:pt x="89080" y="83905"/>
                  </a:cubicBezTo>
                  <a:cubicBezTo>
                    <a:pt x="78232" y="83905"/>
                    <a:pt x="71353" y="69089"/>
                    <a:pt x="57330" y="72793"/>
                  </a:cubicBezTo>
                  <a:cubicBezTo>
                    <a:pt x="43307" y="76497"/>
                    <a:pt x="-3260" y="140791"/>
                    <a:pt x="180" y="1489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65BA4FE0-C714-460D-A8A1-6B424711F8CD}"/>
                </a:ext>
              </a:extLst>
            </p:cNvPr>
            <p:cNvSpPr/>
            <p:nvPr/>
          </p:nvSpPr>
          <p:spPr>
            <a:xfrm>
              <a:off x="6713320" y="2322496"/>
              <a:ext cx="238996" cy="42886"/>
            </a:xfrm>
            <a:custGeom>
              <a:avLst/>
              <a:gdLst>
                <a:gd name="connsiteX0" fmla="*/ 218 w 238996"/>
                <a:gd name="connsiteY0" fmla="*/ 42879 h 42886"/>
                <a:gd name="connsiteX1" fmla="*/ 76418 w 238996"/>
                <a:gd name="connsiteY1" fmla="*/ 9542 h 42886"/>
                <a:gd name="connsiteX2" fmla="*/ 131980 w 238996"/>
                <a:gd name="connsiteY2" fmla="*/ 17 h 42886"/>
                <a:gd name="connsiteX3" fmla="*/ 238343 w 238996"/>
                <a:gd name="connsiteY3" fmla="*/ 11129 h 42886"/>
                <a:gd name="connsiteX4" fmla="*/ 173255 w 238996"/>
                <a:gd name="connsiteY4" fmla="*/ 6367 h 42886"/>
                <a:gd name="connsiteX5" fmla="*/ 101818 w 238996"/>
                <a:gd name="connsiteY5" fmla="*/ 12717 h 42886"/>
                <a:gd name="connsiteX6" fmla="*/ 218 w 238996"/>
                <a:gd name="connsiteY6" fmla="*/ 42879 h 4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6" h="42886">
                  <a:moveTo>
                    <a:pt x="218" y="42879"/>
                  </a:moveTo>
                  <a:cubicBezTo>
                    <a:pt x="-4015" y="42350"/>
                    <a:pt x="54458" y="16686"/>
                    <a:pt x="76418" y="9542"/>
                  </a:cubicBezTo>
                  <a:cubicBezTo>
                    <a:pt x="98378" y="2398"/>
                    <a:pt x="104993" y="-248"/>
                    <a:pt x="131980" y="17"/>
                  </a:cubicBezTo>
                  <a:cubicBezTo>
                    <a:pt x="158968" y="281"/>
                    <a:pt x="231464" y="10071"/>
                    <a:pt x="238343" y="11129"/>
                  </a:cubicBezTo>
                  <a:cubicBezTo>
                    <a:pt x="245222" y="12187"/>
                    <a:pt x="196009" y="6102"/>
                    <a:pt x="173255" y="6367"/>
                  </a:cubicBezTo>
                  <a:cubicBezTo>
                    <a:pt x="150501" y="6632"/>
                    <a:pt x="125630" y="8484"/>
                    <a:pt x="101818" y="12717"/>
                  </a:cubicBezTo>
                  <a:cubicBezTo>
                    <a:pt x="78006" y="16950"/>
                    <a:pt x="4451" y="43408"/>
                    <a:pt x="218" y="42879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80988CA-E68D-4835-AC02-52D1E7032440}"/>
                </a:ext>
              </a:extLst>
            </p:cNvPr>
            <p:cNvSpPr/>
            <p:nvPr/>
          </p:nvSpPr>
          <p:spPr>
            <a:xfrm>
              <a:off x="6607157" y="2627494"/>
              <a:ext cx="174670" cy="58676"/>
            </a:xfrm>
            <a:custGeom>
              <a:avLst/>
              <a:gdLst>
                <a:gd name="connsiteX0" fmla="*/ 18 w 174670"/>
                <a:gd name="connsiteY0" fmla="*/ 4581 h 58676"/>
                <a:gd name="connsiteX1" fmla="*/ 96856 w 174670"/>
                <a:gd name="connsiteY1" fmla="*/ 4581 h 58676"/>
                <a:gd name="connsiteX2" fmla="*/ 174643 w 174670"/>
                <a:gd name="connsiteY2" fmla="*/ 58556 h 58676"/>
                <a:gd name="connsiteX3" fmla="*/ 104793 w 174670"/>
                <a:gd name="connsiteY3" fmla="*/ 18869 h 58676"/>
                <a:gd name="connsiteX4" fmla="*/ 18 w 174670"/>
                <a:gd name="connsiteY4" fmla="*/ 4581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70" h="58676">
                  <a:moveTo>
                    <a:pt x="18" y="4581"/>
                  </a:moveTo>
                  <a:cubicBezTo>
                    <a:pt x="-1305" y="2200"/>
                    <a:pt x="67752" y="-4415"/>
                    <a:pt x="96856" y="4581"/>
                  </a:cubicBezTo>
                  <a:cubicBezTo>
                    <a:pt x="125960" y="13577"/>
                    <a:pt x="173320" y="56175"/>
                    <a:pt x="174643" y="58556"/>
                  </a:cubicBezTo>
                  <a:cubicBezTo>
                    <a:pt x="175966" y="60937"/>
                    <a:pt x="129664" y="27336"/>
                    <a:pt x="104793" y="18869"/>
                  </a:cubicBezTo>
                  <a:cubicBezTo>
                    <a:pt x="79922" y="10402"/>
                    <a:pt x="1341" y="6962"/>
                    <a:pt x="18" y="458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5E67393A-DA2F-4D77-B597-930E2A4C274E}"/>
                </a:ext>
              </a:extLst>
            </p:cNvPr>
            <p:cNvSpPr/>
            <p:nvPr/>
          </p:nvSpPr>
          <p:spPr>
            <a:xfrm>
              <a:off x="5789190" y="2253156"/>
              <a:ext cx="195339" cy="251869"/>
            </a:xfrm>
            <a:custGeom>
              <a:avLst/>
              <a:gdLst>
                <a:gd name="connsiteX0" fmla="*/ 194098 w 195339"/>
                <a:gd name="connsiteY0" fmla="*/ 250332 h 251869"/>
                <a:gd name="connsiteX1" fmla="*/ 159173 w 195339"/>
                <a:gd name="connsiteY1" fmla="*/ 182069 h 251869"/>
                <a:gd name="connsiteX2" fmla="*/ 117898 w 195339"/>
                <a:gd name="connsiteY2" fmla="*/ 85232 h 251869"/>
                <a:gd name="connsiteX3" fmla="*/ 32173 w 195339"/>
                <a:gd name="connsiteY3" fmla="*/ 9032 h 251869"/>
                <a:gd name="connsiteX4" fmla="*/ 11535 w 195339"/>
                <a:gd name="connsiteY4" fmla="*/ 2682 h 251869"/>
                <a:gd name="connsiteX5" fmla="*/ 423 w 195339"/>
                <a:gd name="connsiteY5" fmla="*/ 20144 h 251869"/>
                <a:gd name="connsiteX6" fmla="*/ 25823 w 195339"/>
                <a:gd name="connsiteY6" fmla="*/ 56657 h 251869"/>
                <a:gd name="connsiteX7" fmla="*/ 71860 w 195339"/>
                <a:gd name="connsiteY7" fmla="*/ 102694 h 251869"/>
                <a:gd name="connsiteX8" fmla="*/ 113135 w 195339"/>
                <a:gd name="connsiteY8" fmla="*/ 115394 h 251869"/>
                <a:gd name="connsiteX9" fmla="*/ 194098 w 195339"/>
                <a:gd name="connsiteY9" fmla="*/ 250332 h 2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339" h="251869">
                  <a:moveTo>
                    <a:pt x="194098" y="250332"/>
                  </a:moveTo>
                  <a:cubicBezTo>
                    <a:pt x="201771" y="261445"/>
                    <a:pt x="171873" y="209586"/>
                    <a:pt x="159173" y="182069"/>
                  </a:cubicBezTo>
                  <a:cubicBezTo>
                    <a:pt x="146473" y="154552"/>
                    <a:pt x="139065" y="114071"/>
                    <a:pt x="117898" y="85232"/>
                  </a:cubicBezTo>
                  <a:cubicBezTo>
                    <a:pt x="96731" y="56393"/>
                    <a:pt x="49900" y="22790"/>
                    <a:pt x="32173" y="9032"/>
                  </a:cubicBezTo>
                  <a:cubicBezTo>
                    <a:pt x="14446" y="-4726"/>
                    <a:pt x="16827" y="830"/>
                    <a:pt x="11535" y="2682"/>
                  </a:cubicBezTo>
                  <a:cubicBezTo>
                    <a:pt x="6243" y="4534"/>
                    <a:pt x="-1958" y="11148"/>
                    <a:pt x="423" y="20144"/>
                  </a:cubicBezTo>
                  <a:cubicBezTo>
                    <a:pt x="2804" y="29140"/>
                    <a:pt x="13917" y="42899"/>
                    <a:pt x="25823" y="56657"/>
                  </a:cubicBezTo>
                  <a:cubicBezTo>
                    <a:pt x="37729" y="70415"/>
                    <a:pt x="57308" y="92905"/>
                    <a:pt x="71860" y="102694"/>
                  </a:cubicBezTo>
                  <a:cubicBezTo>
                    <a:pt x="86412" y="112483"/>
                    <a:pt x="97260" y="96873"/>
                    <a:pt x="113135" y="115394"/>
                  </a:cubicBezTo>
                  <a:cubicBezTo>
                    <a:pt x="129010" y="133915"/>
                    <a:pt x="186425" y="239219"/>
                    <a:pt x="194098" y="2503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9615B7D-0E58-4CAE-B53B-45ADBDB11CEA}"/>
                </a:ext>
              </a:extLst>
            </p:cNvPr>
            <p:cNvSpPr/>
            <p:nvPr/>
          </p:nvSpPr>
          <p:spPr>
            <a:xfrm>
              <a:off x="5850181" y="2363613"/>
              <a:ext cx="106358" cy="105718"/>
            </a:xfrm>
            <a:custGeom>
              <a:avLst/>
              <a:gdLst>
                <a:gd name="connsiteX0" fmla="*/ 1344 w 106358"/>
                <a:gd name="connsiteY0" fmla="*/ 175 h 105718"/>
                <a:gd name="connsiteX1" fmla="*/ 26744 w 106358"/>
                <a:gd name="connsiteY1" fmla="*/ 44625 h 105718"/>
                <a:gd name="connsiteX2" fmla="*/ 23569 w 106358"/>
                <a:gd name="connsiteY2" fmla="*/ 79550 h 105718"/>
                <a:gd name="connsiteX3" fmla="*/ 56907 w 106358"/>
                <a:gd name="connsiteY3" fmla="*/ 101775 h 105718"/>
                <a:gd name="connsiteX4" fmla="*/ 106119 w 106358"/>
                <a:gd name="connsiteY4" fmla="*/ 101775 h 105718"/>
                <a:gd name="connsiteX5" fmla="*/ 74369 w 106358"/>
                <a:gd name="connsiteY5" fmla="*/ 62087 h 105718"/>
                <a:gd name="connsiteX6" fmla="*/ 1344 w 106358"/>
                <a:gd name="connsiteY6" fmla="*/ 175 h 10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58" h="105718">
                  <a:moveTo>
                    <a:pt x="1344" y="175"/>
                  </a:moveTo>
                  <a:cubicBezTo>
                    <a:pt x="-6593" y="-2735"/>
                    <a:pt x="23040" y="31396"/>
                    <a:pt x="26744" y="44625"/>
                  </a:cubicBezTo>
                  <a:cubicBezTo>
                    <a:pt x="30448" y="57854"/>
                    <a:pt x="18542" y="70025"/>
                    <a:pt x="23569" y="79550"/>
                  </a:cubicBezTo>
                  <a:cubicBezTo>
                    <a:pt x="28596" y="89075"/>
                    <a:pt x="43149" y="98071"/>
                    <a:pt x="56907" y="101775"/>
                  </a:cubicBezTo>
                  <a:cubicBezTo>
                    <a:pt x="70665" y="105479"/>
                    <a:pt x="103209" y="108390"/>
                    <a:pt x="106119" y="101775"/>
                  </a:cubicBezTo>
                  <a:cubicBezTo>
                    <a:pt x="109029" y="95160"/>
                    <a:pt x="84688" y="78491"/>
                    <a:pt x="74369" y="62087"/>
                  </a:cubicBezTo>
                  <a:cubicBezTo>
                    <a:pt x="64050" y="45683"/>
                    <a:pt x="9281" y="3085"/>
                    <a:pt x="1344" y="17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428F8010-A4A8-4DD7-8C29-1EAD5B217BB1}"/>
                </a:ext>
              </a:extLst>
            </p:cNvPr>
            <p:cNvSpPr/>
            <p:nvPr/>
          </p:nvSpPr>
          <p:spPr>
            <a:xfrm>
              <a:off x="5487791" y="2197614"/>
              <a:ext cx="351034" cy="139263"/>
            </a:xfrm>
            <a:custGeom>
              <a:avLst/>
              <a:gdLst>
                <a:gd name="connsiteX0" fmla="*/ 351034 w 351034"/>
                <a:gd name="connsiteY0" fmla="*/ 139186 h 139263"/>
                <a:gd name="connsiteX1" fmla="*/ 300234 w 351034"/>
                <a:gd name="connsiteY1" fmla="*/ 75686 h 139263"/>
                <a:gd name="connsiteX2" fmla="*/ 314522 w 351034"/>
                <a:gd name="connsiteY2" fmla="*/ 45524 h 139263"/>
                <a:gd name="connsiteX3" fmla="*/ 216097 w 351034"/>
                <a:gd name="connsiteY3" fmla="*/ 9011 h 139263"/>
                <a:gd name="connsiteX4" fmla="*/ 87509 w 351034"/>
                <a:gd name="connsiteY4" fmla="*/ 2661 h 139263"/>
                <a:gd name="connsiteX5" fmla="*/ 36709 w 351034"/>
                <a:gd name="connsiteY5" fmla="*/ 1074 h 139263"/>
                <a:gd name="connsiteX6" fmla="*/ 197 w 351034"/>
                <a:gd name="connsiteY6" fmla="*/ 18536 h 139263"/>
                <a:gd name="connsiteX7" fmla="*/ 52584 w 351034"/>
                <a:gd name="connsiteY7" fmla="*/ 39174 h 139263"/>
                <a:gd name="connsiteX8" fmla="*/ 104972 w 351034"/>
                <a:gd name="connsiteY8" fmla="*/ 45524 h 139263"/>
                <a:gd name="connsiteX9" fmla="*/ 228797 w 351034"/>
                <a:gd name="connsiteY9" fmla="*/ 56636 h 139263"/>
                <a:gd name="connsiteX10" fmla="*/ 279597 w 351034"/>
                <a:gd name="connsiteY10" fmla="*/ 67749 h 139263"/>
                <a:gd name="connsiteX11" fmla="*/ 300234 w 351034"/>
                <a:gd name="connsiteY11" fmla="*/ 88386 h 139263"/>
                <a:gd name="connsiteX12" fmla="*/ 351034 w 351034"/>
                <a:gd name="connsiteY12" fmla="*/ 139186 h 1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034" h="139263">
                  <a:moveTo>
                    <a:pt x="351034" y="139186"/>
                  </a:moveTo>
                  <a:cubicBezTo>
                    <a:pt x="351034" y="137069"/>
                    <a:pt x="306319" y="91296"/>
                    <a:pt x="300234" y="75686"/>
                  </a:cubicBezTo>
                  <a:cubicBezTo>
                    <a:pt x="294149" y="60076"/>
                    <a:pt x="328545" y="56637"/>
                    <a:pt x="314522" y="45524"/>
                  </a:cubicBezTo>
                  <a:cubicBezTo>
                    <a:pt x="300499" y="34411"/>
                    <a:pt x="253932" y="16155"/>
                    <a:pt x="216097" y="9011"/>
                  </a:cubicBezTo>
                  <a:cubicBezTo>
                    <a:pt x="178262" y="1867"/>
                    <a:pt x="117407" y="3984"/>
                    <a:pt x="87509" y="2661"/>
                  </a:cubicBezTo>
                  <a:cubicBezTo>
                    <a:pt x="57611" y="1338"/>
                    <a:pt x="51261" y="-1572"/>
                    <a:pt x="36709" y="1074"/>
                  </a:cubicBezTo>
                  <a:cubicBezTo>
                    <a:pt x="22157" y="3720"/>
                    <a:pt x="-2449" y="12186"/>
                    <a:pt x="197" y="18536"/>
                  </a:cubicBezTo>
                  <a:cubicBezTo>
                    <a:pt x="2843" y="24886"/>
                    <a:pt x="35121" y="34676"/>
                    <a:pt x="52584" y="39174"/>
                  </a:cubicBezTo>
                  <a:cubicBezTo>
                    <a:pt x="70047" y="43672"/>
                    <a:pt x="104972" y="45524"/>
                    <a:pt x="104972" y="45524"/>
                  </a:cubicBezTo>
                  <a:cubicBezTo>
                    <a:pt x="134341" y="48434"/>
                    <a:pt x="199693" y="52932"/>
                    <a:pt x="228797" y="56636"/>
                  </a:cubicBezTo>
                  <a:cubicBezTo>
                    <a:pt x="257901" y="60340"/>
                    <a:pt x="267691" y="62457"/>
                    <a:pt x="279597" y="67749"/>
                  </a:cubicBezTo>
                  <a:cubicBezTo>
                    <a:pt x="291503" y="73041"/>
                    <a:pt x="288857" y="77273"/>
                    <a:pt x="300234" y="88386"/>
                  </a:cubicBezTo>
                  <a:cubicBezTo>
                    <a:pt x="311611" y="99498"/>
                    <a:pt x="351034" y="141303"/>
                    <a:pt x="351034" y="139186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10E75D48-C772-458D-BB37-6D5F353A1E27}"/>
                </a:ext>
              </a:extLst>
            </p:cNvPr>
            <p:cNvSpPr/>
            <p:nvPr/>
          </p:nvSpPr>
          <p:spPr>
            <a:xfrm>
              <a:off x="5488810" y="2177971"/>
              <a:ext cx="264364" cy="39830"/>
            </a:xfrm>
            <a:custGeom>
              <a:avLst/>
              <a:gdLst>
                <a:gd name="connsiteX0" fmla="*/ 765 w 264364"/>
                <a:gd name="connsiteY0" fmla="*/ 27067 h 39830"/>
                <a:gd name="connsiteX1" fmla="*/ 154753 w 264364"/>
                <a:gd name="connsiteY1" fmla="*/ 19129 h 39830"/>
                <a:gd name="connsiteX2" fmla="*/ 264290 w 264364"/>
                <a:gd name="connsiteY2" fmla="*/ 39767 h 39830"/>
                <a:gd name="connsiteX3" fmla="*/ 170628 w 264364"/>
                <a:gd name="connsiteY3" fmla="*/ 11192 h 39830"/>
                <a:gd name="connsiteX4" fmla="*/ 97603 w 264364"/>
                <a:gd name="connsiteY4" fmla="*/ 79 h 39830"/>
                <a:gd name="connsiteX5" fmla="*/ 765 w 264364"/>
                <a:gd name="connsiteY5" fmla="*/ 27067 h 3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64" h="39830">
                  <a:moveTo>
                    <a:pt x="765" y="27067"/>
                  </a:moveTo>
                  <a:cubicBezTo>
                    <a:pt x="10290" y="30242"/>
                    <a:pt x="110832" y="17012"/>
                    <a:pt x="154753" y="19129"/>
                  </a:cubicBezTo>
                  <a:cubicBezTo>
                    <a:pt x="198674" y="21246"/>
                    <a:pt x="261644" y="41090"/>
                    <a:pt x="264290" y="39767"/>
                  </a:cubicBezTo>
                  <a:cubicBezTo>
                    <a:pt x="266936" y="38444"/>
                    <a:pt x="198409" y="17807"/>
                    <a:pt x="170628" y="11192"/>
                  </a:cubicBezTo>
                  <a:cubicBezTo>
                    <a:pt x="142847" y="4577"/>
                    <a:pt x="121945" y="-715"/>
                    <a:pt x="97603" y="79"/>
                  </a:cubicBezTo>
                  <a:cubicBezTo>
                    <a:pt x="73261" y="873"/>
                    <a:pt x="-8760" y="23892"/>
                    <a:pt x="765" y="2706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2470DD97-D85E-4A9E-BA6C-129EEAA65BD0}"/>
                </a:ext>
              </a:extLst>
            </p:cNvPr>
            <p:cNvSpPr/>
            <p:nvPr/>
          </p:nvSpPr>
          <p:spPr>
            <a:xfrm>
              <a:off x="5519295" y="2363788"/>
              <a:ext cx="481593" cy="159536"/>
            </a:xfrm>
            <a:custGeom>
              <a:avLst/>
              <a:gdLst>
                <a:gd name="connsiteX0" fmla="*/ 443 w 481593"/>
                <a:gd name="connsiteY0" fmla="*/ 0 h 159536"/>
                <a:gd name="connsiteX1" fmla="*/ 105218 w 481593"/>
                <a:gd name="connsiteY1" fmla="*/ 53975 h 159536"/>
                <a:gd name="connsiteX2" fmla="*/ 221105 w 481593"/>
                <a:gd name="connsiteY2" fmla="*/ 90487 h 159536"/>
                <a:gd name="connsiteX3" fmla="*/ 341755 w 481593"/>
                <a:gd name="connsiteY3" fmla="*/ 107950 h 159536"/>
                <a:gd name="connsiteX4" fmla="*/ 417955 w 481593"/>
                <a:gd name="connsiteY4" fmla="*/ 134937 h 159536"/>
                <a:gd name="connsiteX5" fmla="*/ 481455 w 481593"/>
                <a:gd name="connsiteY5" fmla="*/ 158750 h 159536"/>
                <a:gd name="connsiteX6" fmla="*/ 432243 w 481593"/>
                <a:gd name="connsiteY6" fmla="*/ 104775 h 159536"/>
                <a:gd name="connsiteX7" fmla="*/ 344930 w 481593"/>
                <a:gd name="connsiteY7" fmla="*/ 88900 h 159536"/>
                <a:gd name="connsiteX8" fmla="*/ 273493 w 481593"/>
                <a:gd name="connsiteY8" fmla="*/ 69850 h 159536"/>
                <a:gd name="connsiteX9" fmla="*/ 194118 w 481593"/>
                <a:gd name="connsiteY9" fmla="*/ 60325 h 159536"/>
                <a:gd name="connsiteX10" fmla="*/ 146493 w 481593"/>
                <a:gd name="connsiteY10" fmla="*/ 53975 h 159536"/>
                <a:gd name="connsiteX11" fmla="*/ 443 w 481593"/>
                <a:gd name="connsiteY11" fmla="*/ 0 h 1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593" h="159536">
                  <a:moveTo>
                    <a:pt x="443" y="0"/>
                  </a:moveTo>
                  <a:cubicBezTo>
                    <a:pt x="-6436" y="0"/>
                    <a:pt x="68441" y="38894"/>
                    <a:pt x="105218" y="53975"/>
                  </a:cubicBezTo>
                  <a:cubicBezTo>
                    <a:pt x="141995" y="69056"/>
                    <a:pt x="181682" y="81491"/>
                    <a:pt x="221105" y="90487"/>
                  </a:cubicBezTo>
                  <a:cubicBezTo>
                    <a:pt x="260528" y="99483"/>
                    <a:pt x="308947" y="100542"/>
                    <a:pt x="341755" y="107950"/>
                  </a:cubicBezTo>
                  <a:cubicBezTo>
                    <a:pt x="374563" y="115358"/>
                    <a:pt x="394672" y="126470"/>
                    <a:pt x="417955" y="134937"/>
                  </a:cubicBezTo>
                  <a:cubicBezTo>
                    <a:pt x="441238" y="143404"/>
                    <a:pt x="479074" y="163777"/>
                    <a:pt x="481455" y="158750"/>
                  </a:cubicBezTo>
                  <a:cubicBezTo>
                    <a:pt x="483836" y="153723"/>
                    <a:pt x="454997" y="116417"/>
                    <a:pt x="432243" y="104775"/>
                  </a:cubicBezTo>
                  <a:cubicBezTo>
                    <a:pt x="409489" y="93133"/>
                    <a:pt x="371388" y="94721"/>
                    <a:pt x="344930" y="88900"/>
                  </a:cubicBezTo>
                  <a:cubicBezTo>
                    <a:pt x="318472" y="83079"/>
                    <a:pt x="298628" y="74612"/>
                    <a:pt x="273493" y="69850"/>
                  </a:cubicBezTo>
                  <a:cubicBezTo>
                    <a:pt x="248358" y="65088"/>
                    <a:pt x="194118" y="60325"/>
                    <a:pt x="194118" y="60325"/>
                  </a:cubicBezTo>
                  <a:cubicBezTo>
                    <a:pt x="172951" y="57679"/>
                    <a:pt x="176126" y="64029"/>
                    <a:pt x="146493" y="53975"/>
                  </a:cubicBezTo>
                  <a:cubicBezTo>
                    <a:pt x="116860" y="43921"/>
                    <a:pt x="7322" y="0"/>
                    <a:pt x="443" y="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288D7E2-89AF-4681-A1EC-EA70BAE45906}"/>
                </a:ext>
              </a:extLst>
            </p:cNvPr>
            <p:cNvSpPr/>
            <p:nvPr/>
          </p:nvSpPr>
          <p:spPr>
            <a:xfrm>
              <a:off x="5727681" y="2193618"/>
              <a:ext cx="271631" cy="298783"/>
            </a:xfrm>
            <a:custGeom>
              <a:avLst/>
              <a:gdLst>
                <a:gd name="connsiteX0" fmla="*/ 19 w 271631"/>
                <a:gd name="connsiteY0" fmla="*/ 307 h 298783"/>
                <a:gd name="connsiteX1" fmla="*/ 128607 w 271631"/>
                <a:gd name="connsiteY1" fmla="*/ 51107 h 298783"/>
                <a:gd name="connsiteX2" fmla="*/ 193694 w 271631"/>
                <a:gd name="connsiteY2" fmla="*/ 116195 h 298783"/>
                <a:gd name="connsiteX3" fmla="*/ 231794 w 271631"/>
                <a:gd name="connsiteY3" fmla="*/ 181282 h 298783"/>
                <a:gd name="connsiteX4" fmla="*/ 250844 w 271631"/>
                <a:gd name="connsiteY4" fmla="*/ 241607 h 298783"/>
                <a:gd name="connsiteX5" fmla="*/ 271482 w 271631"/>
                <a:gd name="connsiteY5" fmla="*/ 298757 h 298783"/>
                <a:gd name="connsiteX6" fmla="*/ 239732 w 271631"/>
                <a:gd name="connsiteY6" fmla="*/ 247957 h 298783"/>
                <a:gd name="connsiteX7" fmla="*/ 211157 w 271631"/>
                <a:gd name="connsiteY7" fmla="*/ 173345 h 298783"/>
                <a:gd name="connsiteX8" fmla="*/ 138132 w 271631"/>
                <a:gd name="connsiteY8" fmla="*/ 74920 h 298783"/>
                <a:gd name="connsiteX9" fmla="*/ 19 w 271631"/>
                <a:gd name="connsiteY9" fmla="*/ 307 h 2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631" h="298783">
                  <a:moveTo>
                    <a:pt x="19" y="307"/>
                  </a:moveTo>
                  <a:cubicBezTo>
                    <a:pt x="-1569" y="-3662"/>
                    <a:pt x="96328" y="31792"/>
                    <a:pt x="128607" y="51107"/>
                  </a:cubicBezTo>
                  <a:cubicBezTo>
                    <a:pt x="160886" y="70422"/>
                    <a:pt x="176496" y="94499"/>
                    <a:pt x="193694" y="116195"/>
                  </a:cubicBezTo>
                  <a:cubicBezTo>
                    <a:pt x="210892" y="137891"/>
                    <a:pt x="222269" y="160380"/>
                    <a:pt x="231794" y="181282"/>
                  </a:cubicBezTo>
                  <a:cubicBezTo>
                    <a:pt x="241319" y="202184"/>
                    <a:pt x="244229" y="222028"/>
                    <a:pt x="250844" y="241607"/>
                  </a:cubicBezTo>
                  <a:cubicBezTo>
                    <a:pt x="257459" y="261186"/>
                    <a:pt x="273334" y="297699"/>
                    <a:pt x="271482" y="298757"/>
                  </a:cubicBezTo>
                  <a:cubicBezTo>
                    <a:pt x="269630" y="299815"/>
                    <a:pt x="249786" y="268859"/>
                    <a:pt x="239732" y="247957"/>
                  </a:cubicBezTo>
                  <a:cubicBezTo>
                    <a:pt x="229678" y="227055"/>
                    <a:pt x="228090" y="202184"/>
                    <a:pt x="211157" y="173345"/>
                  </a:cubicBezTo>
                  <a:cubicBezTo>
                    <a:pt x="194224" y="144506"/>
                    <a:pt x="168030" y="102701"/>
                    <a:pt x="138132" y="74920"/>
                  </a:cubicBezTo>
                  <a:cubicBezTo>
                    <a:pt x="108234" y="47139"/>
                    <a:pt x="1607" y="4276"/>
                    <a:pt x="19" y="30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087EFBB9-9657-44E6-84C9-9370D7A9F58A}"/>
                </a:ext>
              </a:extLst>
            </p:cNvPr>
            <p:cNvSpPr/>
            <p:nvPr/>
          </p:nvSpPr>
          <p:spPr>
            <a:xfrm>
              <a:off x="6383225" y="3222578"/>
              <a:ext cx="170546" cy="131811"/>
            </a:xfrm>
            <a:custGeom>
              <a:avLst/>
              <a:gdLst>
                <a:gd name="connsiteX0" fmla="*/ 169975 w 170546"/>
                <a:gd name="connsiteY0" fmla="*/ 47 h 131811"/>
                <a:gd name="connsiteX1" fmla="*/ 136638 w 170546"/>
                <a:gd name="connsiteY1" fmla="*/ 52435 h 131811"/>
                <a:gd name="connsiteX2" fmla="*/ 98538 w 170546"/>
                <a:gd name="connsiteY2" fmla="*/ 92122 h 131811"/>
                <a:gd name="connsiteX3" fmla="*/ 113 w 170546"/>
                <a:gd name="connsiteY3" fmla="*/ 131810 h 131811"/>
                <a:gd name="connsiteX4" fmla="*/ 79488 w 170546"/>
                <a:gd name="connsiteY4" fmla="*/ 90535 h 131811"/>
                <a:gd name="connsiteX5" fmla="*/ 108063 w 170546"/>
                <a:gd name="connsiteY5" fmla="*/ 61960 h 131811"/>
                <a:gd name="connsiteX6" fmla="*/ 169975 w 170546"/>
                <a:gd name="connsiteY6" fmla="*/ 47 h 1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546" h="131811">
                  <a:moveTo>
                    <a:pt x="169975" y="47"/>
                  </a:moveTo>
                  <a:cubicBezTo>
                    <a:pt x="174737" y="-1540"/>
                    <a:pt x="148544" y="37089"/>
                    <a:pt x="136638" y="52435"/>
                  </a:cubicBezTo>
                  <a:cubicBezTo>
                    <a:pt x="124732" y="67781"/>
                    <a:pt x="121292" y="78893"/>
                    <a:pt x="98538" y="92122"/>
                  </a:cubicBezTo>
                  <a:cubicBezTo>
                    <a:pt x="75784" y="105351"/>
                    <a:pt x="3288" y="132075"/>
                    <a:pt x="113" y="131810"/>
                  </a:cubicBezTo>
                  <a:cubicBezTo>
                    <a:pt x="-3062" y="131546"/>
                    <a:pt x="61496" y="102177"/>
                    <a:pt x="79488" y="90535"/>
                  </a:cubicBezTo>
                  <a:cubicBezTo>
                    <a:pt x="97480" y="78893"/>
                    <a:pt x="95099" y="75189"/>
                    <a:pt x="108063" y="61960"/>
                  </a:cubicBezTo>
                  <a:cubicBezTo>
                    <a:pt x="121027" y="48731"/>
                    <a:pt x="165213" y="1634"/>
                    <a:pt x="169975" y="47"/>
                  </a:cubicBezTo>
                  <a:close/>
                </a:path>
              </a:pathLst>
            </a:custGeom>
            <a:solidFill>
              <a:srgbClr val="FF0000">
                <a:alpha val="99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D384D59E-A5BA-4F7C-8BCA-DA6EE75FB5CB}"/>
                </a:ext>
              </a:extLst>
            </p:cNvPr>
            <p:cNvSpPr/>
            <p:nvPr/>
          </p:nvSpPr>
          <p:spPr>
            <a:xfrm>
              <a:off x="6101494" y="2272083"/>
              <a:ext cx="123462" cy="912738"/>
            </a:xfrm>
            <a:custGeom>
              <a:avLst/>
              <a:gdLst>
                <a:gd name="connsiteX0" fmla="*/ 42131 w 123462"/>
                <a:gd name="connsiteY0" fmla="*/ 1217 h 912738"/>
                <a:gd name="connsiteX1" fmla="*/ 62769 w 123462"/>
                <a:gd name="connsiteY1" fmla="*/ 56780 h 912738"/>
                <a:gd name="connsiteX2" fmla="*/ 83406 w 123462"/>
                <a:gd name="connsiteY2" fmla="*/ 188542 h 912738"/>
                <a:gd name="connsiteX3" fmla="*/ 77056 w 123462"/>
                <a:gd name="connsiteY3" fmla="*/ 344117 h 912738"/>
                <a:gd name="connsiteX4" fmla="*/ 62769 w 123462"/>
                <a:gd name="connsiteY4" fmla="*/ 509217 h 912738"/>
                <a:gd name="connsiteX5" fmla="*/ 97694 w 123462"/>
                <a:gd name="connsiteY5" fmla="*/ 656855 h 912738"/>
                <a:gd name="connsiteX6" fmla="*/ 121506 w 123462"/>
                <a:gd name="connsiteY6" fmla="*/ 753692 h 912738"/>
                <a:gd name="connsiteX7" fmla="*/ 45306 w 123462"/>
                <a:gd name="connsiteY7" fmla="*/ 910855 h 912738"/>
                <a:gd name="connsiteX8" fmla="*/ 70706 w 123462"/>
                <a:gd name="connsiteY8" fmla="*/ 829892 h 912738"/>
                <a:gd name="connsiteX9" fmla="*/ 42131 w 123462"/>
                <a:gd name="connsiteY9" fmla="*/ 674317 h 912738"/>
                <a:gd name="connsiteX10" fmla="*/ 16731 w 123462"/>
                <a:gd name="connsiteY10" fmla="*/ 337767 h 912738"/>
                <a:gd name="connsiteX11" fmla="*/ 11969 w 123462"/>
                <a:gd name="connsiteY11" fmla="*/ 221880 h 912738"/>
                <a:gd name="connsiteX12" fmla="*/ 856 w 123462"/>
                <a:gd name="connsiteY12" fmla="*/ 104405 h 912738"/>
                <a:gd name="connsiteX13" fmla="*/ 42131 w 123462"/>
                <a:gd name="connsiteY13" fmla="*/ 1217 h 9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62" h="912738">
                  <a:moveTo>
                    <a:pt x="42131" y="1217"/>
                  </a:moveTo>
                  <a:cubicBezTo>
                    <a:pt x="52450" y="-6720"/>
                    <a:pt x="55890" y="25559"/>
                    <a:pt x="62769" y="56780"/>
                  </a:cubicBezTo>
                  <a:cubicBezTo>
                    <a:pt x="69648" y="88001"/>
                    <a:pt x="81025" y="140653"/>
                    <a:pt x="83406" y="188542"/>
                  </a:cubicBezTo>
                  <a:cubicBezTo>
                    <a:pt x="85787" y="236431"/>
                    <a:pt x="80495" y="290671"/>
                    <a:pt x="77056" y="344117"/>
                  </a:cubicBezTo>
                  <a:cubicBezTo>
                    <a:pt x="73617" y="397563"/>
                    <a:pt x="59329" y="457094"/>
                    <a:pt x="62769" y="509217"/>
                  </a:cubicBezTo>
                  <a:cubicBezTo>
                    <a:pt x="66209" y="561340"/>
                    <a:pt x="87905" y="616109"/>
                    <a:pt x="97694" y="656855"/>
                  </a:cubicBezTo>
                  <a:cubicBezTo>
                    <a:pt x="107484" y="697601"/>
                    <a:pt x="130237" y="711359"/>
                    <a:pt x="121506" y="753692"/>
                  </a:cubicBezTo>
                  <a:cubicBezTo>
                    <a:pt x="112775" y="796025"/>
                    <a:pt x="53773" y="898155"/>
                    <a:pt x="45306" y="910855"/>
                  </a:cubicBezTo>
                  <a:cubicBezTo>
                    <a:pt x="36839" y="923555"/>
                    <a:pt x="71235" y="869315"/>
                    <a:pt x="70706" y="829892"/>
                  </a:cubicBezTo>
                  <a:cubicBezTo>
                    <a:pt x="70177" y="790469"/>
                    <a:pt x="51127" y="756338"/>
                    <a:pt x="42131" y="674317"/>
                  </a:cubicBezTo>
                  <a:cubicBezTo>
                    <a:pt x="33135" y="592296"/>
                    <a:pt x="21758" y="413173"/>
                    <a:pt x="16731" y="337767"/>
                  </a:cubicBezTo>
                  <a:cubicBezTo>
                    <a:pt x="11704" y="262361"/>
                    <a:pt x="14615" y="260774"/>
                    <a:pt x="11969" y="221880"/>
                  </a:cubicBezTo>
                  <a:cubicBezTo>
                    <a:pt x="9323" y="182986"/>
                    <a:pt x="-3377" y="138007"/>
                    <a:pt x="856" y="104405"/>
                  </a:cubicBezTo>
                  <a:cubicBezTo>
                    <a:pt x="5089" y="70803"/>
                    <a:pt x="31812" y="9154"/>
                    <a:pt x="42131" y="121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413E8FD-578C-4AB8-B0F0-F5DCB59A4572}"/>
                </a:ext>
              </a:extLst>
            </p:cNvPr>
            <p:cNvSpPr/>
            <p:nvPr/>
          </p:nvSpPr>
          <p:spPr>
            <a:xfrm>
              <a:off x="6580717" y="3143250"/>
              <a:ext cx="260513" cy="264011"/>
            </a:xfrm>
            <a:custGeom>
              <a:avLst/>
              <a:gdLst>
                <a:gd name="connsiteX0" fmla="*/ 0 w 260513"/>
                <a:gd name="connsiteY0" fmla="*/ 0 h 264011"/>
                <a:gd name="connsiteX1" fmla="*/ 57150 w 260513"/>
                <a:gd name="connsiteY1" fmla="*/ 99483 h 264011"/>
                <a:gd name="connsiteX2" fmla="*/ 175683 w 260513"/>
                <a:gd name="connsiteY2" fmla="*/ 215900 h 264011"/>
                <a:gd name="connsiteX3" fmla="*/ 260350 w 260513"/>
                <a:gd name="connsiteY3" fmla="*/ 262467 h 264011"/>
                <a:gd name="connsiteX4" fmla="*/ 154516 w 260513"/>
                <a:gd name="connsiteY4" fmla="*/ 165100 h 264011"/>
                <a:gd name="connsiteX5" fmla="*/ 0 w 260513"/>
                <a:gd name="connsiteY5" fmla="*/ 0 h 2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513" h="264011">
                  <a:moveTo>
                    <a:pt x="0" y="0"/>
                  </a:moveTo>
                  <a:cubicBezTo>
                    <a:pt x="13935" y="31750"/>
                    <a:pt x="27870" y="63500"/>
                    <a:pt x="57150" y="99483"/>
                  </a:cubicBezTo>
                  <a:cubicBezTo>
                    <a:pt x="86431" y="135466"/>
                    <a:pt x="141816" y="188736"/>
                    <a:pt x="175683" y="215900"/>
                  </a:cubicBezTo>
                  <a:cubicBezTo>
                    <a:pt x="209550" y="243064"/>
                    <a:pt x="263878" y="270934"/>
                    <a:pt x="260350" y="262467"/>
                  </a:cubicBezTo>
                  <a:cubicBezTo>
                    <a:pt x="256822" y="254000"/>
                    <a:pt x="154516" y="165100"/>
                    <a:pt x="154516" y="165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84E119ED-B72A-4660-9F0E-E6FFC413D748}"/>
                </a:ext>
              </a:extLst>
            </p:cNvPr>
            <p:cNvSpPr/>
            <p:nvPr/>
          </p:nvSpPr>
          <p:spPr>
            <a:xfrm>
              <a:off x="6711943" y="3430970"/>
              <a:ext cx="142654" cy="344536"/>
            </a:xfrm>
            <a:custGeom>
              <a:avLst/>
              <a:gdLst>
                <a:gd name="connsiteX0" fmla="*/ 65624 w 142654"/>
                <a:gd name="connsiteY0" fmla="*/ 147 h 344536"/>
                <a:gd name="connsiteX1" fmla="*/ 141824 w 142654"/>
                <a:gd name="connsiteY1" fmla="*/ 69997 h 344536"/>
                <a:gd name="connsiteX2" fmla="*/ 103724 w 142654"/>
                <a:gd name="connsiteY2" fmla="*/ 156780 h 344536"/>
                <a:gd name="connsiteX3" fmla="*/ 65624 w 142654"/>
                <a:gd name="connsiteY3" fmla="*/ 271080 h 344536"/>
                <a:gd name="connsiteX4" fmla="*/ 7 w 142654"/>
                <a:gd name="connsiteY4" fmla="*/ 343047 h 344536"/>
                <a:gd name="connsiteX5" fmla="*/ 61390 w 142654"/>
                <a:gd name="connsiteY5" fmla="*/ 205463 h 344536"/>
                <a:gd name="connsiteX6" fmla="*/ 74090 w 142654"/>
                <a:gd name="connsiteY6" fmla="*/ 122913 h 344536"/>
                <a:gd name="connsiteX7" fmla="*/ 52924 w 142654"/>
                <a:gd name="connsiteY7" fmla="*/ 53063 h 344536"/>
                <a:gd name="connsiteX8" fmla="*/ 65624 w 142654"/>
                <a:gd name="connsiteY8" fmla="*/ 147 h 3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54" h="344536">
                  <a:moveTo>
                    <a:pt x="65624" y="147"/>
                  </a:moveTo>
                  <a:cubicBezTo>
                    <a:pt x="80441" y="2969"/>
                    <a:pt x="135474" y="43892"/>
                    <a:pt x="141824" y="69997"/>
                  </a:cubicBezTo>
                  <a:cubicBezTo>
                    <a:pt x="148174" y="96102"/>
                    <a:pt x="116424" y="123266"/>
                    <a:pt x="103724" y="156780"/>
                  </a:cubicBezTo>
                  <a:cubicBezTo>
                    <a:pt x="91024" y="190294"/>
                    <a:pt x="82910" y="240036"/>
                    <a:pt x="65624" y="271080"/>
                  </a:cubicBezTo>
                  <a:cubicBezTo>
                    <a:pt x="48338" y="302124"/>
                    <a:pt x="713" y="353983"/>
                    <a:pt x="7" y="343047"/>
                  </a:cubicBezTo>
                  <a:cubicBezTo>
                    <a:pt x="-699" y="332111"/>
                    <a:pt x="49043" y="242152"/>
                    <a:pt x="61390" y="205463"/>
                  </a:cubicBezTo>
                  <a:cubicBezTo>
                    <a:pt x="73737" y="168774"/>
                    <a:pt x="75501" y="148313"/>
                    <a:pt x="74090" y="122913"/>
                  </a:cubicBezTo>
                  <a:cubicBezTo>
                    <a:pt x="72679" y="97513"/>
                    <a:pt x="55746" y="70349"/>
                    <a:pt x="52924" y="53063"/>
                  </a:cubicBezTo>
                  <a:cubicBezTo>
                    <a:pt x="50102" y="35777"/>
                    <a:pt x="50807" y="-2675"/>
                    <a:pt x="65624" y="14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913BA65-C386-4705-A881-7F5E7CBF673F}"/>
                </a:ext>
              </a:extLst>
            </p:cNvPr>
            <p:cNvSpPr/>
            <p:nvPr/>
          </p:nvSpPr>
          <p:spPr>
            <a:xfrm rot="537084">
              <a:off x="7047518" y="3084494"/>
              <a:ext cx="204301" cy="845386"/>
            </a:xfrm>
            <a:custGeom>
              <a:avLst/>
              <a:gdLst>
                <a:gd name="connsiteX0" fmla="*/ 544162 w 570307"/>
                <a:gd name="connsiteY0" fmla="*/ 10690 h 845386"/>
                <a:gd name="connsiteX1" fmla="*/ 353662 w 570307"/>
                <a:gd name="connsiteY1" fmla="*/ 347240 h 845386"/>
                <a:gd name="connsiteX2" fmla="*/ 177978 w 570307"/>
                <a:gd name="connsiteY2" fmla="*/ 580074 h 845386"/>
                <a:gd name="connsiteX3" fmla="*/ 110245 w 570307"/>
                <a:gd name="connsiteY3" fmla="*/ 715540 h 845386"/>
                <a:gd name="connsiteX4" fmla="*/ 178 w 570307"/>
                <a:gd name="connsiteY4" fmla="*/ 836190 h 845386"/>
                <a:gd name="connsiteX5" fmla="*/ 137762 w 570307"/>
                <a:gd name="connsiteY5" fmla="*/ 827724 h 845386"/>
                <a:gd name="connsiteX6" fmla="*/ 266878 w 570307"/>
                <a:gd name="connsiteY6" fmla="*/ 753640 h 845386"/>
                <a:gd name="connsiteX7" fmla="*/ 457378 w 570307"/>
                <a:gd name="connsiteY7" fmla="*/ 383224 h 845386"/>
                <a:gd name="connsiteX8" fmla="*/ 558978 w 570307"/>
                <a:gd name="connsiteY8" fmla="*/ 110174 h 845386"/>
                <a:gd name="connsiteX9" fmla="*/ 544162 w 570307"/>
                <a:gd name="connsiteY9" fmla="*/ 10690 h 84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307" h="845386">
                  <a:moveTo>
                    <a:pt x="544162" y="10690"/>
                  </a:moveTo>
                  <a:cubicBezTo>
                    <a:pt x="509943" y="50201"/>
                    <a:pt x="414693" y="252343"/>
                    <a:pt x="353662" y="347240"/>
                  </a:cubicBezTo>
                  <a:cubicBezTo>
                    <a:pt x="292631" y="442137"/>
                    <a:pt x="218547" y="518691"/>
                    <a:pt x="177978" y="580074"/>
                  </a:cubicBezTo>
                  <a:cubicBezTo>
                    <a:pt x="137409" y="641457"/>
                    <a:pt x="139878" y="672854"/>
                    <a:pt x="110245" y="715540"/>
                  </a:cubicBezTo>
                  <a:cubicBezTo>
                    <a:pt x="80612" y="758226"/>
                    <a:pt x="-4408" y="817493"/>
                    <a:pt x="178" y="836190"/>
                  </a:cubicBezTo>
                  <a:cubicBezTo>
                    <a:pt x="4764" y="854887"/>
                    <a:pt x="93312" y="841482"/>
                    <a:pt x="137762" y="827724"/>
                  </a:cubicBezTo>
                  <a:cubicBezTo>
                    <a:pt x="182212" y="813966"/>
                    <a:pt x="213609" y="827723"/>
                    <a:pt x="266878" y="753640"/>
                  </a:cubicBezTo>
                  <a:cubicBezTo>
                    <a:pt x="320147" y="679557"/>
                    <a:pt x="408695" y="490468"/>
                    <a:pt x="457378" y="383224"/>
                  </a:cubicBezTo>
                  <a:cubicBezTo>
                    <a:pt x="506061" y="275980"/>
                    <a:pt x="543809" y="170852"/>
                    <a:pt x="558978" y="110174"/>
                  </a:cubicBezTo>
                  <a:cubicBezTo>
                    <a:pt x="574147" y="49496"/>
                    <a:pt x="578381" y="-28821"/>
                    <a:pt x="544162" y="1069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8BD8B0B-AF64-4EC1-AE2A-97E33488A913}"/>
                </a:ext>
              </a:extLst>
            </p:cNvPr>
            <p:cNvSpPr/>
            <p:nvPr/>
          </p:nvSpPr>
          <p:spPr>
            <a:xfrm>
              <a:off x="6482989" y="3688673"/>
              <a:ext cx="432167" cy="462805"/>
            </a:xfrm>
            <a:custGeom>
              <a:avLst/>
              <a:gdLst>
                <a:gd name="connsiteX0" fmla="*/ 432161 w 432167"/>
                <a:gd name="connsiteY0" fmla="*/ 677 h 462805"/>
                <a:gd name="connsiteX1" fmla="*/ 339028 w 432167"/>
                <a:gd name="connsiteY1" fmla="*/ 140377 h 462805"/>
                <a:gd name="connsiteX2" fmla="*/ 222611 w 432167"/>
                <a:gd name="connsiteY2" fmla="*/ 277960 h 462805"/>
                <a:gd name="connsiteX3" fmla="*/ 361 w 432167"/>
                <a:gd name="connsiteY3" fmla="*/ 462110 h 462805"/>
                <a:gd name="connsiteX4" fmla="*/ 171811 w 432167"/>
                <a:gd name="connsiteY4" fmla="*/ 337227 h 462805"/>
                <a:gd name="connsiteX5" fmla="*/ 224728 w 432167"/>
                <a:gd name="connsiteY5" fmla="*/ 241977 h 462805"/>
                <a:gd name="connsiteX6" fmla="*/ 343261 w 432167"/>
                <a:gd name="connsiteY6" fmla="*/ 93810 h 462805"/>
                <a:gd name="connsiteX7" fmla="*/ 432161 w 432167"/>
                <a:gd name="connsiteY7" fmla="*/ 677 h 4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167" h="462805">
                  <a:moveTo>
                    <a:pt x="432161" y="677"/>
                  </a:moveTo>
                  <a:cubicBezTo>
                    <a:pt x="431456" y="8438"/>
                    <a:pt x="373953" y="94163"/>
                    <a:pt x="339028" y="140377"/>
                  </a:cubicBezTo>
                  <a:cubicBezTo>
                    <a:pt x="304103" y="186591"/>
                    <a:pt x="279055" y="224338"/>
                    <a:pt x="222611" y="277960"/>
                  </a:cubicBezTo>
                  <a:cubicBezTo>
                    <a:pt x="166167" y="331582"/>
                    <a:pt x="8827" y="452232"/>
                    <a:pt x="361" y="462110"/>
                  </a:cubicBezTo>
                  <a:cubicBezTo>
                    <a:pt x="-8105" y="471988"/>
                    <a:pt x="134416" y="373916"/>
                    <a:pt x="171811" y="337227"/>
                  </a:cubicBezTo>
                  <a:cubicBezTo>
                    <a:pt x="209205" y="300538"/>
                    <a:pt x="196153" y="282546"/>
                    <a:pt x="224728" y="241977"/>
                  </a:cubicBezTo>
                  <a:cubicBezTo>
                    <a:pt x="253303" y="201408"/>
                    <a:pt x="308689" y="134027"/>
                    <a:pt x="343261" y="93810"/>
                  </a:cubicBezTo>
                  <a:cubicBezTo>
                    <a:pt x="377833" y="53593"/>
                    <a:pt x="432866" y="-7084"/>
                    <a:pt x="432161" y="67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9F0F3F19-49F5-418D-8488-8597D6902DF5}"/>
                </a:ext>
              </a:extLst>
            </p:cNvPr>
            <p:cNvSpPr/>
            <p:nvPr/>
          </p:nvSpPr>
          <p:spPr>
            <a:xfrm>
              <a:off x="5550621" y="3450067"/>
              <a:ext cx="1127746" cy="412553"/>
            </a:xfrm>
            <a:custGeom>
              <a:avLst/>
              <a:gdLst>
                <a:gd name="connsiteX0" fmla="*/ 1396 w 1127746"/>
                <a:gd name="connsiteY0" fmla="*/ 100 h 412553"/>
                <a:gd name="connsiteX1" fmla="*/ 100879 w 1127746"/>
                <a:gd name="connsiteY1" fmla="*/ 55133 h 412553"/>
                <a:gd name="connsiteX2" fmla="*/ 263862 w 1127746"/>
                <a:gd name="connsiteY2" fmla="*/ 82650 h 412553"/>
                <a:gd name="connsiteX3" fmla="*/ 390862 w 1127746"/>
                <a:gd name="connsiteY3" fmla="*/ 93233 h 412553"/>
                <a:gd name="connsiteX4" fmla="*/ 462829 w 1127746"/>
                <a:gd name="connsiteY4" fmla="*/ 80533 h 412553"/>
                <a:gd name="connsiteX5" fmla="*/ 507279 w 1127746"/>
                <a:gd name="connsiteY5" fmla="*/ 108050 h 412553"/>
                <a:gd name="connsiteX6" fmla="*/ 551729 w 1127746"/>
                <a:gd name="connsiteY6" fmla="*/ 154616 h 412553"/>
                <a:gd name="connsiteX7" fmla="*/ 600412 w 1127746"/>
                <a:gd name="connsiteY7" fmla="*/ 150383 h 412553"/>
                <a:gd name="connsiteX8" fmla="*/ 680846 w 1127746"/>
                <a:gd name="connsiteY8" fmla="*/ 122866 h 412553"/>
                <a:gd name="connsiteX9" fmla="*/ 763396 w 1127746"/>
                <a:gd name="connsiteY9" fmla="*/ 135566 h 412553"/>
                <a:gd name="connsiteX10" fmla="*/ 822662 w 1127746"/>
                <a:gd name="connsiteY10" fmla="*/ 163083 h 412553"/>
                <a:gd name="connsiteX11" fmla="*/ 892512 w 1127746"/>
                <a:gd name="connsiteY11" fmla="*/ 188483 h 412553"/>
                <a:gd name="connsiteX12" fmla="*/ 962362 w 1127746"/>
                <a:gd name="connsiteY12" fmla="*/ 194833 h 412553"/>
                <a:gd name="connsiteX13" fmla="*/ 1038562 w 1127746"/>
                <a:gd name="connsiteY13" fmla="*/ 175783 h 412553"/>
                <a:gd name="connsiteX14" fmla="*/ 1085129 w 1127746"/>
                <a:gd name="connsiteY14" fmla="*/ 167316 h 412553"/>
                <a:gd name="connsiteX15" fmla="*/ 1087246 w 1127746"/>
                <a:gd name="connsiteY15" fmla="*/ 186366 h 412553"/>
                <a:gd name="connsiteX16" fmla="*/ 1127462 w 1127746"/>
                <a:gd name="connsiteY16" fmla="*/ 213883 h 412553"/>
                <a:gd name="connsiteX17" fmla="*/ 1063962 w 1127746"/>
                <a:gd name="connsiteY17" fmla="*/ 222350 h 412553"/>
                <a:gd name="connsiteX18" fmla="*/ 972946 w 1127746"/>
                <a:gd name="connsiteY18" fmla="*/ 281616 h 412553"/>
                <a:gd name="connsiteX19" fmla="*/ 877696 w 1127746"/>
                <a:gd name="connsiteY19" fmla="*/ 345116 h 412553"/>
                <a:gd name="connsiteX20" fmla="*/ 733762 w 1127746"/>
                <a:gd name="connsiteY20" fmla="*/ 406500 h 412553"/>
                <a:gd name="connsiteX21" fmla="*/ 598296 w 1127746"/>
                <a:gd name="connsiteY21" fmla="*/ 408616 h 412553"/>
                <a:gd name="connsiteX22" fmla="*/ 507279 w 1127746"/>
                <a:gd name="connsiteY22" fmla="*/ 391683 h 412553"/>
                <a:gd name="connsiteX23" fmla="*/ 342179 w 1127746"/>
                <a:gd name="connsiteY23" fmla="*/ 338766 h 412553"/>
                <a:gd name="connsiteX24" fmla="*/ 251162 w 1127746"/>
                <a:gd name="connsiteY24" fmla="*/ 307016 h 412553"/>
                <a:gd name="connsiteX25" fmla="*/ 160146 w 1127746"/>
                <a:gd name="connsiteY25" fmla="*/ 237166 h 412553"/>
                <a:gd name="connsiteX26" fmla="*/ 102996 w 1127746"/>
                <a:gd name="connsiteY26" fmla="*/ 167316 h 412553"/>
                <a:gd name="connsiteX27" fmla="*/ 45846 w 1127746"/>
                <a:gd name="connsiteY27" fmla="*/ 69950 h 412553"/>
                <a:gd name="connsiteX28" fmla="*/ 1396 w 1127746"/>
                <a:gd name="connsiteY28" fmla="*/ 100 h 41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7746" h="412553">
                  <a:moveTo>
                    <a:pt x="1396" y="100"/>
                  </a:moveTo>
                  <a:cubicBezTo>
                    <a:pt x="10568" y="-2370"/>
                    <a:pt x="57135" y="41375"/>
                    <a:pt x="100879" y="55133"/>
                  </a:cubicBezTo>
                  <a:cubicBezTo>
                    <a:pt x="144623" y="68891"/>
                    <a:pt x="215532" y="76300"/>
                    <a:pt x="263862" y="82650"/>
                  </a:cubicBezTo>
                  <a:cubicBezTo>
                    <a:pt x="312192" y="89000"/>
                    <a:pt x="357701" y="93586"/>
                    <a:pt x="390862" y="93233"/>
                  </a:cubicBezTo>
                  <a:cubicBezTo>
                    <a:pt x="424023" y="92880"/>
                    <a:pt x="443426" y="78064"/>
                    <a:pt x="462829" y="80533"/>
                  </a:cubicBezTo>
                  <a:cubicBezTo>
                    <a:pt x="482232" y="83002"/>
                    <a:pt x="492462" y="95703"/>
                    <a:pt x="507279" y="108050"/>
                  </a:cubicBezTo>
                  <a:cubicBezTo>
                    <a:pt x="522096" y="120397"/>
                    <a:pt x="536207" y="147561"/>
                    <a:pt x="551729" y="154616"/>
                  </a:cubicBezTo>
                  <a:cubicBezTo>
                    <a:pt x="567251" y="161671"/>
                    <a:pt x="578893" y="155675"/>
                    <a:pt x="600412" y="150383"/>
                  </a:cubicBezTo>
                  <a:cubicBezTo>
                    <a:pt x="621931" y="145091"/>
                    <a:pt x="653682" y="125335"/>
                    <a:pt x="680846" y="122866"/>
                  </a:cubicBezTo>
                  <a:cubicBezTo>
                    <a:pt x="708010" y="120397"/>
                    <a:pt x="739760" y="128863"/>
                    <a:pt x="763396" y="135566"/>
                  </a:cubicBezTo>
                  <a:cubicBezTo>
                    <a:pt x="787032" y="142269"/>
                    <a:pt x="801143" y="154264"/>
                    <a:pt x="822662" y="163083"/>
                  </a:cubicBezTo>
                  <a:cubicBezTo>
                    <a:pt x="844181" y="171903"/>
                    <a:pt x="869229" y="183191"/>
                    <a:pt x="892512" y="188483"/>
                  </a:cubicBezTo>
                  <a:cubicBezTo>
                    <a:pt x="915795" y="193775"/>
                    <a:pt x="938020" y="196950"/>
                    <a:pt x="962362" y="194833"/>
                  </a:cubicBezTo>
                  <a:cubicBezTo>
                    <a:pt x="986704" y="192716"/>
                    <a:pt x="1018101" y="180369"/>
                    <a:pt x="1038562" y="175783"/>
                  </a:cubicBezTo>
                  <a:cubicBezTo>
                    <a:pt x="1059023" y="171197"/>
                    <a:pt x="1077015" y="165552"/>
                    <a:pt x="1085129" y="167316"/>
                  </a:cubicBezTo>
                  <a:cubicBezTo>
                    <a:pt x="1093243" y="169080"/>
                    <a:pt x="1080190" y="178605"/>
                    <a:pt x="1087246" y="186366"/>
                  </a:cubicBezTo>
                  <a:cubicBezTo>
                    <a:pt x="1094302" y="194127"/>
                    <a:pt x="1131343" y="207886"/>
                    <a:pt x="1127462" y="213883"/>
                  </a:cubicBezTo>
                  <a:cubicBezTo>
                    <a:pt x="1123581" y="219880"/>
                    <a:pt x="1089715" y="211061"/>
                    <a:pt x="1063962" y="222350"/>
                  </a:cubicBezTo>
                  <a:cubicBezTo>
                    <a:pt x="1038209" y="233639"/>
                    <a:pt x="972946" y="281616"/>
                    <a:pt x="972946" y="281616"/>
                  </a:cubicBezTo>
                  <a:cubicBezTo>
                    <a:pt x="941902" y="302077"/>
                    <a:pt x="917560" y="324302"/>
                    <a:pt x="877696" y="345116"/>
                  </a:cubicBezTo>
                  <a:cubicBezTo>
                    <a:pt x="837832" y="365930"/>
                    <a:pt x="780329" y="395917"/>
                    <a:pt x="733762" y="406500"/>
                  </a:cubicBezTo>
                  <a:cubicBezTo>
                    <a:pt x="687195" y="417083"/>
                    <a:pt x="636043" y="411085"/>
                    <a:pt x="598296" y="408616"/>
                  </a:cubicBezTo>
                  <a:cubicBezTo>
                    <a:pt x="560549" y="406147"/>
                    <a:pt x="549965" y="403325"/>
                    <a:pt x="507279" y="391683"/>
                  </a:cubicBezTo>
                  <a:cubicBezTo>
                    <a:pt x="464593" y="380041"/>
                    <a:pt x="384865" y="352877"/>
                    <a:pt x="342179" y="338766"/>
                  </a:cubicBezTo>
                  <a:cubicBezTo>
                    <a:pt x="299493" y="324655"/>
                    <a:pt x="281501" y="323949"/>
                    <a:pt x="251162" y="307016"/>
                  </a:cubicBezTo>
                  <a:cubicBezTo>
                    <a:pt x="220823" y="290083"/>
                    <a:pt x="184840" y="260449"/>
                    <a:pt x="160146" y="237166"/>
                  </a:cubicBezTo>
                  <a:cubicBezTo>
                    <a:pt x="135452" y="213883"/>
                    <a:pt x="122046" y="195185"/>
                    <a:pt x="102996" y="167316"/>
                  </a:cubicBezTo>
                  <a:cubicBezTo>
                    <a:pt x="83946" y="139447"/>
                    <a:pt x="61015" y="94997"/>
                    <a:pt x="45846" y="69950"/>
                  </a:cubicBezTo>
                  <a:cubicBezTo>
                    <a:pt x="30677" y="44903"/>
                    <a:pt x="-7776" y="2570"/>
                    <a:pt x="1396" y="10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766BACC1-59E8-406B-8C48-6F41C9861513}"/>
                </a:ext>
              </a:extLst>
            </p:cNvPr>
            <p:cNvSpPr/>
            <p:nvPr/>
          </p:nvSpPr>
          <p:spPr>
            <a:xfrm>
              <a:off x="5520962" y="3444683"/>
              <a:ext cx="59800" cy="84815"/>
            </a:xfrm>
            <a:custGeom>
              <a:avLst/>
              <a:gdLst>
                <a:gd name="connsiteX0" fmla="*/ 21001 w 59800"/>
                <a:gd name="connsiteY0" fmla="*/ 192 h 84815"/>
                <a:gd name="connsiteX1" fmla="*/ 46401 w 59800"/>
                <a:gd name="connsiteY1" fmla="*/ 54167 h 84815"/>
                <a:gd name="connsiteX2" fmla="*/ 57513 w 59800"/>
                <a:gd name="connsiteY2" fmla="*/ 82742 h 84815"/>
                <a:gd name="connsiteX3" fmla="*/ 1951 w 59800"/>
                <a:gd name="connsiteY3" fmla="*/ 74805 h 84815"/>
                <a:gd name="connsiteX4" fmla="*/ 21001 w 59800"/>
                <a:gd name="connsiteY4" fmla="*/ 192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00" h="84815">
                  <a:moveTo>
                    <a:pt x="21001" y="192"/>
                  </a:moveTo>
                  <a:cubicBezTo>
                    <a:pt x="28409" y="-3248"/>
                    <a:pt x="40316" y="40409"/>
                    <a:pt x="46401" y="54167"/>
                  </a:cubicBezTo>
                  <a:cubicBezTo>
                    <a:pt x="52486" y="67925"/>
                    <a:pt x="64921" y="79302"/>
                    <a:pt x="57513" y="82742"/>
                  </a:cubicBezTo>
                  <a:cubicBezTo>
                    <a:pt x="50105" y="86182"/>
                    <a:pt x="10153" y="86447"/>
                    <a:pt x="1951" y="74805"/>
                  </a:cubicBezTo>
                  <a:cubicBezTo>
                    <a:pt x="-6251" y="63163"/>
                    <a:pt x="13593" y="3632"/>
                    <a:pt x="21001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289D7758-35D5-4C83-8BF3-20721C09115A}"/>
                </a:ext>
              </a:extLst>
            </p:cNvPr>
            <p:cNvSpPr/>
            <p:nvPr/>
          </p:nvSpPr>
          <p:spPr>
            <a:xfrm>
              <a:off x="6364076" y="3730620"/>
              <a:ext cx="183300" cy="90501"/>
            </a:xfrm>
            <a:custGeom>
              <a:avLst/>
              <a:gdLst>
                <a:gd name="connsiteX0" fmla="*/ 182774 w 183300"/>
                <a:gd name="connsiteY0" fmla="*/ 5 h 90501"/>
                <a:gd name="connsiteX1" fmla="*/ 128799 w 183300"/>
                <a:gd name="connsiteY1" fmla="*/ 50805 h 90501"/>
                <a:gd name="connsiteX2" fmla="*/ 212 w 183300"/>
                <a:gd name="connsiteY2" fmla="*/ 90493 h 90501"/>
                <a:gd name="connsiteX3" fmla="*/ 100224 w 183300"/>
                <a:gd name="connsiteY3" fmla="*/ 53980 h 90501"/>
                <a:gd name="connsiteX4" fmla="*/ 182774 w 183300"/>
                <a:gd name="connsiteY4" fmla="*/ 5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00" h="90501">
                  <a:moveTo>
                    <a:pt x="182774" y="5"/>
                  </a:moveTo>
                  <a:cubicBezTo>
                    <a:pt x="187537" y="-524"/>
                    <a:pt x="159226" y="35724"/>
                    <a:pt x="128799" y="50805"/>
                  </a:cubicBezTo>
                  <a:cubicBezTo>
                    <a:pt x="98372" y="65886"/>
                    <a:pt x="4974" y="89964"/>
                    <a:pt x="212" y="90493"/>
                  </a:cubicBezTo>
                  <a:cubicBezTo>
                    <a:pt x="-4551" y="91022"/>
                    <a:pt x="71914" y="66945"/>
                    <a:pt x="100224" y="53980"/>
                  </a:cubicBezTo>
                  <a:cubicBezTo>
                    <a:pt x="128534" y="41015"/>
                    <a:pt x="178011" y="534"/>
                    <a:pt x="182774" y="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A4341852-CA14-4AE5-ACAE-F1E83CCA6B94}"/>
                </a:ext>
              </a:extLst>
            </p:cNvPr>
            <p:cNvSpPr/>
            <p:nvPr/>
          </p:nvSpPr>
          <p:spPr>
            <a:xfrm>
              <a:off x="5872041" y="3597191"/>
              <a:ext cx="518052" cy="103526"/>
            </a:xfrm>
            <a:custGeom>
              <a:avLst/>
              <a:gdLst>
                <a:gd name="connsiteX0" fmla="*/ 122 w 518052"/>
                <a:gd name="connsiteY0" fmla="*/ 84 h 103526"/>
                <a:gd name="connsiteX1" fmla="*/ 127122 w 518052"/>
                <a:gd name="connsiteY1" fmla="*/ 52472 h 103526"/>
                <a:gd name="connsiteX2" fmla="*/ 355722 w 518052"/>
                <a:gd name="connsiteY2" fmla="*/ 98509 h 103526"/>
                <a:gd name="connsiteX3" fmla="*/ 517647 w 518052"/>
                <a:gd name="connsiteY3" fmla="*/ 92159 h 103526"/>
                <a:gd name="connsiteX4" fmla="*/ 396997 w 518052"/>
                <a:gd name="connsiteY4" fmla="*/ 103272 h 103526"/>
                <a:gd name="connsiteX5" fmla="*/ 246184 w 518052"/>
                <a:gd name="connsiteY5" fmla="*/ 96922 h 103526"/>
                <a:gd name="connsiteX6" fmla="*/ 106484 w 518052"/>
                <a:gd name="connsiteY6" fmla="*/ 65172 h 103526"/>
                <a:gd name="connsiteX7" fmla="*/ 122 w 518052"/>
                <a:gd name="connsiteY7" fmla="*/ 84 h 10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052" h="103526">
                  <a:moveTo>
                    <a:pt x="122" y="84"/>
                  </a:moveTo>
                  <a:cubicBezTo>
                    <a:pt x="3562" y="-2033"/>
                    <a:pt x="67855" y="36068"/>
                    <a:pt x="127122" y="52472"/>
                  </a:cubicBezTo>
                  <a:cubicBezTo>
                    <a:pt x="186389" y="68876"/>
                    <a:pt x="290635" y="91895"/>
                    <a:pt x="355722" y="98509"/>
                  </a:cubicBezTo>
                  <a:cubicBezTo>
                    <a:pt x="420810" y="105124"/>
                    <a:pt x="510768" y="91365"/>
                    <a:pt x="517647" y="92159"/>
                  </a:cubicBezTo>
                  <a:cubicBezTo>
                    <a:pt x="524526" y="92953"/>
                    <a:pt x="442241" y="102478"/>
                    <a:pt x="396997" y="103272"/>
                  </a:cubicBezTo>
                  <a:cubicBezTo>
                    <a:pt x="351753" y="104066"/>
                    <a:pt x="294603" y="103272"/>
                    <a:pt x="246184" y="96922"/>
                  </a:cubicBezTo>
                  <a:cubicBezTo>
                    <a:pt x="197765" y="90572"/>
                    <a:pt x="146701" y="78401"/>
                    <a:pt x="106484" y="65172"/>
                  </a:cubicBezTo>
                  <a:cubicBezTo>
                    <a:pt x="66267" y="51943"/>
                    <a:pt x="-3318" y="2201"/>
                    <a:pt x="122" y="8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6F1DC0C7-F706-40B3-B9DA-F48A1ACDB840}"/>
                </a:ext>
              </a:extLst>
            </p:cNvPr>
            <p:cNvSpPr/>
            <p:nvPr/>
          </p:nvSpPr>
          <p:spPr>
            <a:xfrm>
              <a:off x="5722004" y="3563163"/>
              <a:ext cx="189848" cy="146144"/>
            </a:xfrm>
            <a:custGeom>
              <a:avLst/>
              <a:gdLst>
                <a:gd name="connsiteX0" fmla="*/ 1463 w 189848"/>
                <a:gd name="connsiteY0" fmla="*/ 1304 h 146144"/>
                <a:gd name="connsiteX1" fmla="*/ 64963 w 189848"/>
                <a:gd name="connsiteY1" fmla="*/ 54220 h 146144"/>
                <a:gd name="connsiteX2" fmla="*/ 128463 w 189848"/>
                <a:gd name="connsiteY2" fmla="*/ 83854 h 146144"/>
                <a:gd name="connsiteX3" fmla="*/ 189846 w 189848"/>
                <a:gd name="connsiteY3" fmla="*/ 145237 h 146144"/>
                <a:gd name="connsiteX4" fmla="*/ 130579 w 189848"/>
                <a:gd name="connsiteY4" fmla="*/ 113487 h 146144"/>
                <a:gd name="connsiteX5" fmla="*/ 1463 w 189848"/>
                <a:gd name="connsiteY5" fmla="*/ 1304 h 1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48" h="146144">
                  <a:moveTo>
                    <a:pt x="1463" y="1304"/>
                  </a:moveTo>
                  <a:cubicBezTo>
                    <a:pt x="-9473" y="-8574"/>
                    <a:pt x="43796" y="40462"/>
                    <a:pt x="64963" y="54220"/>
                  </a:cubicBezTo>
                  <a:cubicBezTo>
                    <a:pt x="86130" y="67978"/>
                    <a:pt x="107649" y="68685"/>
                    <a:pt x="128463" y="83854"/>
                  </a:cubicBezTo>
                  <a:cubicBezTo>
                    <a:pt x="149277" y="99023"/>
                    <a:pt x="189493" y="140298"/>
                    <a:pt x="189846" y="145237"/>
                  </a:cubicBezTo>
                  <a:cubicBezTo>
                    <a:pt x="190199" y="150176"/>
                    <a:pt x="158448" y="134301"/>
                    <a:pt x="130579" y="113487"/>
                  </a:cubicBezTo>
                  <a:cubicBezTo>
                    <a:pt x="102710" y="92673"/>
                    <a:pt x="12399" y="11182"/>
                    <a:pt x="1463" y="13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71CB756A-07E5-455B-9A93-1B3B45C44909}"/>
                </a:ext>
              </a:extLst>
            </p:cNvPr>
            <p:cNvSpPr/>
            <p:nvPr/>
          </p:nvSpPr>
          <p:spPr>
            <a:xfrm>
              <a:off x="6216485" y="3721009"/>
              <a:ext cx="180240" cy="57676"/>
            </a:xfrm>
            <a:custGeom>
              <a:avLst/>
              <a:gdLst>
                <a:gd name="connsiteX0" fmla="*/ 165 w 180240"/>
                <a:gd name="connsiteY0" fmla="*/ 53008 h 57676"/>
                <a:gd name="connsiteX1" fmla="*/ 97532 w 180240"/>
                <a:gd name="connsiteY1" fmla="*/ 50891 h 57676"/>
                <a:gd name="connsiteX2" fmla="*/ 180082 w 180240"/>
                <a:gd name="connsiteY2" fmla="*/ 2208 h 57676"/>
                <a:gd name="connsiteX3" fmla="*/ 76365 w 180240"/>
                <a:gd name="connsiteY3" fmla="*/ 10674 h 57676"/>
                <a:gd name="connsiteX4" fmla="*/ 165 w 180240"/>
                <a:gd name="connsiteY4" fmla="*/ 53008 h 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0" h="57676">
                  <a:moveTo>
                    <a:pt x="165" y="53008"/>
                  </a:moveTo>
                  <a:cubicBezTo>
                    <a:pt x="3693" y="59711"/>
                    <a:pt x="67546" y="59358"/>
                    <a:pt x="97532" y="50891"/>
                  </a:cubicBezTo>
                  <a:cubicBezTo>
                    <a:pt x="127518" y="42424"/>
                    <a:pt x="183610" y="8911"/>
                    <a:pt x="180082" y="2208"/>
                  </a:cubicBezTo>
                  <a:cubicBezTo>
                    <a:pt x="176554" y="-4495"/>
                    <a:pt x="102471" y="5735"/>
                    <a:pt x="76365" y="10674"/>
                  </a:cubicBezTo>
                  <a:cubicBezTo>
                    <a:pt x="50259" y="15613"/>
                    <a:pt x="-3363" y="46305"/>
                    <a:pt x="165" y="53008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5D79BFA-3186-489F-A942-F88CD3F78A6E}"/>
                </a:ext>
              </a:extLst>
            </p:cNvPr>
            <p:cNvSpPr/>
            <p:nvPr/>
          </p:nvSpPr>
          <p:spPr>
            <a:xfrm>
              <a:off x="5190608" y="2257360"/>
              <a:ext cx="124349" cy="124121"/>
            </a:xfrm>
            <a:custGeom>
              <a:avLst/>
              <a:gdLst>
                <a:gd name="connsiteX0" fmla="*/ 517 w 124349"/>
                <a:gd name="connsiteY0" fmla="*/ 65 h 124121"/>
                <a:gd name="connsiteX1" fmla="*/ 64017 w 124349"/>
                <a:gd name="connsiteY1" fmla="*/ 81028 h 124121"/>
                <a:gd name="connsiteX2" fmla="*/ 122755 w 124349"/>
                <a:gd name="connsiteY2" fmla="*/ 123890 h 124121"/>
                <a:gd name="connsiteX3" fmla="*/ 100530 w 124349"/>
                <a:gd name="connsiteY3" fmla="*/ 95315 h 124121"/>
                <a:gd name="connsiteX4" fmla="*/ 517 w 124349"/>
                <a:gd name="connsiteY4" fmla="*/ 65 h 1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49" h="124121">
                  <a:moveTo>
                    <a:pt x="517" y="65"/>
                  </a:moveTo>
                  <a:cubicBezTo>
                    <a:pt x="-5568" y="-2316"/>
                    <a:pt x="43644" y="60391"/>
                    <a:pt x="64017" y="81028"/>
                  </a:cubicBezTo>
                  <a:cubicBezTo>
                    <a:pt x="84390" y="101665"/>
                    <a:pt x="116670" y="121509"/>
                    <a:pt x="122755" y="123890"/>
                  </a:cubicBezTo>
                  <a:cubicBezTo>
                    <a:pt x="128840" y="126271"/>
                    <a:pt x="116670" y="109867"/>
                    <a:pt x="100530" y="95315"/>
                  </a:cubicBezTo>
                  <a:cubicBezTo>
                    <a:pt x="84390" y="80763"/>
                    <a:pt x="6602" y="2446"/>
                    <a:pt x="517" y="6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A4AEE11-2CD7-47AD-A711-F92D4E5F0367}"/>
                </a:ext>
              </a:extLst>
            </p:cNvPr>
            <p:cNvSpPr/>
            <p:nvPr/>
          </p:nvSpPr>
          <p:spPr>
            <a:xfrm>
              <a:off x="5635275" y="2374413"/>
              <a:ext cx="92541" cy="78161"/>
            </a:xfrm>
            <a:custGeom>
              <a:avLst/>
              <a:gdLst>
                <a:gd name="connsiteX0" fmla="*/ 92425 w 92541"/>
                <a:gd name="connsiteY0" fmla="*/ 487 h 78161"/>
                <a:gd name="connsiteX1" fmla="*/ 25750 w 92541"/>
                <a:gd name="connsiteY1" fmla="*/ 62400 h 78161"/>
                <a:gd name="connsiteX2" fmla="*/ 350 w 92541"/>
                <a:gd name="connsiteY2" fmla="*/ 76687 h 78161"/>
                <a:gd name="connsiteX3" fmla="*/ 41625 w 92541"/>
                <a:gd name="connsiteY3" fmla="*/ 35412 h 78161"/>
                <a:gd name="connsiteX4" fmla="*/ 92425 w 92541"/>
                <a:gd name="connsiteY4" fmla="*/ 487 h 7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41" h="78161">
                  <a:moveTo>
                    <a:pt x="92425" y="487"/>
                  </a:moveTo>
                  <a:cubicBezTo>
                    <a:pt x="89779" y="4985"/>
                    <a:pt x="41096" y="49700"/>
                    <a:pt x="25750" y="62400"/>
                  </a:cubicBezTo>
                  <a:cubicBezTo>
                    <a:pt x="10404" y="75100"/>
                    <a:pt x="-2296" y="81185"/>
                    <a:pt x="350" y="76687"/>
                  </a:cubicBezTo>
                  <a:cubicBezTo>
                    <a:pt x="2996" y="72189"/>
                    <a:pt x="31571" y="47054"/>
                    <a:pt x="41625" y="35412"/>
                  </a:cubicBezTo>
                  <a:cubicBezTo>
                    <a:pt x="51679" y="23770"/>
                    <a:pt x="95071" y="-4011"/>
                    <a:pt x="92425" y="4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8C95F99F-8ABA-49AE-AC95-485D82D53B86}"/>
                </a:ext>
              </a:extLst>
            </p:cNvPr>
            <p:cNvSpPr/>
            <p:nvPr/>
          </p:nvSpPr>
          <p:spPr>
            <a:xfrm>
              <a:off x="5784698" y="2087543"/>
              <a:ext cx="247803" cy="157241"/>
            </a:xfrm>
            <a:custGeom>
              <a:avLst/>
              <a:gdLst>
                <a:gd name="connsiteX0" fmla="*/ 152 w 247803"/>
                <a:gd name="connsiteY0" fmla="*/ 20 h 157241"/>
                <a:gd name="connsiteX1" fmla="*/ 55715 w 247803"/>
                <a:gd name="connsiteY1" fmla="*/ 53995 h 157241"/>
                <a:gd name="connsiteX2" fmla="*/ 114452 w 247803"/>
                <a:gd name="connsiteY2" fmla="*/ 82570 h 157241"/>
                <a:gd name="connsiteX3" fmla="*/ 193827 w 247803"/>
                <a:gd name="connsiteY3" fmla="*/ 115907 h 157241"/>
                <a:gd name="connsiteX4" fmla="*/ 247802 w 247803"/>
                <a:gd name="connsiteY4" fmla="*/ 157182 h 157241"/>
                <a:gd name="connsiteX5" fmla="*/ 192240 w 247803"/>
                <a:gd name="connsiteY5" fmla="*/ 106382 h 157241"/>
                <a:gd name="connsiteX6" fmla="*/ 116040 w 247803"/>
                <a:gd name="connsiteY6" fmla="*/ 73045 h 157241"/>
                <a:gd name="connsiteX7" fmla="*/ 73177 w 247803"/>
                <a:gd name="connsiteY7" fmla="*/ 47645 h 157241"/>
                <a:gd name="connsiteX8" fmla="*/ 152 w 247803"/>
                <a:gd name="connsiteY8" fmla="*/ 20 h 1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03" h="157241">
                  <a:moveTo>
                    <a:pt x="152" y="20"/>
                  </a:moveTo>
                  <a:cubicBezTo>
                    <a:pt x="-2758" y="1078"/>
                    <a:pt x="36665" y="40237"/>
                    <a:pt x="55715" y="53995"/>
                  </a:cubicBezTo>
                  <a:cubicBezTo>
                    <a:pt x="74765" y="67753"/>
                    <a:pt x="91433" y="72251"/>
                    <a:pt x="114452" y="82570"/>
                  </a:cubicBezTo>
                  <a:cubicBezTo>
                    <a:pt x="137471" y="92889"/>
                    <a:pt x="171602" y="103472"/>
                    <a:pt x="193827" y="115907"/>
                  </a:cubicBezTo>
                  <a:cubicBezTo>
                    <a:pt x="216052" y="128342"/>
                    <a:pt x="248066" y="158769"/>
                    <a:pt x="247802" y="157182"/>
                  </a:cubicBezTo>
                  <a:cubicBezTo>
                    <a:pt x="247538" y="155595"/>
                    <a:pt x="214200" y="120405"/>
                    <a:pt x="192240" y="106382"/>
                  </a:cubicBezTo>
                  <a:cubicBezTo>
                    <a:pt x="170280" y="92359"/>
                    <a:pt x="135884" y="82834"/>
                    <a:pt x="116040" y="73045"/>
                  </a:cubicBezTo>
                  <a:cubicBezTo>
                    <a:pt x="96196" y="63256"/>
                    <a:pt x="89581" y="56906"/>
                    <a:pt x="73177" y="47645"/>
                  </a:cubicBezTo>
                  <a:cubicBezTo>
                    <a:pt x="56773" y="38385"/>
                    <a:pt x="3062" y="-1038"/>
                    <a:pt x="152" y="2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1814BC2-0692-4D60-A7B5-5049F4B1FDAB}"/>
                </a:ext>
              </a:extLst>
            </p:cNvPr>
            <p:cNvSpPr/>
            <p:nvPr/>
          </p:nvSpPr>
          <p:spPr>
            <a:xfrm>
              <a:off x="5357280" y="3456482"/>
              <a:ext cx="118347" cy="159564"/>
            </a:xfrm>
            <a:custGeom>
              <a:avLst/>
              <a:gdLst>
                <a:gd name="connsiteX0" fmla="*/ 116420 w 118347"/>
                <a:gd name="connsiteY0" fmla="*/ 35 h 159564"/>
                <a:gd name="connsiteX1" fmla="*/ 46570 w 118347"/>
                <a:gd name="connsiteY1" fmla="*/ 63535 h 159564"/>
                <a:gd name="connsiteX2" fmla="*/ 3 w 118347"/>
                <a:gd name="connsiteY2" fmla="*/ 158785 h 159564"/>
                <a:gd name="connsiteX3" fmla="*/ 44453 w 118347"/>
                <a:gd name="connsiteY3" fmla="*/ 105868 h 159564"/>
                <a:gd name="connsiteX4" fmla="*/ 93137 w 118347"/>
                <a:gd name="connsiteY4" fmla="*/ 55068 h 159564"/>
                <a:gd name="connsiteX5" fmla="*/ 116420 w 118347"/>
                <a:gd name="connsiteY5" fmla="*/ 35 h 1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47" h="159564">
                  <a:moveTo>
                    <a:pt x="116420" y="35"/>
                  </a:moveTo>
                  <a:cubicBezTo>
                    <a:pt x="108659" y="1446"/>
                    <a:pt x="65973" y="37077"/>
                    <a:pt x="46570" y="63535"/>
                  </a:cubicBezTo>
                  <a:cubicBezTo>
                    <a:pt x="27167" y="89993"/>
                    <a:pt x="356" y="151730"/>
                    <a:pt x="3" y="158785"/>
                  </a:cubicBezTo>
                  <a:cubicBezTo>
                    <a:pt x="-350" y="165840"/>
                    <a:pt x="28931" y="123154"/>
                    <a:pt x="44453" y="105868"/>
                  </a:cubicBezTo>
                  <a:cubicBezTo>
                    <a:pt x="59975" y="88582"/>
                    <a:pt x="79379" y="70590"/>
                    <a:pt x="93137" y="55068"/>
                  </a:cubicBezTo>
                  <a:cubicBezTo>
                    <a:pt x="106895" y="39546"/>
                    <a:pt x="124181" y="-1376"/>
                    <a:pt x="116420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D27DF39-1305-4958-B36C-2E8A426F8BA7}"/>
                </a:ext>
              </a:extLst>
            </p:cNvPr>
            <p:cNvSpPr/>
            <p:nvPr/>
          </p:nvSpPr>
          <p:spPr>
            <a:xfrm>
              <a:off x="5598545" y="3468540"/>
              <a:ext cx="397641" cy="68588"/>
            </a:xfrm>
            <a:custGeom>
              <a:avLst/>
              <a:gdLst>
                <a:gd name="connsiteX0" fmla="*/ 568 w 397641"/>
                <a:gd name="connsiteY0" fmla="*/ 148 h 68588"/>
                <a:gd name="connsiteX1" fmla="*/ 92643 w 397641"/>
                <a:gd name="connsiteY1" fmla="*/ 35073 h 68588"/>
                <a:gd name="connsiteX2" fmla="*/ 278380 w 397641"/>
                <a:gd name="connsiteY2" fmla="*/ 62060 h 68588"/>
                <a:gd name="connsiteX3" fmla="*/ 397443 w 397641"/>
                <a:gd name="connsiteY3" fmla="*/ 68410 h 68588"/>
                <a:gd name="connsiteX4" fmla="*/ 251393 w 397641"/>
                <a:gd name="connsiteY4" fmla="*/ 65235 h 68588"/>
                <a:gd name="connsiteX5" fmla="*/ 132330 w 397641"/>
                <a:gd name="connsiteY5" fmla="*/ 49360 h 68588"/>
                <a:gd name="connsiteX6" fmla="*/ 568 w 397641"/>
                <a:gd name="connsiteY6" fmla="*/ 148 h 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41" h="68588">
                  <a:moveTo>
                    <a:pt x="568" y="148"/>
                  </a:moveTo>
                  <a:cubicBezTo>
                    <a:pt x="-6046" y="-2233"/>
                    <a:pt x="46341" y="24754"/>
                    <a:pt x="92643" y="35073"/>
                  </a:cubicBezTo>
                  <a:cubicBezTo>
                    <a:pt x="138945" y="45392"/>
                    <a:pt x="227580" y="56504"/>
                    <a:pt x="278380" y="62060"/>
                  </a:cubicBezTo>
                  <a:cubicBezTo>
                    <a:pt x="329180" y="67616"/>
                    <a:pt x="401941" y="67881"/>
                    <a:pt x="397443" y="68410"/>
                  </a:cubicBezTo>
                  <a:cubicBezTo>
                    <a:pt x="392945" y="68939"/>
                    <a:pt x="295579" y="68410"/>
                    <a:pt x="251393" y="65235"/>
                  </a:cubicBezTo>
                  <a:cubicBezTo>
                    <a:pt x="207208" y="62060"/>
                    <a:pt x="171753" y="58620"/>
                    <a:pt x="132330" y="49360"/>
                  </a:cubicBezTo>
                  <a:cubicBezTo>
                    <a:pt x="92907" y="40100"/>
                    <a:pt x="7182" y="2529"/>
                    <a:pt x="568" y="14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C739570-9C38-4FB5-B619-F1F4D52126B9}"/>
                </a:ext>
              </a:extLst>
            </p:cNvPr>
            <p:cNvSpPr/>
            <p:nvPr/>
          </p:nvSpPr>
          <p:spPr>
            <a:xfrm>
              <a:off x="6222578" y="3235029"/>
              <a:ext cx="152940" cy="97842"/>
            </a:xfrm>
            <a:custGeom>
              <a:avLst/>
              <a:gdLst>
                <a:gd name="connsiteX0" fmla="*/ 422 w 152940"/>
                <a:gd name="connsiteY0" fmla="*/ 97132 h 97842"/>
                <a:gd name="connsiteX1" fmla="*/ 86147 w 152940"/>
                <a:gd name="connsiteY1" fmla="*/ 71732 h 97842"/>
                <a:gd name="connsiteX2" fmla="*/ 151235 w 152940"/>
                <a:gd name="connsiteY2" fmla="*/ 295 h 97842"/>
                <a:gd name="connsiteX3" fmla="*/ 124247 w 152940"/>
                <a:gd name="connsiteY3" fmla="*/ 47920 h 97842"/>
                <a:gd name="connsiteX4" fmla="*/ 422 w 152940"/>
                <a:gd name="connsiteY4" fmla="*/ 97132 h 9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0" h="97842">
                  <a:moveTo>
                    <a:pt x="422" y="97132"/>
                  </a:moveTo>
                  <a:cubicBezTo>
                    <a:pt x="-5928" y="101101"/>
                    <a:pt x="61012" y="87871"/>
                    <a:pt x="86147" y="71732"/>
                  </a:cubicBezTo>
                  <a:cubicBezTo>
                    <a:pt x="111282" y="55593"/>
                    <a:pt x="144885" y="4264"/>
                    <a:pt x="151235" y="295"/>
                  </a:cubicBezTo>
                  <a:cubicBezTo>
                    <a:pt x="157585" y="-3674"/>
                    <a:pt x="145678" y="33368"/>
                    <a:pt x="124247" y="47920"/>
                  </a:cubicBezTo>
                  <a:cubicBezTo>
                    <a:pt x="102816" y="62472"/>
                    <a:pt x="6772" y="93163"/>
                    <a:pt x="422" y="9713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F1C8F2FF-EA24-4405-AF03-42F7B6408E23}"/>
                </a:ext>
              </a:extLst>
            </p:cNvPr>
            <p:cNvSpPr/>
            <p:nvPr/>
          </p:nvSpPr>
          <p:spPr>
            <a:xfrm>
              <a:off x="5986985" y="3225135"/>
              <a:ext cx="173467" cy="91695"/>
            </a:xfrm>
            <a:custGeom>
              <a:avLst/>
              <a:gdLst>
                <a:gd name="connsiteX0" fmla="*/ 1065 w 173467"/>
                <a:gd name="connsiteY0" fmla="*/ 43528 h 91695"/>
                <a:gd name="connsiteX1" fmla="*/ 51865 w 173467"/>
                <a:gd name="connsiteY1" fmla="*/ 7015 h 91695"/>
                <a:gd name="connsiteX2" fmla="*/ 107428 w 173467"/>
                <a:gd name="connsiteY2" fmla="*/ 24478 h 91695"/>
                <a:gd name="connsiteX3" fmla="*/ 170928 w 173467"/>
                <a:gd name="connsiteY3" fmla="*/ 91153 h 91695"/>
                <a:gd name="connsiteX4" fmla="*/ 155053 w 173467"/>
                <a:gd name="connsiteY4" fmla="*/ 53053 h 91695"/>
                <a:gd name="connsiteX5" fmla="*/ 101078 w 173467"/>
                <a:gd name="connsiteY5" fmla="*/ 665 h 91695"/>
                <a:gd name="connsiteX6" fmla="*/ 1065 w 173467"/>
                <a:gd name="connsiteY6" fmla="*/ 43528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467" h="91695">
                  <a:moveTo>
                    <a:pt x="1065" y="43528"/>
                  </a:moveTo>
                  <a:cubicBezTo>
                    <a:pt x="-7137" y="44586"/>
                    <a:pt x="34138" y="10190"/>
                    <a:pt x="51865" y="7015"/>
                  </a:cubicBezTo>
                  <a:cubicBezTo>
                    <a:pt x="69592" y="3840"/>
                    <a:pt x="87584" y="10455"/>
                    <a:pt x="107428" y="24478"/>
                  </a:cubicBezTo>
                  <a:cubicBezTo>
                    <a:pt x="127272" y="38501"/>
                    <a:pt x="162991" y="86391"/>
                    <a:pt x="170928" y="91153"/>
                  </a:cubicBezTo>
                  <a:cubicBezTo>
                    <a:pt x="178866" y="95916"/>
                    <a:pt x="166695" y="68134"/>
                    <a:pt x="155053" y="53053"/>
                  </a:cubicBezTo>
                  <a:cubicBezTo>
                    <a:pt x="143411" y="37972"/>
                    <a:pt x="122509" y="7544"/>
                    <a:pt x="101078" y="665"/>
                  </a:cubicBezTo>
                  <a:cubicBezTo>
                    <a:pt x="79647" y="-6214"/>
                    <a:pt x="9267" y="42470"/>
                    <a:pt x="1065" y="4352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08BB62F1-645E-436F-9FFB-3EB266751282}"/>
                </a:ext>
              </a:extLst>
            </p:cNvPr>
            <p:cNvSpPr/>
            <p:nvPr/>
          </p:nvSpPr>
          <p:spPr>
            <a:xfrm>
              <a:off x="4921189" y="3163896"/>
              <a:ext cx="516618" cy="951170"/>
            </a:xfrm>
            <a:custGeom>
              <a:avLst/>
              <a:gdLst>
                <a:gd name="connsiteX0" fmla="*/ 61 w 516618"/>
                <a:gd name="connsiteY0" fmla="*/ 1579 h 951170"/>
                <a:gd name="connsiteX1" fmla="*/ 79436 w 516618"/>
                <a:gd name="connsiteY1" fmla="*/ 274629 h 951170"/>
                <a:gd name="connsiteX2" fmla="*/ 193736 w 516618"/>
                <a:gd name="connsiteY2" fmla="*/ 585779 h 951170"/>
                <a:gd name="connsiteX3" fmla="*/ 406461 w 516618"/>
                <a:gd name="connsiteY3" fmla="*/ 792154 h 951170"/>
                <a:gd name="connsiteX4" fmla="*/ 428686 w 516618"/>
                <a:gd name="connsiteY4" fmla="*/ 760404 h 951170"/>
                <a:gd name="connsiteX5" fmla="*/ 511236 w 516618"/>
                <a:gd name="connsiteY5" fmla="*/ 950904 h 951170"/>
                <a:gd name="connsiteX6" fmla="*/ 257236 w 516618"/>
                <a:gd name="connsiteY6" fmla="*/ 712779 h 951170"/>
                <a:gd name="connsiteX7" fmla="*/ 69911 w 516618"/>
                <a:gd name="connsiteY7" fmla="*/ 401629 h 951170"/>
                <a:gd name="connsiteX8" fmla="*/ 61 w 516618"/>
                <a:gd name="connsiteY8" fmla="*/ 1579 h 95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618" h="951170">
                  <a:moveTo>
                    <a:pt x="61" y="1579"/>
                  </a:moveTo>
                  <a:cubicBezTo>
                    <a:pt x="1648" y="-19588"/>
                    <a:pt x="47157" y="177263"/>
                    <a:pt x="79436" y="274629"/>
                  </a:cubicBezTo>
                  <a:cubicBezTo>
                    <a:pt x="111715" y="371995"/>
                    <a:pt x="139232" y="499525"/>
                    <a:pt x="193736" y="585779"/>
                  </a:cubicBezTo>
                  <a:cubicBezTo>
                    <a:pt x="248240" y="672033"/>
                    <a:pt x="367303" y="763050"/>
                    <a:pt x="406461" y="792154"/>
                  </a:cubicBezTo>
                  <a:cubicBezTo>
                    <a:pt x="445619" y="821258"/>
                    <a:pt x="411223" y="733946"/>
                    <a:pt x="428686" y="760404"/>
                  </a:cubicBezTo>
                  <a:cubicBezTo>
                    <a:pt x="446149" y="786862"/>
                    <a:pt x="539811" y="958842"/>
                    <a:pt x="511236" y="950904"/>
                  </a:cubicBezTo>
                  <a:cubicBezTo>
                    <a:pt x="482661" y="942966"/>
                    <a:pt x="330790" y="804325"/>
                    <a:pt x="257236" y="712779"/>
                  </a:cubicBezTo>
                  <a:cubicBezTo>
                    <a:pt x="183682" y="621233"/>
                    <a:pt x="112244" y="520691"/>
                    <a:pt x="69911" y="401629"/>
                  </a:cubicBezTo>
                  <a:cubicBezTo>
                    <a:pt x="27578" y="282567"/>
                    <a:pt x="-1526" y="22746"/>
                    <a:pt x="61" y="1579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A04B8BA5-FCAE-455A-85FC-85CF9B7EF629}"/>
                </a:ext>
              </a:extLst>
            </p:cNvPr>
            <p:cNvSpPr/>
            <p:nvPr/>
          </p:nvSpPr>
          <p:spPr>
            <a:xfrm>
              <a:off x="5406489" y="1028111"/>
              <a:ext cx="955656" cy="319493"/>
            </a:xfrm>
            <a:custGeom>
              <a:avLst/>
              <a:gdLst>
                <a:gd name="connsiteX0" fmla="*/ 946686 w 955656"/>
                <a:gd name="connsiteY0" fmla="*/ 168864 h 319493"/>
                <a:gd name="connsiteX1" fmla="*/ 670461 w 955656"/>
                <a:gd name="connsiteY1" fmla="*/ 22814 h 319493"/>
                <a:gd name="connsiteX2" fmla="*/ 508536 w 955656"/>
                <a:gd name="connsiteY2" fmla="*/ 51389 h 319493"/>
                <a:gd name="connsiteX3" fmla="*/ 368836 w 955656"/>
                <a:gd name="connsiteY3" fmla="*/ 130764 h 319493"/>
                <a:gd name="connsiteX4" fmla="*/ 10061 w 955656"/>
                <a:gd name="connsiteY4" fmla="*/ 318089 h 319493"/>
                <a:gd name="connsiteX5" fmla="*/ 114836 w 955656"/>
                <a:gd name="connsiteY5" fmla="*/ 210139 h 319493"/>
                <a:gd name="connsiteX6" fmla="*/ 279936 w 955656"/>
                <a:gd name="connsiteY6" fmla="*/ 92664 h 319493"/>
                <a:gd name="connsiteX7" fmla="*/ 587911 w 955656"/>
                <a:gd name="connsiteY7" fmla="*/ 589 h 319493"/>
                <a:gd name="connsiteX8" fmla="*/ 860961 w 955656"/>
                <a:gd name="connsiteY8" fmla="*/ 57739 h 319493"/>
                <a:gd name="connsiteX9" fmla="*/ 946686 w 955656"/>
                <a:gd name="connsiteY9" fmla="*/ 168864 h 3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656" h="319493">
                  <a:moveTo>
                    <a:pt x="946686" y="168864"/>
                  </a:moveTo>
                  <a:cubicBezTo>
                    <a:pt x="914936" y="163043"/>
                    <a:pt x="743486" y="42393"/>
                    <a:pt x="670461" y="22814"/>
                  </a:cubicBezTo>
                  <a:cubicBezTo>
                    <a:pt x="597436" y="3235"/>
                    <a:pt x="558807" y="33397"/>
                    <a:pt x="508536" y="51389"/>
                  </a:cubicBezTo>
                  <a:cubicBezTo>
                    <a:pt x="458265" y="69381"/>
                    <a:pt x="451915" y="86314"/>
                    <a:pt x="368836" y="130764"/>
                  </a:cubicBezTo>
                  <a:cubicBezTo>
                    <a:pt x="285757" y="175214"/>
                    <a:pt x="52394" y="304860"/>
                    <a:pt x="10061" y="318089"/>
                  </a:cubicBezTo>
                  <a:cubicBezTo>
                    <a:pt x="-32272" y="331318"/>
                    <a:pt x="69857" y="247710"/>
                    <a:pt x="114836" y="210139"/>
                  </a:cubicBezTo>
                  <a:cubicBezTo>
                    <a:pt x="159815" y="172568"/>
                    <a:pt x="201090" y="127589"/>
                    <a:pt x="279936" y="92664"/>
                  </a:cubicBezTo>
                  <a:cubicBezTo>
                    <a:pt x="358782" y="57739"/>
                    <a:pt x="491073" y="6410"/>
                    <a:pt x="587911" y="589"/>
                  </a:cubicBezTo>
                  <a:cubicBezTo>
                    <a:pt x="684748" y="-5232"/>
                    <a:pt x="801694" y="33397"/>
                    <a:pt x="860961" y="57739"/>
                  </a:cubicBezTo>
                  <a:cubicBezTo>
                    <a:pt x="920228" y="82081"/>
                    <a:pt x="978436" y="174685"/>
                    <a:pt x="946686" y="16886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0E53DFE-D7BB-4DEC-A102-F33E1238B1B4}"/>
                </a:ext>
              </a:extLst>
            </p:cNvPr>
            <p:cNvSpPr/>
            <p:nvPr/>
          </p:nvSpPr>
          <p:spPr>
            <a:xfrm>
              <a:off x="5313360" y="3276511"/>
              <a:ext cx="174631" cy="100177"/>
            </a:xfrm>
            <a:custGeom>
              <a:avLst/>
              <a:gdLst>
                <a:gd name="connsiteX0" fmla="*/ 174628 w 174631"/>
                <a:gd name="connsiteY0" fmla="*/ 89 h 100177"/>
                <a:gd name="connsiteX1" fmla="*/ 92078 w 174631"/>
                <a:gd name="connsiteY1" fmla="*/ 52477 h 100177"/>
                <a:gd name="connsiteX2" fmla="*/ 3 w 174631"/>
                <a:gd name="connsiteY2" fmla="*/ 100102 h 100177"/>
                <a:gd name="connsiteX3" fmla="*/ 95253 w 174631"/>
                <a:gd name="connsiteY3" fmla="*/ 41364 h 100177"/>
                <a:gd name="connsiteX4" fmla="*/ 174628 w 174631"/>
                <a:gd name="connsiteY4" fmla="*/ 89 h 10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31" h="100177">
                  <a:moveTo>
                    <a:pt x="174628" y="89"/>
                  </a:moveTo>
                  <a:cubicBezTo>
                    <a:pt x="174099" y="1941"/>
                    <a:pt x="121182" y="35808"/>
                    <a:pt x="92078" y="52477"/>
                  </a:cubicBezTo>
                  <a:cubicBezTo>
                    <a:pt x="62974" y="69146"/>
                    <a:pt x="-526" y="101954"/>
                    <a:pt x="3" y="100102"/>
                  </a:cubicBezTo>
                  <a:cubicBezTo>
                    <a:pt x="532" y="98250"/>
                    <a:pt x="68001" y="57239"/>
                    <a:pt x="95253" y="41364"/>
                  </a:cubicBezTo>
                  <a:cubicBezTo>
                    <a:pt x="122505" y="25489"/>
                    <a:pt x="175157" y="-1763"/>
                    <a:pt x="174628" y="8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992AFD1-9A18-40EE-AF11-7E2D4102D4D5}"/>
                </a:ext>
              </a:extLst>
            </p:cNvPr>
            <p:cNvSpPr/>
            <p:nvPr/>
          </p:nvSpPr>
          <p:spPr>
            <a:xfrm>
              <a:off x="5948652" y="3822693"/>
              <a:ext cx="225117" cy="93168"/>
            </a:xfrm>
            <a:custGeom>
              <a:avLst/>
              <a:gdLst>
                <a:gd name="connsiteX0" fmla="*/ 1298 w 225117"/>
                <a:gd name="connsiteY0" fmla="*/ 7 h 93168"/>
                <a:gd name="connsiteX1" fmla="*/ 88081 w 225117"/>
                <a:gd name="connsiteY1" fmla="*/ 65624 h 93168"/>
                <a:gd name="connsiteX2" fmla="*/ 223548 w 225117"/>
                <a:gd name="connsiteY2" fmla="*/ 93140 h 93168"/>
                <a:gd name="connsiteX3" fmla="*/ 153698 w 225117"/>
                <a:gd name="connsiteY3" fmla="*/ 61390 h 93168"/>
                <a:gd name="connsiteX4" fmla="*/ 1298 w 225117"/>
                <a:gd name="connsiteY4" fmla="*/ 7 h 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17" h="93168">
                  <a:moveTo>
                    <a:pt x="1298" y="7"/>
                  </a:moveTo>
                  <a:cubicBezTo>
                    <a:pt x="-9638" y="713"/>
                    <a:pt x="51039" y="50102"/>
                    <a:pt x="88081" y="65624"/>
                  </a:cubicBezTo>
                  <a:cubicBezTo>
                    <a:pt x="125123" y="81146"/>
                    <a:pt x="212612" y="93846"/>
                    <a:pt x="223548" y="93140"/>
                  </a:cubicBezTo>
                  <a:cubicBezTo>
                    <a:pt x="234484" y="92434"/>
                    <a:pt x="185801" y="74090"/>
                    <a:pt x="153698" y="61390"/>
                  </a:cubicBezTo>
                  <a:cubicBezTo>
                    <a:pt x="121595" y="48690"/>
                    <a:pt x="12234" y="-699"/>
                    <a:pt x="1298" y="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D511AC29-D7CC-4AF9-A296-BD3DA2C25A49}"/>
                </a:ext>
              </a:extLst>
            </p:cNvPr>
            <p:cNvSpPr/>
            <p:nvPr/>
          </p:nvSpPr>
          <p:spPr>
            <a:xfrm>
              <a:off x="6214191" y="3795175"/>
              <a:ext cx="271910" cy="91052"/>
            </a:xfrm>
            <a:custGeom>
              <a:avLst/>
              <a:gdLst>
                <a:gd name="connsiteX0" fmla="*/ 342 w 271910"/>
                <a:gd name="connsiteY0" fmla="*/ 91025 h 91052"/>
                <a:gd name="connsiteX1" fmla="*/ 142159 w 271910"/>
                <a:gd name="connsiteY1" fmla="*/ 63508 h 91052"/>
                <a:gd name="connsiteX2" fmla="*/ 271276 w 271910"/>
                <a:gd name="connsiteY2" fmla="*/ 8 h 91052"/>
                <a:gd name="connsiteX3" fmla="*/ 184492 w 271910"/>
                <a:gd name="connsiteY3" fmla="*/ 59275 h 91052"/>
                <a:gd name="connsiteX4" fmla="*/ 342 w 271910"/>
                <a:gd name="connsiteY4" fmla="*/ 91025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10" h="91052">
                  <a:moveTo>
                    <a:pt x="342" y="91025"/>
                  </a:moveTo>
                  <a:cubicBezTo>
                    <a:pt x="-6713" y="91730"/>
                    <a:pt x="97003" y="78677"/>
                    <a:pt x="142159" y="63508"/>
                  </a:cubicBezTo>
                  <a:cubicBezTo>
                    <a:pt x="187315" y="48339"/>
                    <a:pt x="264221" y="713"/>
                    <a:pt x="271276" y="8"/>
                  </a:cubicBezTo>
                  <a:cubicBezTo>
                    <a:pt x="278331" y="-697"/>
                    <a:pt x="225061" y="44106"/>
                    <a:pt x="184492" y="59275"/>
                  </a:cubicBezTo>
                  <a:cubicBezTo>
                    <a:pt x="143923" y="74444"/>
                    <a:pt x="7397" y="90320"/>
                    <a:pt x="342" y="9102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FFBC8966-8003-4B95-BAB7-F812F62B562C}"/>
                </a:ext>
              </a:extLst>
            </p:cNvPr>
            <p:cNvSpPr/>
            <p:nvPr/>
          </p:nvSpPr>
          <p:spPr>
            <a:xfrm>
              <a:off x="4698415" y="94214"/>
              <a:ext cx="3033388" cy="2704866"/>
            </a:xfrm>
            <a:custGeom>
              <a:avLst/>
              <a:gdLst>
                <a:gd name="connsiteX0" fmla="*/ 132665 w 3033388"/>
                <a:gd name="connsiteY0" fmla="*/ 2496586 h 2704866"/>
                <a:gd name="connsiteX1" fmla="*/ 5665 w 3033388"/>
                <a:gd name="connsiteY1" fmla="*/ 2110506 h 2704866"/>
                <a:gd name="connsiteX2" fmla="*/ 31065 w 3033388"/>
                <a:gd name="connsiteY2" fmla="*/ 1546626 h 2704866"/>
                <a:gd name="connsiteX3" fmla="*/ 31065 w 3033388"/>
                <a:gd name="connsiteY3" fmla="*/ 1292626 h 2704866"/>
                <a:gd name="connsiteX4" fmla="*/ 462865 w 3033388"/>
                <a:gd name="connsiteY4" fmla="*/ 469666 h 2704866"/>
                <a:gd name="connsiteX5" fmla="*/ 1255345 w 3033388"/>
                <a:gd name="connsiteY5" fmla="*/ 27706 h 2704866"/>
                <a:gd name="connsiteX6" fmla="*/ 1519505 w 3033388"/>
                <a:gd name="connsiteY6" fmla="*/ 53106 h 2704866"/>
                <a:gd name="connsiteX7" fmla="*/ 1671905 w 3033388"/>
                <a:gd name="connsiteY7" fmla="*/ 108986 h 2704866"/>
                <a:gd name="connsiteX8" fmla="*/ 1915745 w 3033388"/>
                <a:gd name="connsiteY8" fmla="*/ 63266 h 2704866"/>
                <a:gd name="connsiteX9" fmla="*/ 2525345 w 3033388"/>
                <a:gd name="connsiteY9" fmla="*/ 474746 h 2704866"/>
                <a:gd name="connsiteX10" fmla="*/ 2880945 w 3033388"/>
                <a:gd name="connsiteY10" fmla="*/ 972586 h 2704866"/>
                <a:gd name="connsiteX11" fmla="*/ 3033345 w 3033388"/>
                <a:gd name="connsiteY11" fmla="*/ 1719346 h 2704866"/>
                <a:gd name="connsiteX12" fmla="*/ 2896185 w 3033388"/>
                <a:gd name="connsiteY12" fmla="*/ 2227346 h 2704866"/>
                <a:gd name="connsiteX13" fmla="*/ 2855545 w 3033388"/>
                <a:gd name="connsiteY13" fmla="*/ 2608346 h 2704866"/>
                <a:gd name="connsiteX14" fmla="*/ 2753945 w 3033388"/>
                <a:gd name="connsiteY14" fmla="*/ 2704866 h 270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3388" h="2704866">
                  <a:moveTo>
                    <a:pt x="132665" y="2496586"/>
                  </a:moveTo>
                  <a:cubicBezTo>
                    <a:pt x="77631" y="2382709"/>
                    <a:pt x="22598" y="2268833"/>
                    <a:pt x="5665" y="2110506"/>
                  </a:cubicBezTo>
                  <a:cubicBezTo>
                    <a:pt x="-11268" y="1952179"/>
                    <a:pt x="26832" y="1682939"/>
                    <a:pt x="31065" y="1546626"/>
                  </a:cubicBezTo>
                  <a:cubicBezTo>
                    <a:pt x="35298" y="1410313"/>
                    <a:pt x="-40902" y="1472119"/>
                    <a:pt x="31065" y="1292626"/>
                  </a:cubicBezTo>
                  <a:cubicBezTo>
                    <a:pt x="103032" y="1113133"/>
                    <a:pt x="258818" y="680486"/>
                    <a:pt x="462865" y="469666"/>
                  </a:cubicBezTo>
                  <a:cubicBezTo>
                    <a:pt x="666912" y="258846"/>
                    <a:pt x="1079238" y="97133"/>
                    <a:pt x="1255345" y="27706"/>
                  </a:cubicBezTo>
                  <a:cubicBezTo>
                    <a:pt x="1431452" y="-41721"/>
                    <a:pt x="1450078" y="39559"/>
                    <a:pt x="1519505" y="53106"/>
                  </a:cubicBezTo>
                  <a:cubicBezTo>
                    <a:pt x="1588932" y="66653"/>
                    <a:pt x="1605865" y="107293"/>
                    <a:pt x="1671905" y="108986"/>
                  </a:cubicBezTo>
                  <a:cubicBezTo>
                    <a:pt x="1737945" y="110679"/>
                    <a:pt x="1773505" y="2306"/>
                    <a:pt x="1915745" y="63266"/>
                  </a:cubicBezTo>
                  <a:cubicBezTo>
                    <a:pt x="2057985" y="124226"/>
                    <a:pt x="2364478" y="323193"/>
                    <a:pt x="2525345" y="474746"/>
                  </a:cubicBezTo>
                  <a:cubicBezTo>
                    <a:pt x="2686212" y="626299"/>
                    <a:pt x="2796278" y="765153"/>
                    <a:pt x="2880945" y="972586"/>
                  </a:cubicBezTo>
                  <a:cubicBezTo>
                    <a:pt x="2965612" y="1180019"/>
                    <a:pt x="3030805" y="1510219"/>
                    <a:pt x="3033345" y="1719346"/>
                  </a:cubicBezTo>
                  <a:cubicBezTo>
                    <a:pt x="3035885" y="1928473"/>
                    <a:pt x="2925818" y="2079179"/>
                    <a:pt x="2896185" y="2227346"/>
                  </a:cubicBezTo>
                  <a:cubicBezTo>
                    <a:pt x="2866552" y="2375513"/>
                    <a:pt x="2879252" y="2528759"/>
                    <a:pt x="2855545" y="2608346"/>
                  </a:cubicBezTo>
                  <a:cubicBezTo>
                    <a:pt x="2831838" y="2687933"/>
                    <a:pt x="2792891" y="2696399"/>
                    <a:pt x="2753945" y="270486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3F19045-85D5-455D-83AB-FDF5D9D6924E}"/>
                </a:ext>
              </a:extLst>
            </p:cNvPr>
            <p:cNvSpPr/>
            <p:nvPr/>
          </p:nvSpPr>
          <p:spPr>
            <a:xfrm>
              <a:off x="7349059" y="2418879"/>
              <a:ext cx="348875" cy="740147"/>
            </a:xfrm>
            <a:custGeom>
              <a:avLst/>
              <a:gdLst>
                <a:gd name="connsiteX0" fmla="*/ 287874 w 348875"/>
                <a:gd name="connsiteY0" fmla="*/ 4704 h 740147"/>
                <a:gd name="connsiteX1" fmla="*/ 347141 w 348875"/>
                <a:gd name="connsiteY1" fmla="*/ 78788 h 740147"/>
                <a:gd name="connsiteX2" fmla="*/ 325974 w 348875"/>
                <a:gd name="connsiteY2" fmla="*/ 165571 h 740147"/>
                <a:gd name="connsiteX3" fmla="*/ 254008 w 348875"/>
                <a:gd name="connsiteY3" fmla="*/ 347604 h 740147"/>
                <a:gd name="connsiteX4" fmla="*/ 182041 w 348875"/>
                <a:gd name="connsiteY4" fmla="*/ 419571 h 740147"/>
                <a:gd name="connsiteX5" fmla="*/ 91024 w 348875"/>
                <a:gd name="connsiteY5" fmla="*/ 491538 h 740147"/>
                <a:gd name="connsiteX6" fmla="*/ 57158 w 348875"/>
                <a:gd name="connsiteY6" fmla="*/ 612188 h 740147"/>
                <a:gd name="connsiteX7" fmla="*/ 8 w 348875"/>
                <a:gd name="connsiteY7" fmla="*/ 739188 h 740147"/>
                <a:gd name="connsiteX8" fmla="*/ 61391 w 348875"/>
                <a:gd name="connsiteY8" fmla="*/ 542338 h 740147"/>
                <a:gd name="connsiteX9" fmla="*/ 118541 w 348875"/>
                <a:gd name="connsiteY9" fmla="*/ 375121 h 740147"/>
                <a:gd name="connsiteX10" fmla="*/ 194741 w 348875"/>
                <a:gd name="connsiteY10" fmla="*/ 322204 h 740147"/>
                <a:gd name="connsiteX11" fmla="*/ 239191 w 348875"/>
                <a:gd name="connsiteY11" fmla="*/ 195204 h 740147"/>
                <a:gd name="connsiteX12" fmla="*/ 239191 w 348875"/>
                <a:gd name="connsiteY12" fmla="*/ 27988 h 740147"/>
                <a:gd name="connsiteX13" fmla="*/ 287874 w 348875"/>
                <a:gd name="connsiteY13" fmla="*/ 4704 h 7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875" h="740147">
                  <a:moveTo>
                    <a:pt x="287874" y="4704"/>
                  </a:moveTo>
                  <a:cubicBezTo>
                    <a:pt x="305866" y="13171"/>
                    <a:pt x="340791" y="51977"/>
                    <a:pt x="347141" y="78788"/>
                  </a:cubicBezTo>
                  <a:cubicBezTo>
                    <a:pt x="353491" y="105599"/>
                    <a:pt x="341496" y="120768"/>
                    <a:pt x="325974" y="165571"/>
                  </a:cubicBezTo>
                  <a:cubicBezTo>
                    <a:pt x="310452" y="210374"/>
                    <a:pt x="277997" y="305271"/>
                    <a:pt x="254008" y="347604"/>
                  </a:cubicBezTo>
                  <a:cubicBezTo>
                    <a:pt x="230019" y="389937"/>
                    <a:pt x="209205" y="395582"/>
                    <a:pt x="182041" y="419571"/>
                  </a:cubicBezTo>
                  <a:cubicBezTo>
                    <a:pt x="154877" y="443560"/>
                    <a:pt x="111838" y="459435"/>
                    <a:pt x="91024" y="491538"/>
                  </a:cubicBezTo>
                  <a:cubicBezTo>
                    <a:pt x="70210" y="523641"/>
                    <a:pt x="72327" y="570913"/>
                    <a:pt x="57158" y="612188"/>
                  </a:cubicBezTo>
                  <a:cubicBezTo>
                    <a:pt x="41989" y="653463"/>
                    <a:pt x="-698" y="750830"/>
                    <a:pt x="8" y="739188"/>
                  </a:cubicBezTo>
                  <a:cubicBezTo>
                    <a:pt x="713" y="727546"/>
                    <a:pt x="41635" y="603016"/>
                    <a:pt x="61391" y="542338"/>
                  </a:cubicBezTo>
                  <a:cubicBezTo>
                    <a:pt x="81146" y="481660"/>
                    <a:pt x="96316" y="411810"/>
                    <a:pt x="118541" y="375121"/>
                  </a:cubicBezTo>
                  <a:cubicBezTo>
                    <a:pt x="140766" y="338432"/>
                    <a:pt x="174633" y="352190"/>
                    <a:pt x="194741" y="322204"/>
                  </a:cubicBezTo>
                  <a:cubicBezTo>
                    <a:pt x="214849" y="292218"/>
                    <a:pt x="231783" y="244240"/>
                    <a:pt x="239191" y="195204"/>
                  </a:cubicBezTo>
                  <a:cubicBezTo>
                    <a:pt x="246599" y="146168"/>
                    <a:pt x="238486" y="59385"/>
                    <a:pt x="239191" y="27988"/>
                  </a:cubicBezTo>
                  <a:cubicBezTo>
                    <a:pt x="239896" y="-3409"/>
                    <a:pt x="269882" y="-3763"/>
                    <a:pt x="287874" y="4704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E8DBD87-3FD7-4B02-826E-EAF500D10346}"/>
                </a:ext>
              </a:extLst>
            </p:cNvPr>
            <p:cNvSpPr/>
            <p:nvPr/>
          </p:nvSpPr>
          <p:spPr>
            <a:xfrm>
              <a:off x="7217616" y="2538718"/>
              <a:ext cx="487128" cy="1023561"/>
            </a:xfrm>
            <a:custGeom>
              <a:avLst/>
              <a:gdLst>
                <a:gd name="connsiteX0" fmla="*/ 487051 w 487128"/>
                <a:gd name="connsiteY0" fmla="*/ 3399 h 1023561"/>
                <a:gd name="connsiteX1" fmla="*/ 434134 w 487128"/>
                <a:gd name="connsiteY1" fmla="*/ 234115 h 1023561"/>
                <a:gd name="connsiteX2" fmla="*/ 374867 w 487128"/>
                <a:gd name="connsiteY2" fmla="*/ 335715 h 1023561"/>
                <a:gd name="connsiteX3" fmla="*/ 357934 w 487128"/>
                <a:gd name="connsiteY3" fmla="*/ 538915 h 1023561"/>
                <a:gd name="connsiteX4" fmla="*/ 362167 w 487128"/>
                <a:gd name="connsiteY4" fmla="*/ 621465 h 1023561"/>
                <a:gd name="connsiteX5" fmla="*/ 252101 w 487128"/>
                <a:gd name="connsiteY5" fmla="*/ 795032 h 1023561"/>
                <a:gd name="connsiteX6" fmla="*/ 122984 w 487128"/>
                <a:gd name="connsiteY6" fmla="*/ 983415 h 1023561"/>
                <a:gd name="connsiteX7" fmla="*/ 65834 w 487128"/>
                <a:gd name="connsiteY7" fmla="*/ 1021515 h 1023561"/>
                <a:gd name="connsiteX8" fmla="*/ 217 w 487128"/>
                <a:gd name="connsiteY8" fmla="*/ 993999 h 1023561"/>
                <a:gd name="connsiteX9" fmla="*/ 89117 w 487128"/>
                <a:gd name="connsiteY9" fmla="*/ 795032 h 1023561"/>
                <a:gd name="connsiteX10" fmla="*/ 173784 w 487128"/>
                <a:gd name="connsiteY10" fmla="*/ 579132 h 1023561"/>
                <a:gd name="connsiteX11" fmla="*/ 228817 w 487128"/>
                <a:gd name="connsiteY11" fmla="*/ 386515 h 1023561"/>
                <a:gd name="connsiteX12" fmla="*/ 300784 w 487128"/>
                <a:gd name="connsiteY12" fmla="*/ 310315 h 1023561"/>
                <a:gd name="connsiteX13" fmla="*/ 391801 w 487128"/>
                <a:gd name="connsiteY13" fmla="*/ 225649 h 1023561"/>
                <a:gd name="connsiteX14" fmla="*/ 444717 w 487128"/>
                <a:gd name="connsiteY14" fmla="*/ 102882 h 1023561"/>
                <a:gd name="connsiteX15" fmla="*/ 487051 w 487128"/>
                <a:gd name="connsiteY15" fmla="*/ 3399 h 102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128" h="1023561">
                  <a:moveTo>
                    <a:pt x="487051" y="3399"/>
                  </a:moveTo>
                  <a:cubicBezTo>
                    <a:pt x="485287" y="25271"/>
                    <a:pt x="452831" y="178729"/>
                    <a:pt x="434134" y="234115"/>
                  </a:cubicBezTo>
                  <a:cubicBezTo>
                    <a:pt x="415437" y="289501"/>
                    <a:pt x="387567" y="284915"/>
                    <a:pt x="374867" y="335715"/>
                  </a:cubicBezTo>
                  <a:cubicBezTo>
                    <a:pt x="362167" y="386515"/>
                    <a:pt x="360051" y="491290"/>
                    <a:pt x="357934" y="538915"/>
                  </a:cubicBezTo>
                  <a:cubicBezTo>
                    <a:pt x="355817" y="586540"/>
                    <a:pt x="379806" y="578779"/>
                    <a:pt x="362167" y="621465"/>
                  </a:cubicBezTo>
                  <a:cubicBezTo>
                    <a:pt x="344528" y="664151"/>
                    <a:pt x="291965" y="734707"/>
                    <a:pt x="252101" y="795032"/>
                  </a:cubicBezTo>
                  <a:cubicBezTo>
                    <a:pt x="212237" y="855357"/>
                    <a:pt x="154028" y="945668"/>
                    <a:pt x="122984" y="983415"/>
                  </a:cubicBezTo>
                  <a:cubicBezTo>
                    <a:pt x="91940" y="1021162"/>
                    <a:pt x="86295" y="1019751"/>
                    <a:pt x="65834" y="1021515"/>
                  </a:cubicBezTo>
                  <a:cubicBezTo>
                    <a:pt x="45373" y="1023279"/>
                    <a:pt x="-3663" y="1031746"/>
                    <a:pt x="217" y="993999"/>
                  </a:cubicBezTo>
                  <a:cubicBezTo>
                    <a:pt x="4097" y="956252"/>
                    <a:pt x="60189" y="864177"/>
                    <a:pt x="89117" y="795032"/>
                  </a:cubicBezTo>
                  <a:cubicBezTo>
                    <a:pt x="118045" y="725888"/>
                    <a:pt x="150501" y="647218"/>
                    <a:pt x="173784" y="579132"/>
                  </a:cubicBezTo>
                  <a:cubicBezTo>
                    <a:pt x="197067" y="511046"/>
                    <a:pt x="207650" y="431318"/>
                    <a:pt x="228817" y="386515"/>
                  </a:cubicBezTo>
                  <a:cubicBezTo>
                    <a:pt x="249984" y="341712"/>
                    <a:pt x="273620" y="337126"/>
                    <a:pt x="300784" y="310315"/>
                  </a:cubicBezTo>
                  <a:cubicBezTo>
                    <a:pt x="327948" y="283504"/>
                    <a:pt x="367812" y="260221"/>
                    <a:pt x="391801" y="225649"/>
                  </a:cubicBezTo>
                  <a:cubicBezTo>
                    <a:pt x="415790" y="191077"/>
                    <a:pt x="429548" y="134632"/>
                    <a:pt x="444717" y="102882"/>
                  </a:cubicBezTo>
                  <a:cubicBezTo>
                    <a:pt x="459886" y="71132"/>
                    <a:pt x="488815" y="-18473"/>
                    <a:pt x="487051" y="3399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1627390-DB63-403E-BA03-D8B0DAE2008D}"/>
                </a:ext>
              </a:extLst>
            </p:cNvPr>
            <p:cNvSpPr/>
            <p:nvPr/>
          </p:nvSpPr>
          <p:spPr>
            <a:xfrm>
              <a:off x="4829584" y="2552000"/>
              <a:ext cx="68945" cy="468760"/>
            </a:xfrm>
            <a:custGeom>
              <a:avLst/>
              <a:gdLst>
                <a:gd name="connsiteX0" fmla="*/ 32399 w 68945"/>
                <a:gd name="connsiteY0" fmla="*/ 700 h 468760"/>
                <a:gd name="connsiteX1" fmla="*/ 51449 w 68945"/>
                <a:gd name="connsiteY1" fmla="*/ 112883 h 468760"/>
                <a:gd name="connsiteX2" fmla="*/ 68383 w 68945"/>
                <a:gd name="connsiteY2" fmla="*/ 199667 h 468760"/>
                <a:gd name="connsiteX3" fmla="*/ 59916 w 68945"/>
                <a:gd name="connsiteY3" fmla="*/ 464250 h 468760"/>
                <a:gd name="connsiteX4" fmla="*/ 13349 w 68945"/>
                <a:gd name="connsiteY4" fmla="*/ 362650 h 468760"/>
                <a:gd name="connsiteX5" fmla="*/ 649 w 68945"/>
                <a:gd name="connsiteY5" fmla="*/ 311850 h 468760"/>
                <a:gd name="connsiteX6" fmla="*/ 9116 w 68945"/>
                <a:gd name="connsiteY6" fmla="*/ 134050 h 468760"/>
                <a:gd name="connsiteX7" fmla="*/ 649 w 68945"/>
                <a:gd name="connsiteY7" fmla="*/ 68433 h 468760"/>
                <a:gd name="connsiteX8" fmla="*/ 32399 w 68945"/>
                <a:gd name="connsiteY8" fmla="*/ 700 h 46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45" h="468760">
                  <a:moveTo>
                    <a:pt x="32399" y="700"/>
                  </a:moveTo>
                  <a:cubicBezTo>
                    <a:pt x="40866" y="8108"/>
                    <a:pt x="45452" y="79722"/>
                    <a:pt x="51449" y="112883"/>
                  </a:cubicBezTo>
                  <a:cubicBezTo>
                    <a:pt x="57446" y="146044"/>
                    <a:pt x="66972" y="141106"/>
                    <a:pt x="68383" y="199667"/>
                  </a:cubicBezTo>
                  <a:cubicBezTo>
                    <a:pt x="69794" y="258228"/>
                    <a:pt x="69088" y="437086"/>
                    <a:pt x="59916" y="464250"/>
                  </a:cubicBezTo>
                  <a:cubicBezTo>
                    <a:pt x="50744" y="491414"/>
                    <a:pt x="23227" y="388050"/>
                    <a:pt x="13349" y="362650"/>
                  </a:cubicBezTo>
                  <a:cubicBezTo>
                    <a:pt x="3471" y="337250"/>
                    <a:pt x="1354" y="349950"/>
                    <a:pt x="649" y="311850"/>
                  </a:cubicBezTo>
                  <a:cubicBezTo>
                    <a:pt x="-56" y="273750"/>
                    <a:pt x="9116" y="174619"/>
                    <a:pt x="9116" y="134050"/>
                  </a:cubicBezTo>
                  <a:cubicBezTo>
                    <a:pt x="9116" y="93481"/>
                    <a:pt x="-2879" y="90305"/>
                    <a:pt x="649" y="68433"/>
                  </a:cubicBezTo>
                  <a:cubicBezTo>
                    <a:pt x="4177" y="46561"/>
                    <a:pt x="23932" y="-6708"/>
                    <a:pt x="32399" y="7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348912B7-E0FD-4ECA-B39F-75748EF47F0E}"/>
                </a:ext>
              </a:extLst>
            </p:cNvPr>
            <p:cNvSpPr/>
            <p:nvPr/>
          </p:nvSpPr>
          <p:spPr>
            <a:xfrm>
              <a:off x="4555064" y="2055282"/>
              <a:ext cx="421930" cy="1393810"/>
            </a:xfrm>
            <a:custGeom>
              <a:avLst/>
              <a:gdLst>
                <a:gd name="connsiteX0" fmla="*/ 141819 w 421930"/>
                <a:gd name="connsiteY0" fmla="*/ 1 h 1393810"/>
                <a:gd name="connsiteX1" fmla="*/ 42336 w 421930"/>
                <a:gd name="connsiteY1" fmla="*/ 135468 h 1393810"/>
                <a:gd name="connsiteX2" fmla="*/ 3 w 421930"/>
                <a:gd name="connsiteY2" fmla="*/ 285751 h 1393810"/>
                <a:gd name="connsiteX3" fmla="*/ 40219 w 421930"/>
                <a:gd name="connsiteY3" fmla="*/ 556685 h 1393810"/>
                <a:gd name="connsiteX4" fmla="*/ 67736 w 421930"/>
                <a:gd name="connsiteY4" fmla="*/ 711201 h 1393810"/>
                <a:gd name="connsiteX5" fmla="*/ 48686 w 421930"/>
                <a:gd name="connsiteY5" fmla="*/ 802218 h 1393810"/>
                <a:gd name="connsiteX6" fmla="*/ 120653 w 421930"/>
                <a:gd name="connsiteY6" fmla="*/ 1003301 h 1393810"/>
                <a:gd name="connsiteX7" fmla="*/ 213786 w 421930"/>
                <a:gd name="connsiteY7" fmla="*/ 1185335 h 1393810"/>
                <a:gd name="connsiteX8" fmla="*/ 258236 w 421930"/>
                <a:gd name="connsiteY8" fmla="*/ 1291168 h 1393810"/>
                <a:gd name="connsiteX9" fmla="*/ 416986 w 421930"/>
                <a:gd name="connsiteY9" fmla="*/ 1392768 h 1393810"/>
                <a:gd name="connsiteX10" fmla="*/ 376769 w 421930"/>
                <a:gd name="connsiteY10" fmla="*/ 1225551 h 1393810"/>
                <a:gd name="connsiteX11" fmla="*/ 325969 w 421930"/>
                <a:gd name="connsiteY11" fmla="*/ 975785 h 1393810"/>
                <a:gd name="connsiteX12" fmla="*/ 264586 w 421930"/>
                <a:gd name="connsiteY12" fmla="*/ 833968 h 1393810"/>
                <a:gd name="connsiteX13" fmla="*/ 279403 w 421930"/>
                <a:gd name="connsiteY13" fmla="*/ 550335 h 1393810"/>
                <a:gd name="connsiteX14" fmla="*/ 167219 w 421930"/>
                <a:gd name="connsiteY14" fmla="*/ 328085 h 1393810"/>
                <a:gd name="connsiteX15" fmla="*/ 175686 w 421930"/>
                <a:gd name="connsiteY15" fmla="*/ 133351 h 1393810"/>
                <a:gd name="connsiteX16" fmla="*/ 141819 w 421930"/>
                <a:gd name="connsiteY16" fmla="*/ 1 h 13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1930" h="1393810">
                  <a:moveTo>
                    <a:pt x="141819" y="1"/>
                  </a:moveTo>
                  <a:cubicBezTo>
                    <a:pt x="119594" y="354"/>
                    <a:pt x="65972" y="87843"/>
                    <a:pt x="42336" y="135468"/>
                  </a:cubicBezTo>
                  <a:cubicBezTo>
                    <a:pt x="18700" y="183093"/>
                    <a:pt x="356" y="215548"/>
                    <a:pt x="3" y="285751"/>
                  </a:cubicBezTo>
                  <a:cubicBezTo>
                    <a:pt x="-350" y="355954"/>
                    <a:pt x="28930" y="485777"/>
                    <a:pt x="40219" y="556685"/>
                  </a:cubicBezTo>
                  <a:cubicBezTo>
                    <a:pt x="51508" y="627593"/>
                    <a:pt x="66325" y="670279"/>
                    <a:pt x="67736" y="711201"/>
                  </a:cubicBezTo>
                  <a:cubicBezTo>
                    <a:pt x="69147" y="752123"/>
                    <a:pt x="39866" y="753535"/>
                    <a:pt x="48686" y="802218"/>
                  </a:cubicBezTo>
                  <a:cubicBezTo>
                    <a:pt x="57505" y="850901"/>
                    <a:pt x="93136" y="939448"/>
                    <a:pt x="120653" y="1003301"/>
                  </a:cubicBezTo>
                  <a:cubicBezTo>
                    <a:pt x="148170" y="1067154"/>
                    <a:pt x="190856" y="1137357"/>
                    <a:pt x="213786" y="1185335"/>
                  </a:cubicBezTo>
                  <a:cubicBezTo>
                    <a:pt x="236717" y="1233313"/>
                    <a:pt x="224369" y="1256596"/>
                    <a:pt x="258236" y="1291168"/>
                  </a:cubicBezTo>
                  <a:cubicBezTo>
                    <a:pt x="292103" y="1325740"/>
                    <a:pt x="397231" y="1403704"/>
                    <a:pt x="416986" y="1392768"/>
                  </a:cubicBezTo>
                  <a:cubicBezTo>
                    <a:pt x="436741" y="1381832"/>
                    <a:pt x="391938" y="1295048"/>
                    <a:pt x="376769" y="1225551"/>
                  </a:cubicBezTo>
                  <a:cubicBezTo>
                    <a:pt x="361600" y="1156054"/>
                    <a:pt x="344666" y="1041049"/>
                    <a:pt x="325969" y="975785"/>
                  </a:cubicBezTo>
                  <a:cubicBezTo>
                    <a:pt x="307272" y="910521"/>
                    <a:pt x="272347" y="904876"/>
                    <a:pt x="264586" y="833968"/>
                  </a:cubicBezTo>
                  <a:cubicBezTo>
                    <a:pt x="256825" y="763060"/>
                    <a:pt x="295631" y="634649"/>
                    <a:pt x="279403" y="550335"/>
                  </a:cubicBezTo>
                  <a:cubicBezTo>
                    <a:pt x="263175" y="466021"/>
                    <a:pt x="184505" y="397582"/>
                    <a:pt x="167219" y="328085"/>
                  </a:cubicBezTo>
                  <a:cubicBezTo>
                    <a:pt x="149933" y="258588"/>
                    <a:pt x="181683" y="184504"/>
                    <a:pt x="175686" y="133351"/>
                  </a:cubicBezTo>
                  <a:cubicBezTo>
                    <a:pt x="169689" y="82198"/>
                    <a:pt x="164044" y="-352"/>
                    <a:pt x="141819" y="1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B152DE9-1FDB-4ECD-A1C9-CB81CD554814}"/>
                </a:ext>
              </a:extLst>
            </p:cNvPr>
            <p:cNvSpPr/>
            <p:nvPr/>
          </p:nvSpPr>
          <p:spPr>
            <a:xfrm>
              <a:off x="4560874" y="2231726"/>
              <a:ext cx="128725" cy="527119"/>
            </a:xfrm>
            <a:custGeom>
              <a:avLst/>
              <a:gdLst>
                <a:gd name="connsiteX0" fmla="*/ 30176 w 128725"/>
                <a:gd name="connsiteY0" fmla="*/ 1887 h 527119"/>
                <a:gd name="connsiteX1" fmla="*/ 100026 w 128725"/>
                <a:gd name="connsiteY1" fmla="*/ 60624 h 527119"/>
                <a:gd name="connsiteX2" fmla="*/ 128601 w 128725"/>
                <a:gd name="connsiteY2" fmla="*/ 114599 h 527119"/>
                <a:gd name="connsiteX3" fmla="*/ 90501 w 128725"/>
                <a:gd name="connsiteY3" fmla="*/ 241599 h 527119"/>
                <a:gd name="connsiteX4" fmla="*/ 55576 w 128725"/>
                <a:gd name="connsiteY4" fmla="*/ 374949 h 527119"/>
                <a:gd name="connsiteX5" fmla="*/ 63514 w 128725"/>
                <a:gd name="connsiteY5" fmla="*/ 525762 h 527119"/>
                <a:gd name="connsiteX6" fmla="*/ 25414 w 128725"/>
                <a:gd name="connsiteY6" fmla="*/ 282874 h 527119"/>
                <a:gd name="connsiteX7" fmla="*/ 14 w 128725"/>
                <a:gd name="connsiteY7" fmla="*/ 135237 h 527119"/>
                <a:gd name="connsiteX8" fmla="*/ 30176 w 128725"/>
                <a:gd name="connsiteY8" fmla="*/ 1887 h 52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725" h="527119">
                  <a:moveTo>
                    <a:pt x="30176" y="1887"/>
                  </a:moveTo>
                  <a:cubicBezTo>
                    <a:pt x="46845" y="-10548"/>
                    <a:pt x="83622" y="41839"/>
                    <a:pt x="100026" y="60624"/>
                  </a:cubicBezTo>
                  <a:cubicBezTo>
                    <a:pt x="116430" y="79409"/>
                    <a:pt x="130188" y="84437"/>
                    <a:pt x="128601" y="114599"/>
                  </a:cubicBezTo>
                  <a:cubicBezTo>
                    <a:pt x="127014" y="144761"/>
                    <a:pt x="102672" y="198207"/>
                    <a:pt x="90501" y="241599"/>
                  </a:cubicBezTo>
                  <a:cubicBezTo>
                    <a:pt x="78330" y="284991"/>
                    <a:pt x="60074" y="327589"/>
                    <a:pt x="55576" y="374949"/>
                  </a:cubicBezTo>
                  <a:cubicBezTo>
                    <a:pt x="51078" y="422309"/>
                    <a:pt x="68541" y="541108"/>
                    <a:pt x="63514" y="525762"/>
                  </a:cubicBezTo>
                  <a:cubicBezTo>
                    <a:pt x="58487" y="510416"/>
                    <a:pt x="35997" y="347961"/>
                    <a:pt x="25414" y="282874"/>
                  </a:cubicBezTo>
                  <a:cubicBezTo>
                    <a:pt x="14831" y="217787"/>
                    <a:pt x="543" y="180745"/>
                    <a:pt x="14" y="135237"/>
                  </a:cubicBezTo>
                  <a:cubicBezTo>
                    <a:pt x="-515" y="89729"/>
                    <a:pt x="13507" y="14322"/>
                    <a:pt x="30176" y="188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D241831B-2A80-49E2-A32D-3FD535CBB801}"/>
                </a:ext>
              </a:extLst>
            </p:cNvPr>
            <p:cNvSpPr/>
            <p:nvPr/>
          </p:nvSpPr>
          <p:spPr>
            <a:xfrm>
              <a:off x="4784639" y="3023144"/>
              <a:ext cx="114339" cy="366970"/>
            </a:xfrm>
            <a:custGeom>
              <a:avLst/>
              <a:gdLst>
                <a:gd name="connsiteX0" fmla="*/ 333 w 114339"/>
                <a:gd name="connsiteY0" fmla="*/ 153 h 366970"/>
                <a:gd name="connsiteX1" fmla="*/ 68596 w 114339"/>
                <a:gd name="connsiteY1" fmla="*/ 98578 h 366970"/>
                <a:gd name="connsiteX2" fmla="*/ 98758 w 114339"/>
                <a:gd name="connsiteY2" fmla="*/ 227165 h 366970"/>
                <a:gd name="connsiteX3" fmla="*/ 113046 w 114339"/>
                <a:gd name="connsiteY3" fmla="*/ 366865 h 366970"/>
                <a:gd name="connsiteX4" fmla="*/ 67008 w 114339"/>
                <a:gd name="connsiteY4" fmla="*/ 247803 h 366970"/>
                <a:gd name="connsiteX5" fmla="*/ 43196 w 114339"/>
                <a:gd name="connsiteY5" fmla="*/ 120803 h 366970"/>
                <a:gd name="connsiteX6" fmla="*/ 333 w 114339"/>
                <a:gd name="connsiteY6" fmla="*/ 153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39" h="366970">
                  <a:moveTo>
                    <a:pt x="333" y="153"/>
                  </a:moveTo>
                  <a:cubicBezTo>
                    <a:pt x="4566" y="-3551"/>
                    <a:pt x="52192" y="60743"/>
                    <a:pt x="68596" y="98578"/>
                  </a:cubicBezTo>
                  <a:cubicBezTo>
                    <a:pt x="85000" y="136413"/>
                    <a:pt x="91350" y="182451"/>
                    <a:pt x="98758" y="227165"/>
                  </a:cubicBezTo>
                  <a:cubicBezTo>
                    <a:pt x="106166" y="271879"/>
                    <a:pt x="118338" y="363425"/>
                    <a:pt x="113046" y="366865"/>
                  </a:cubicBezTo>
                  <a:cubicBezTo>
                    <a:pt x="107754" y="370305"/>
                    <a:pt x="78650" y="288813"/>
                    <a:pt x="67008" y="247803"/>
                  </a:cubicBezTo>
                  <a:cubicBezTo>
                    <a:pt x="55366" y="206793"/>
                    <a:pt x="52985" y="159168"/>
                    <a:pt x="43196" y="120803"/>
                  </a:cubicBezTo>
                  <a:cubicBezTo>
                    <a:pt x="33407" y="82438"/>
                    <a:pt x="-3900" y="3857"/>
                    <a:pt x="333" y="15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6A4D992B-6113-415B-87A0-C80B83C95A90}"/>
                </a:ext>
              </a:extLst>
            </p:cNvPr>
            <p:cNvSpPr/>
            <p:nvPr/>
          </p:nvSpPr>
          <p:spPr>
            <a:xfrm>
              <a:off x="4641845" y="2722554"/>
              <a:ext cx="100024" cy="84237"/>
            </a:xfrm>
            <a:custGeom>
              <a:avLst/>
              <a:gdLst>
                <a:gd name="connsiteX0" fmla="*/ 5 w 100024"/>
                <a:gd name="connsiteY0" fmla="*/ 9 h 84237"/>
                <a:gd name="connsiteX1" fmla="*/ 50805 w 100024"/>
                <a:gd name="connsiteY1" fmla="*/ 66684 h 84237"/>
                <a:gd name="connsiteX2" fmla="*/ 100018 w 100024"/>
                <a:gd name="connsiteY2" fmla="*/ 84146 h 84237"/>
                <a:gd name="connsiteX3" fmla="*/ 53980 w 100024"/>
                <a:gd name="connsiteY3" fmla="*/ 61921 h 84237"/>
                <a:gd name="connsiteX4" fmla="*/ 5 w 100024"/>
                <a:gd name="connsiteY4" fmla="*/ 9 h 8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4" h="84237">
                  <a:moveTo>
                    <a:pt x="5" y="9"/>
                  </a:moveTo>
                  <a:cubicBezTo>
                    <a:pt x="-524" y="803"/>
                    <a:pt x="34136" y="52661"/>
                    <a:pt x="50805" y="66684"/>
                  </a:cubicBezTo>
                  <a:cubicBezTo>
                    <a:pt x="67474" y="80707"/>
                    <a:pt x="99489" y="84940"/>
                    <a:pt x="100018" y="84146"/>
                  </a:cubicBezTo>
                  <a:cubicBezTo>
                    <a:pt x="100547" y="83352"/>
                    <a:pt x="68003" y="72769"/>
                    <a:pt x="53980" y="61921"/>
                  </a:cubicBezTo>
                  <a:cubicBezTo>
                    <a:pt x="39957" y="51073"/>
                    <a:pt x="534" y="-785"/>
                    <a:pt x="5" y="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383F5C8F-2E76-4CF8-8884-A5BAD13E9B33}"/>
                </a:ext>
              </a:extLst>
            </p:cNvPr>
            <p:cNvSpPr/>
            <p:nvPr/>
          </p:nvSpPr>
          <p:spPr>
            <a:xfrm>
              <a:off x="4679808" y="2850731"/>
              <a:ext cx="137024" cy="162371"/>
            </a:xfrm>
            <a:custGeom>
              <a:avLst/>
              <a:gdLst>
                <a:gd name="connsiteX0" fmla="*/ 409 w 137024"/>
                <a:gd name="connsiteY0" fmla="*/ 443 h 162371"/>
                <a:gd name="connsiteX1" fmla="*/ 90896 w 137024"/>
                <a:gd name="connsiteY1" fmla="*/ 16318 h 162371"/>
                <a:gd name="connsiteX2" fmla="*/ 95659 w 137024"/>
                <a:gd name="connsiteY2" fmla="*/ 84580 h 162371"/>
                <a:gd name="connsiteX3" fmla="*/ 136934 w 137024"/>
                <a:gd name="connsiteY3" fmla="*/ 162368 h 162371"/>
                <a:gd name="connsiteX4" fmla="*/ 82959 w 137024"/>
                <a:gd name="connsiteY4" fmla="*/ 87755 h 162371"/>
                <a:gd name="connsiteX5" fmla="*/ 57559 w 137024"/>
                <a:gd name="connsiteY5" fmla="*/ 27430 h 162371"/>
                <a:gd name="connsiteX6" fmla="*/ 409 w 137024"/>
                <a:gd name="connsiteY6" fmla="*/ 443 h 16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24" h="162371">
                  <a:moveTo>
                    <a:pt x="409" y="443"/>
                  </a:moveTo>
                  <a:cubicBezTo>
                    <a:pt x="5965" y="-1409"/>
                    <a:pt x="75021" y="2295"/>
                    <a:pt x="90896" y="16318"/>
                  </a:cubicBezTo>
                  <a:cubicBezTo>
                    <a:pt x="106771" y="30341"/>
                    <a:pt x="87986" y="60238"/>
                    <a:pt x="95659" y="84580"/>
                  </a:cubicBezTo>
                  <a:cubicBezTo>
                    <a:pt x="103332" y="108922"/>
                    <a:pt x="139051" y="161839"/>
                    <a:pt x="136934" y="162368"/>
                  </a:cubicBezTo>
                  <a:cubicBezTo>
                    <a:pt x="134817" y="162897"/>
                    <a:pt x="96188" y="110245"/>
                    <a:pt x="82959" y="87755"/>
                  </a:cubicBezTo>
                  <a:cubicBezTo>
                    <a:pt x="69730" y="65265"/>
                    <a:pt x="67613" y="42247"/>
                    <a:pt x="57559" y="27430"/>
                  </a:cubicBezTo>
                  <a:cubicBezTo>
                    <a:pt x="47505" y="12613"/>
                    <a:pt x="-5147" y="2295"/>
                    <a:pt x="409" y="4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444D088E-2743-47BE-BF0C-A815F17C50AE}"/>
                </a:ext>
              </a:extLst>
            </p:cNvPr>
            <p:cNvSpPr/>
            <p:nvPr/>
          </p:nvSpPr>
          <p:spPr>
            <a:xfrm>
              <a:off x="7524681" y="2436970"/>
              <a:ext cx="143714" cy="378237"/>
            </a:xfrm>
            <a:custGeom>
              <a:avLst/>
              <a:gdLst>
                <a:gd name="connsiteX0" fmla="*/ 90557 w 143714"/>
                <a:gd name="connsiteY0" fmla="*/ 1430 h 378237"/>
                <a:gd name="connsiteX1" fmla="*/ 135007 w 143714"/>
                <a:gd name="connsiteY1" fmla="*/ 37943 h 378237"/>
                <a:gd name="connsiteX2" fmla="*/ 142944 w 143714"/>
                <a:gd name="connsiteY2" fmla="*/ 71280 h 378237"/>
                <a:gd name="connsiteX3" fmla="*/ 123894 w 143714"/>
                <a:gd name="connsiteY3" fmla="*/ 161768 h 378237"/>
                <a:gd name="connsiteX4" fmla="*/ 101669 w 143714"/>
                <a:gd name="connsiteY4" fmla="*/ 239555 h 378237"/>
                <a:gd name="connsiteX5" fmla="*/ 50869 w 143714"/>
                <a:gd name="connsiteY5" fmla="*/ 333218 h 378237"/>
                <a:gd name="connsiteX6" fmla="*/ 69 w 143714"/>
                <a:gd name="connsiteY6" fmla="*/ 374493 h 378237"/>
                <a:gd name="connsiteX7" fmla="*/ 61982 w 143714"/>
                <a:gd name="connsiteY7" fmla="*/ 242730 h 378237"/>
                <a:gd name="connsiteX8" fmla="*/ 87382 w 143714"/>
                <a:gd name="connsiteY8" fmla="*/ 90330 h 378237"/>
                <a:gd name="connsiteX9" fmla="*/ 90557 w 143714"/>
                <a:gd name="connsiteY9" fmla="*/ 1430 h 3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14" h="378237">
                  <a:moveTo>
                    <a:pt x="90557" y="1430"/>
                  </a:moveTo>
                  <a:cubicBezTo>
                    <a:pt x="98494" y="-7301"/>
                    <a:pt x="126276" y="26302"/>
                    <a:pt x="135007" y="37943"/>
                  </a:cubicBezTo>
                  <a:cubicBezTo>
                    <a:pt x="143738" y="49584"/>
                    <a:pt x="144796" y="50643"/>
                    <a:pt x="142944" y="71280"/>
                  </a:cubicBezTo>
                  <a:cubicBezTo>
                    <a:pt x="141092" y="91918"/>
                    <a:pt x="130773" y="133722"/>
                    <a:pt x="123894" y="161768"/>
                  </a:cubicBezTo>
                  <a:cubicBezTo>
                    <a:pt x="117015" y="189814"/>
                    <a:pt x="113840" y="210980"/>
                    <a:pt x="101669" y="239555"/>
                  </a:cubicBezTo>
                  <a:cubicBezTo>
                    <a:pt x="89498" y="268130"/>
                    <a:pt x="67802" y="310728"/>
                    <a:pt x="50869" y="333218"/>
                  </a:cubicBezTo>
                  <a:cubicBezTo>
                    <a:pt x="33936" y="355708"/>
                    <a:pt x="-1783" y="389574"/>
                    <a:pt x="69" y="374493"/>
                  </a:cubicBezTo>
                  <a:cubicBezTo>
                    <a:pt x="1921" y="359412"/>
                    <a:pt x="47430" y="290090"/>
                    <a:pt x="61982" y="242730"/>
                  </a:cubicBezTo>
                  <a:cubicBezTo>
                    <a:pt x="76534" y="195370"/>
                    <a:pt x="83413" y="128959"/>
                    <a:pt x="87382" y="90330"/>
                  </a:cubicBezTo>
                  <a:cubicBezTo>
                    <a:pt x="91351" y="51701"/>
                    <a:pt x="82620" y="10161"/>
                    <a:pt x="90557" y="143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1419C2E4-FE51-4F3E-B7C9-D7A9490A30BD}"/>
                </a:ext>
              </a:extLst>
            </p:cNvPr>
            <p:cNvSpPr/>
            <p:nvPr/>
          </p:nvSpPr>
          <p:spPr>
            <a:xfrm>
              <a:off x="7269150" y="3003515"/>
              <a:ext cx="264997" cy="438230"/>
            </a:xfrm>
            <a:custGeom>
              <a:avLst/>
              <a:gdLst>
                <a:gd name="connsiteX0" fmla="*/ 254005 w 264997"/>
                <a:gd name="connsiteY0" fmla="*/ 35 h 438230"/>
                <a:gd name="connsiteX1" fmla="*/ 250830 w 264997"/>
                <a:gd name="connsiteY1" fmla="*/ 96873 h 438230"/>
                <a:gd name="connsiteX2" fmla="*/ 80967 w 264997"/>
                <a:gd name="connsiteY2" fmla="*/ 331823 h 438230"/>
                <a:gd name="connsiteX3" fmla="*/ 5 w 264997"/>
                <a:gd name="connsiteY3" fmla="*/ 438185 h 438230"/>
                <a:gd name="connsiteX4" fmla="*/ 77792 w 264997"/>
                <a:gd name="connsiteY4" fmla="*/ 341348 h 438230"/>
                <a:gd name="connsiteX5" fmla="*/ 239717 w 264997"/>
                <a:gd name="connsiteY5" fmla="*/ 88935 h 438230"/>
                <a:gd name="connsiteX6" fmla="*/ 254005 w 264997"/>
                <a:gd name="connsiteY6" fmla="*/ 35 h 43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97" h="438230">
                  <a:moveTo>
                    <a:pt x="254005" y="35"/>
                  </a:moveTo>
                  <a:cubicBezTo>
                    <a:pt x="255857" y="1358"/>
                    <a:pt x="279670" y="41575"/>
                    <a:pt x="250830" y="96873"/>
                  </a:cubicBezTo>
                  <a:cubicBezTo>
                    <a:pt x="221990" y="152171"/>
                    <a:pt x="122771" y="274938"/>
                    <a:pt x="80967" y="331823"/>
                  </a:cubicBezTo>
                  <a:cubicBezTo>
                    <a:pt x="39163" y="388708"/>
                    <a:pt x="534" y="436598"/>
                    <a:pt x="5" y="438185"/>
                  </a:cubicBezTo>
                  <a:cubicBezTo>
                    <a:pt x="-524" y="439772"/>
                    <a:pt x="37840" y="399556"/>
                    <a:pt x="77792" y="341348"/>
                  </a:cubicBezTo>
                  <a:cubicBezTo>
                    <a:pt x="117744" y="283140"/>
                    <a:pt x="210348" y="143704"/>
                    <a:pt x="239717" y="88935"/>
                  </a:cubicBezTo>
                  <a:cubicBezTo>
                    <a:pt x="269086" y="34166"/>
                    <a:pt x="252153" y="-1288"/>
                    <a:pt x="254005" y="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ECF5E591-A33A-4D44-AF31-0C0CE84CE51B}"/>
                </a:ext>
              </a:extLst>
            </p:cNvPr>
            <p:cNvSpPr/>
            <p:nvPr/>
          </p:nvSpPr>
          <p:spPr>
            <a:xfrm>
              <a:off x="5619810" y="4140182"/>
              <a:ext cx="266889" cy="245888"/>
            </a:xfrm>
            <a:custGeom>
              <a:avLst/>
              <a:gdLst>
                <a:gd name="connsiteX0" fmla="*/ 25340 w 266889"/>
                <a:gd name="connsiteY0" fmla="*/ 18 h 245888"/>
                <a:gd name="connsiteX1" fmla="*/ 74023 w 266889"/>
                <a:gd name="connsiteY1" fmla="*/ 101618 h 245888"/>
                <a:gd name="connsiteX2" fmla="*/ 266640 w 266889"/>
                <a:gd name="connsiteY2" fmla="*/ 243435 h 245888"/>
                <a:gd name="connsiteX3" fmla="*/ 112123 w 266889"/>
                <a:gd name="connsiteY3" fmla="*/ 186285 h 245888"/>
                <a:gd name="connsiteX4" fmla="*/ 2057 w 266889"/>
                <a:gd name="connsiteY4" fmla="*/ 118551 h 245888"/>
                <a:gd name="connsiteX5" fmla="*/ 40157 w 266889"/>
                <a:gd name="connsiteY5" fmla="*/ 93151 h 245888"/>
                <a:gd name="connsiteX6" fmla="*/ 25340 w 266889"/>
                <a:gd name="connsiteY6" fmla="*/ 18 h 24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89" h="245888">
                  <a:moveTo>
                    <a:pt x="25340" y="18"/>
                  </a:moveTo>
                  <a:cubicBezTo>
                    <a:pt x="30984" y="1429"/>
                    <a:pt x="33806" y="61049"/>
                    <a:pt x="74023" y="101618"/>
                  </a:cubicBezTo>
                  <a:cubicBezTo>
                    <a:pt x="114240" y="142188"/>
                    <a:pt x="260290" y="229324"/>
                    <a:pt x="266640" y="243435"/>
                  </a:cubicBezTo>
                  <a:cubicBezTo>
                    <a:pt x="272990" y="257546"/>
                    <a:pt x="156220" y="207099"/>
                    <a:pt x="112123" y="186285"/>
                  </a:cubicBezTo>
                  <a:cubicBezTo>
                    <a:pt x="68026" y="165471"/>
                    <a:pt x="14051" y="134073"/>
                    <a:pt x="2057" y="118551"/>
                  </a:cubicBezTo>
                  <a:cubicBezTo>
                    <a:pt x="-9937" y="103029"/>
                    <a:pt x="34160" y="108673"/>
                    <a:pt x="40157" y="93151"/>
                  </a:cubicBezTo>
                  <a:cubicBezTo>
                    <a:pt x="46154" y="77629"/>
                    <a:pt x="19696" y="-1393"/>
                    <a:pt x="25340" y="1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4F6BEBA7-C81D-490D-A66B-AB8219B946B9}"/>
                </a:ext>
              </a:extLst>
            </p:cNvPr>
            <p:cNvSpPr/>
            <p:nvPr/>
          </p:nvSpPr>
          <p:spPr>
            <a:xfrm>
              <a:off x="6819860" y="1266445"/>
              <a:ext cx="328033" cy="442196"/>
            </a:xfrm>
            <a:custGeom>
              <a:avLst/>
              <a:gdLst>
                <a:gd name="connsiteX0" fmla="*/ 3215 w 328033"/>
                <a:gd name="connsiteY0" fmla="*/ 6730 h 442196"/>
                <a:gd name="connsiteX1" fmla="*/ 136565 w 328033"/>
                <a:gd name="connsiteY1" fmla="*/ 108330 h 442196"/>
                <a:gd name="connsiteX2" fmla="*/ 225465 w 328033"/>
                <a:gd name="connsiteY2" fmla="*/ 257555 h 442196"/>
                <a:gd name="connsiteX3" fmla="*/ 323890 w 328033"/>
                <a:gd name="connsiteY3" fmla="*/ 441705 h 442196"/>
                <a:gd name="connsiteX4" fmla="*/ 282615 w 328033"/>
                <a:gd name="connsiteY4" fmla="*/ 302005 h 442196"/>
                <a:gd name="connsiteX5" fmla="*/ 3215 w 328033"/>
                <a:gd name="connsiteY5" fmla="*/ 6730 h 44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033" h="442196">
                  <a:moveTo>
                    <a:pt x="3215" y="6730"/>
                  </a:moveTo>
                  <a:cubicBezTo>
                    <a:pt x="-21127" y="-25549"/>
                    <a:pt x="99523" y="66526"/>
                    <a:pt x="136565" y="108330"/>
                  </a:cubicBezTo>
                  <a:cubicBezTo>
                    <a:pt x="173607" y="150134"/>
                    <a:pt x="194244" y="201993"/>
                    <a:pt x="225465" y="257555"/>
                  </a:cubicBezTo>
                  <a:cubicBezTo>
                    <a:pt x="256686" y="313118"/>
                    <a:pt x="314365" y="434297"/>
                    <a:pt x="323890" y="441705"/>
                  </a:cubicBezTo>
                  <a:cubicBezTo>
                    <a:pt x="333415" y="449113"/>
                    <a:pt x="329182" y="371326"/>
                    <a:pt x="282615" y="302005"/>
                  </a:cubicBezTo>
                  <a:cubicBezTo>
                    <a:pt x="236048" y="232684"/>
                    <a:pt x="27557" y="39009"/>
                    <a:pt x="3215" y="673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B0465094-FF01-4A1C-A5A3-8A3435A2A3A7}"/>
                </a:ext>
              </a:extLst>
            </p:cNvPr>
            <p:cNvSpPr/>
            <p:nvPr/>
          </p:nvSpPr>
          <p:spPr>
            <a:xfrm>
              <a:off x="6473222" y="1815814"/>
              <a:ext cx="579377" cy="248389"/>
            </a:xfrm>
            <a:custGeom>
              <a:avLst/>
              <a:gdLst>
                <a:gd name="connsiteX0" fmla="*/ 3778 w 579377"/>
                <a:gd name="connsiteY0" fmla="*/ 286 h 248389"/>
                <a:gd name="connsiteX1" fmla="*/ 95853 w 579377"/>
                <a:gd name="connsiteY1" fmla="*/ 133636 h 248389"/>
                <a:gd name="connsiteX2" fmla="*/ 175228 w 579377"/>
                <a:gd name="connsiteY2" fmla="*/ 232061 h 248389"/>
                <a:gd name="connsiteX3" fmla="*/ 248253 w 579377"/>
                <a:gd name="connsiteY3" fmla="*/ 228886 h 248389"/>
                <a:gd name="connsiteX4" fmla="*/ 578453 w 579377"/>
                <a:gd name="connsiteY4" fmla="*/ 247936 h 248389"/>
                <a:gd name="connsiteX5" fmla="*/ 343503 w 579377"/>
                <a:gd name="connsiteY5" fmla="*/ 206661 h 248389"/>
                <a:gd name="connsiteX6" fmla="*/ 232378 w 579377"/>
                <a:gd name="connsiteY6" fmla="*/ 171736 h 248389"/>
                <a:gd name="connsiteX7" fmla="*/ 3778 w 579377"/>
                <a:gd name="connsiteY7" fmla="*/ 286 h 2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377" h="248389">
                  <a:moveTo>
                    <a:pt x="3778" y="286"/>
                  </a:moveTo>
                  <a:cubicBezTo>
                    <a:pt x="-18976" y="-6064"/>
                    <a:pt x="67278" y="95007"/>
                    <a:pt x="95853" y="133636"/>
                  </a:cubicBezTo>
                  <a:cubicBezTo>
                    <a:pt x="124428" y="172265"/>
                    <a:pt x="149828" y="216186"/>
                    <a:pt x="175228" y="232061"/>
                  </a:cubicBezTo>
                  <a:cubicBezTo>
                    <a:pt x="200628" y="247936"/>
                    <a:pt x="181049" y="226240"/>
                    <a:pt x="248253" y="228886"/>
                  </a:cubicBezTo>
                  <a:cubicBezTo>
                    <a:pt x="315457" y="231532"/>
                    <a:pt x="562578" y="251640"/>
                    <a:pt x="578453" y="247936"/>
                  </a:cubicBezTo>
                  <a:cubicBezTo>
                    <a:pt x="594328" y="244232"/>
                    <a:pt x="401182" y="219361"/>
                    <a:pt x="343503" y="206661"/>
                  </a:cubicBezTo>
                  <a:cubicBezTo>
                    <a:pt x="285824" y="193961"/>
                    <a:pt x="286353" y="201369"/>
                    <a:pt x="232378" y="171736"/>
                  </a:cubicBezTo>
                  <a:cubicBezTo>
                    <a:pt x="178403" y="142103"/>
                    <a:pt x="26532" y="6636"/>
                    <a:pt x="3778" y="28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2BF64267-C79A-4059-AABF-3F5512B54FAD}"/>
                </a:ext>
              </a:extLst>
            </p:cNvPr>
            <p:cNvSpPr/>
            <p:nvPr/>
          </p:nvSpPr>
          <p:spPr>
            <a:xfrm>
              <a:off x="7396784" y="2133502"/>
              <a:ext cx="58555" cy="220346"/>
            </a:xfrm>
            <a:custGeom>
              <a:avLst/>
              <a:gdLst>
                <a:gd name="connsiteX0" fmla="*/ 58116 w 58555"/>
                <a:gd name="connsiteY0" fmla="*/ 98 h 220346"/>
                <a:gd name="connsiteX1" fmla="*/ 31129 w 58555"/>
                <a:gd name="connsiteY1" fmla="*/ 76298 h 220346"/>
                <a:gd name="connsiteX2" fmla="*/ 58116 w 58555"/>
                <a:gd name="connsiteY2" fmla="*/ 219173 h 220346"/>
                <a:gd name="connsiteX3" fmla="*/ 7316 w 58555"/>
                <a:gd name="connsiteY3" fmla="*/ 139798 h 220346"/>
                <a:gd name="connsiteX4" fmla="*/ 4141 w 58555"/>
                <a:gd name="connsiteY4" fmla="*/ 62011 h 220346"/>
                <a:gd name="connsiteX5" fmla="*/ 58116 w 58555"/>
                <a:gd name="connsiteY5" fmla="*/ 98 h 2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5" h="220346">
                  <a:moveTo>
                    <a:pt x="58116" y="98"/>
                  </a:moveTo>
                  <a:cubicBezTo>
                    <a:pt x="62614" y="2479"/>
                    <a:pt x="31129" y="39786"/>
                    <a:pt x="31129" y="76298"/>
                  </a:cubicBezTo>
                  <a:cubicBezTo>
                    <a:pt x="31129" y="112810"/>
                    <a:pt x="62085" y="208590"/>
                    <a:pt x="58116" y="219173"/>
                  </a:cubicBezTo>
                  <a:cubicBezTo>
                    <a:pt x="54147" y="229756"/>
                    <a:pt x="16312" y="165992"/>
                    <a:pt x="7316" y="139798"/>
                  </a:cubicBezTo>
                  <a:cubicBezTo>
                    <a:pt x="-1680" y="113604"/>
                    <a:pt x="-1944" y="85030"/>
                    <a:pt x="4141" y="62011"/>
                  </a:cubicBezTo>
                  <a:cubicBezTo>
                    <a:pt x="10226" y="38992"/>
                    <a:pt x="53618" y="-2283"/>
                    <a:pt x="58116" y="9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7804A61-1A11-4C6E-B66F-C70A7013C132}"/>
                </a:ext>
              </a:extLst>
            </p:cNvPr>
            <p:cNvSpPr/>
            <p:nvPr/>
          </p:nvSpPr>
          <p:spPr>
            <a:xfrm>
              <a:off x="7812088" y="2325688"/>
              <a:ext cx="225425" cy="173055"/>
            </a:xfrm>
            <a:custGeom>
              <a:avLst/>
              <a:gdLst>
                <a:gd name="connsiteX0" fmla="*/ 0 w 225425"/>
                <a:gd name="connsiteY0" fmla="*/ 0 h 173055"/>
                <a:gd name="connsiteX1" fmla="*/ 69850 w 225425"/>
                <a:gd name="connsiteY1" fmla="*/ 28575 h 173055"/>
                <a:gd name="connsiteX2" fmla="*/ 131762 w 225425"/>
                <a:gd name="connsiteY2" fmla="*/ 101600 h 173055"/>
                <a:gd name="connsiteX3" fmla="*/ 179387 w 225425"/>
                <a:gd name="connsiteY3" fmla="*/ 173037 h 173055"/>
                <a:gd name="connsiteX4" fmla="*/ 155575 w 225425"/>
                <a:gd name="connsiteY4" fmla="*/ 107950 h 173055"/>
                <a:gd name="connsiteX5" fmla="*/ 106362 w 225425"/>
                <a:gd name="connsiteY5" fmla="*/ 44450 h 173055"/>
                <a:gd name="connsiteX6" fmla="*/ 225425 w 225425"/>
                <a:gd name="connsiteY6" fmla="*/ 171450 h 17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25" h="173055">
                  <a:moveTo>
                    <a:pt x="0" y="0"/>
                  </a:moveTo>
                  <a:cubicBezTo>
                    <a:pt x="23945" y="5821"/>
                    <a:pt x="47890" y="11642"/>
                    <a:pt x="69850" y="28575"/>
                  </a:cubicBezTo>
                  <a:cubicBezTo>
                    <a:pt x="91810" y="45508"/>
                    <a:pt x="113506" y="77523"/>
                    <a:pt x="131762" y="101600"/>
                  </a:cubicBezTo>
                  <a:cubicBezTo>
                    <a:pt x="150018" y="125677"/>
                    <a:pt x="175418" y="171979"/>
                    <a:pt x="179387" y="173037"/>
                  </a:cubicBezTo>
                  <a:cubicBezTo>
                    <a:pt x="183356" y="174095"/>
                    <a:pt x="167746" y="129381"/>
                    <a:pt x="155575" y="107950"/>
                  </a:cubicBezTo>
                  <a:cubicBezTo>
                    <a:pt x="143404" y="86519"/>
                    <a:pt x="94720" y="33867"/>
                    <a:pt x="106362" y="44450"/>
                  </a:cubicBezTo>
                  <a:cubicBezTo>
                    <a:pt x="118004" y="55033"/>
                    <a:pt x="171714" y="113241"/>
                    <a:pt x="225425" y="171450"/>
                  </a:cubicBezTo>
                </a:path>
              </a:pathLst>
            </a:custGeom>
            <a:noFill/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07BA2FFE-7418-4FC8-AD67-FAECBF78D435}"/>
                </a:ext>
              </a:extLst>
            </p:cNvPr>
            <p:cNvSpPr/>
            <p:nvPr/>
          </p:nvSpPr>
          <p:spPr>
            <a:xfrm>
              <a:off x="7129380" y="2126550"/>
              <a:ext cx="204086" cy="198830"/>
            </a:xfrm>
            <a:custGeom>
              <a:avLst/>
              <a:gdLst>
                <a:gd name="connsiteX0" fmla="*/ 885 w 204086"/>
                <a:gd name="connsiteY0" fmla="*/ 162 h 198830"/>
                <a:gd name="connsiteX1" fmla="*/ 80260 w 204086"/>
                <a:gd name="connsiteY1" fmla="*/ 43025 h 198830"/>
                <a:gd name="connsiteX2" fmla="*/ 137410 w 204086"/>
                <a:gd name="connsiteY2" fmla="*/ 90650 h 198830"/>
                <a:gd name="connsiteX3" fmla="*/ 204085 w 204086"/>
                <a:gd name="connsiteY3" fmla="*/ 198600 h 198830"/>
                <a:gd name="connsiteX4" fmla="*/ 135822 w 204086"/>
                <a:gd name="connsiteY4" fmla="*/ 58900 h 198830"/>
                <a:gd name="connsiteX5" fmla="*/ 885 w 204086"/>
                <a:gd name="connsiteY5" fmla="*/ 162 h 1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86" h="198830">
                  <a:moveTo>
                    <a:pt x="885" y="162"/>
                  </a:moveTo>
                  <a:cubicBezTo>
                    <a:pt x="-8375" y="-2484"/>
                    <a:pt x="57506" y="27944"/>
                    <a:pt x="80260" y="43025"/>
                  </a:cubicBezTo>
                  <a:cubicBezTo>
                    <a:pt x="103014" y="58106"/>
                    <a:pt x="116773" y="64721"/>
                    <a:pt x="137410" y="90650"/>
                  </a:cubicBezTo>
                  <a:cubicBezTo>
                    <a:pt x="158048" y="116579"/>
                    <a:pt x="204350" y="203892"/>
                    <a:pt x="204085" y="198600"/>
                  </a:cubicBezTo>
                  <a:cubicBezTo>
                    <a:pt x="203820" y="193308"/>
                    <a:pt x="166778" y="89856"/>
                    <a:pt x="135822" y="58900"/>
                  </a:cubicBezTo>
                  <a:cubicBezTo>
                    <a:pt x="104866" y="27944"/>
                    <a:pt x="10145" y="2808"/>
                    <a:pt x="885" y="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8187A7A-8381-4253-B052-33AA98D80CA4}"/>
                </a:ext>
              </a:extLst>
            </p:cNvPr>
            <p:cNvSpPr/>
            <p:nvPr/>
          </p:nvSpPr>
          <p:spPr>
            <a:xfrm>
              <a:off x="5046800" y="1033071"/>
              <a:ext cx="824137" cy="477941"/>
            </a:xfrm>
            <a:custGeom>
              <a:avLst/>
              <a:gdLst>
                <a:gd name="connsiteX0" fmla="*/ 823775 w 824137"/>
                <a:gd name="connsiteY0" fmla="*/ 392 h 477941"/>
                <a:gd name="connsiteX1" fmla="*/ 584063 w 824137"/>
                <a:gd name="connsiteY1" fmla="*/ 67067 h 477941"/>
                <a:gd name="connsiteX2" fmla="*/ 353875 w 824137"/>
                <a:gd name="connsiteY2" fmla="*/ 184542 h 477941"/>
                <a:gd name="connsiteX3" fmla="*/ 168138 w 824137"/>
                <a:gd name="connsiteY3" fmla="*/ 319479 h 477941"/>
                <a:gd name="connsiteX4" fmla="*/ 3038 w 824137"/>
                <a:gd name="connsiteY4" fmla="*/ 476642 h 477941"/>
                <a:gd name="connsiteX5" fmla="*/ 71300 w 824137"/>
                <a:gd name="connsiteY5" fmla="*/ 386154 h 477941"/>
                <a:gd name="connsiteX6" fmla="*/ 198300 w 824137"/>
                <a:gd name="connsiteY6" fmla="*/ 243279 h 477941"/>
                <a:gd name="connsiteX7" fmla="*/ 528500 w 824137"/>
                <a:gd name="connsiteY7" fmla="*/ 49604 h 477941"/>
                <a:gd name="connsiteX8" fmla="*/ 823775 w 824137"/>
                <a:gd name="connsiteY8" fmla="*/ 392 h 4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137" h="477941">
                  <a:moveTo>
                    <a:pt x="823775" y="392"/>
                  </a:moveTo>
                  <a:cubicBezTo>
                    <a:pt x="833035" y="3302"/>
                    <a:pt x="662380" y="36375"/>
                    <a:pt x="584063" y="67067"/>
                  </a:cubicBezTo>
                  <a:cubicBezTo>
                    <a:pt x="505746" y="97759"/>
                    <a:pt x="423196" y="142473"/>
                    <a:pt x="353875" y="184542"/>
                  </a:cubicBezTo>
                  <a:cubicBezTo>
                    <a:pt x="284554" y="226611"/>
                    <a:pt x="226611" y="270796"/>
                    <a:pt x="168138" y="319479"/>
                  </a:cubicBezTo>
                  <a:cubicBezTo>
                    <a:pt x="109665" y="368162"/>
                    <a:pt x="19178" y="465530"/>
                    <a:pt x="3038" y="476642"/>
                  </a:cubicBezTo>
                  <a:cubicBezTo>
                    <a:pt x="-13102" y="487754"/>
                    <a:pt x="38756" y="425048"/>
                    <a:pt x="71300" y="386154"/>
                  </a:cubicBezTo>
                  <a:cubicBezTo>
                    <a:pt x="103844" y="347260"/>
                    <a:pt x="122100" y="299371"/>
                    <a:pt x="198300" y="243279"/>
                  </a:cubicBezTo>
                  <a:cubicBezTo>
                    <a:pt x="274500" y="187187"/>
                    <a:pt x="426371" y="88762"/>
                    <a:pt x="528500" y="49604"/>
                  </a:cubicBezTo>
                  <a:cubicBezTo>
                    <a:pt x="630629" y="10446"/>
                    <a:pt x="814515" y="-2518"/>
                    <a:pt x="823775" y="39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5C1EAF94-5BB9-4E8E-B5ED-3366F2AE54B9}"/>
                </a:ext>
              </a:extLst>
            </p:cNvPr>
            <p:cNvSpPr/>
            <p:nvPr/>
          </p:nvSpPr>
          <p:spPr>
            <a:xfrm>
              <a:off x="6463250" y="975729"/>
              <a:ext cx="348797" cy="69034"/>
            </a:xfrm>
            <a:custGeom>
              <a:avLst/>
              <a:gdLst>
                <a:gd name="connsiteX0" fmla="*/ 1050 w 348797"/>
                <a:gd name="connsiteY0" fmla="*/ 54 h 69034"/>
                <a:gd name="connsiteX1" fmla="*/ 60317 w 348797"/>
                <a:gd name="connsiteY1" fmla="*/ 50854 h 69034"/>
                <a:gd name="connsiteX2" fmla="*/ 115350 w 348797"/>
                <a:gd name="connsiteY2" fmla="*/ 67788 h 69034"/>
                <a:gd name="connsiteX3" fmla="*/ 204250 w 348797"/>
                <a:gd name="connsiteY3" fmla="*/ 21221 h 69034"/>
                <a:gd name="connsiteX4" fmla="*/ 348183 w 348797"/>
                <a:gd name="connsiteY4" fmla="*/ 55088 h 69034"/>
                <a:gd name="connsiteX5" fmla="*/ 252933 w 348797"/>
                <a:gd name="connsiteY5" fmla="*/ 12754 h 69034"/>
                <a:gd name="connsiteX6" fmla="*/ 174617 w 348797"/>
                <a:gd name="connsiteY6" fmla="*/ 14871 h 69034"/>
                <a:gd name="connsiteX7" fmla="*/ 113233 w 348797"/>
                <a:gd name="connsiteY7" fmla="*/ 40271 h 69034"/>
                <a:gd name="connsiteX8" fmla="*/ 1050 w 348797"/>
                <a:gd name="connsiteY8" fmla="*/ 54 h 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97" h="69034">
                  <a:moveTo>
                    <a:pt x="1050" y="54"/>
                  </a:moveTo>
                  <a:cubicBezTo>
                    <a:pt x="-7769" y="1818"/>
                    <a:pt x="41267" y="39565"/>
                    <a:pt x="60317" y="50854"/>
                  </a:cubicBezTo>
                  <a:cubicBezTo>
                    <a:pt x="79367" y="62143"/>
                    <a:pt x="91361" y="72727"/>
                    <a:pt x="115350" y="67788"/>
                  </a:cubicBezTo>
                  <a:cubicBezTo>
                    <a:pt x="139339" y="62849"/>
                    <a:pt x="165444" y="23338"/>
                    <a:pt x="204250" y="21221"/>
                  </a:cubicBezTo>
                  <a:cubicBezTo>
                    <a:pt x="243056" y="19104"/>
                    <a:pt x="340069" y="56499"/>
                    <a:pt x="348183" y="55088"/>
                  </a:cubicBezTo>
                  <a:cubicBezTo>
                    <a:pt x="356297" y="53677"/>
                    <a:pt x="281860" y="19457"/>
                    <a:pt x="252933" y="12754"/>
                  </a:cubicBezTo>
                  <a:cubicBezTo>
                    <a:pt x="224006" y="6051"/>
                    <a:pt x="197900" y="10285"/>
                    <a:pt x="174617" y="14871"/>
                  </a:cubicBezTo>
                  <a:cubicBezTo>
                    <a:pt x="151334" y="19457"/>
                    <a:pt x="137222" y="40977"/>
                    <a:pt x="113233" y="40271"/>
                  </a:cubicBezTo>
                  <a:cubicBezTo>
                    <a:pt x="89244" y="39566"/>
                    <a:pt x="9869" y="-1710"/>
                    <a:pt x="1050" y="5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2A9C738-4F85-4B4B-A493-DCB88FFA723E}"/>
                </a:ext>
              </a:extLst>
            </p:cNvPr>
            <p:cNvSpPr/>
            <p:nvPr/>
          </p:nvSpPr>
          <p:spPr>
            <a:xfrm>
              <a:off x="6579753" y="182753"/>
              <a:ext cx="1117416" cy="1462456"/>
            </a:xfrm>
            <a:custGeom>
              <a:avLst/>
              <a:gdLst>
                <a:gd name="connsiteX0" fmla="*/ 2022 w 1117416"/>
                <a:gd name="connsiteY0" fmla="*/ 17272 h 1462456"/>
                <a:gd name="connsiteX1" fmla="*/ 202047 w 1117416"/>
                <a:gd name="connsiteY1" fmla="*/ 90297 h 1462456"/>
                <a:gd name="connsiteX2" fmla="*/ 922772 w 1117416"/>
                <a:gd name="connsiteY2" fmla="*/ 722122 h 1462456"/>
                <a:gd name="connsiteX3" fmla="*/ 1116447 w 1117416"/>
                <a:gd name="connsiteY3" fmla="*/ 1458722 h 1462456"/>
                <a:gd name="connsiteX4" fmla="*/ 992622 w 1117416"/>
                <a:gd name="connsiteY4" fmla="*/ 998347 h 1462456"/>
                <a:gd name="connsiteX5" fmla="*/ 881497 w 1117416"/>
                <a:gd name="connsiteY5" fmla="*/ 776097 h 1462456"/>
                <a:gd name="connsiteX6" fmla="*/ 287772 w 1117416"/>
                <a:gd name="connsiteY6" fmla="*/ 217297 h 1462456"/>
                <a:gd name="connsiteX7" fmla="*/ 2022 w 1117416"/>
                <a:gd name="connsiteY7" fmla="*/ 17272 h 14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416" h="1462456">
                  <a:moveTo>
                    <a:pt x="2022" y="17272"/>
                  </a:moveTo>
                  <a:cubicBezTo>
                    <a:pt x="-12266" y="-3895"/>
                    <a:pt x="48589" y="-27178"/>
                    <a:pt x="202047" y="90297"/>
                  </a:cubicBezTo>
                  <a:cubicBezTo>
                    <a:pt x="355505" y="207772"/>
                    <a:pt x="770372" y="494051"/>
                    <a:pt x="922772" y="722122"/>
                  </a:cubicBezTo>
                  <a:cubicBezTo>
                    <a:pt x="1075172" y="950193"/>
                    <a:pt x="1104805" y="1412685"/>
                    <a:pt x="1116447" y="1458722"/>
                  </a:cubicBezTo>
                  <a:cubicBezTo>
                    <a:pt x="1128089" y="1504759"/>
                    <a:pt x="1031780" y="1112118"/>
                    <a:pt x="992622" y="998347"/>
                  </a:cubicBezTo>
                  <a:cubicBezTo>
                    <a:pt x="953464" y="884576"/>
                    <a:pt x="998972" y="906272"/>
                    <a:pt x="881497" y="776097"/>
                  </a:cubicBezTo>
                  <a:cubicBezTo>
                    <a:pt x="764022" y="645922"/>
                    <a:pt x="432235" y="339005"/>
                    <a:pt x="287772" y="217297"/>
                  </a:cubicBezTo>
                  <a:cubicBezTo>
                    <a:pt x="143310" y="95589"/>
                    <a:pt x="16310" y="38439"/>
                    <a:pt x="2022" y="172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6BAE2AF-E0BA-4895-88C6-8B08641D14F8}"/>
                </a:ext>
              </a:extLst>
            </p:cNvPr>
            <p:cNvSpPr/>
            <p:nvPr/>
          </p:nvSpPr>
          <p:spPr>
            <a:xfrm>
              <a:off x="7485506" y="1658284"/>
              <a:ext cx="231151" cy="1152822"/>
            </a:xfrm>
            <a:custGeom>
              <a:avLst/>
              <a:gdLst>
                <a:gd name="connsiteX0" fmla="*/ 220219 w 231151"/>
                <a:gd name="connsiteY0" fmla="*/ 8591 h 1152822"/>
                <a:gd name="connsiteX1" fmla="*/ 210694 w 231151"/>
                <a:gd name="connsiteY1" fmla="*/ 138766 h 1152822"/>
                <a:gd name="connsiteX2" fmla="*/ 201169 w 231151"/>
                <a:gd name="connsiteY2" fmla="*/ 249891 h 1152822"/>
                <a:gd name="connsiteX3" fmla="*/ 147194 w 231151"/>
                <a:gd name="connsiteY3" fmla="*/ 430866 h 1152822"/>
                <a:gd name="connsiteX4" fmla="*/ 121794 w 231151"/>
                <a:gd name="connsiteY4" fmla="*/ 548341 h 1152822"/>
                <a:gd name="connsiteX5" fmla="*/ 140844 w 231151"/>
                <a:gd name="connsiteY5" fmla="*/ 649941 h 1152822"/>
                <a:gd name="connsiteX6" fmla="*/ 90044 w 231151"/>
                <a:gd name="connsiteY6" fmla="*/ 840441 h 1152822"/>
                <a:gd name="connsiteX7" fmla="*/ 10669 w 231151"/>
                <a:gd name="connsiteY7" fmla="*/ 1135716 h 1152822"/>
                <a:gd name="connsiteX8" fmla="*/ 1144 w 231151"/>
                <a:gd name="connsiteY8" fmla="*/ 1084916 h 1152822"/>
                <a:gd name="connsiteX9" fmla="*/ 13844 w 231151"/>
                <a:gd name="connsiteY9" fmla="*/ 815041 h 1152822"/>
                <a:gd name="connsiteX10" fmla="*/ 61469 w 231151"/>
                <a:gd name="connsiteY10" fmla="*/ 595966 h 1152822"/>
                <a:gd name="connsiteX11" fmla="*/ 23369 w 231151"/>
                <a:gd name="connsiteY11" fmla="*/ 300691 h 1152822"/>
                <a:gd name="connsiteX12" fmla="*/ 42419 w 231151"/>
                <a:gd name="connsiteY12" fmla="*/ 46691 h 1152822"/>
                <a:gd name="connsiteX13" fmla="*/ 220219 w 231151"/>
                <a:gd name="connsiteY13" fmla="*/ 8591 h 11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51" h="1152822">
                  <a:moveTo>
                    <a:pt x="220219" y="8591"/>
                  </a:moveTo>
                  <a:cubicBezTo>
                    <a:pt x="248265" y="23937"/>
                    <a:pt x="213869" y="98549"/>
                    <a:pt x="210694" y="138766"/>
                  </a:cubicBezTo>
                  <a:cubicBezTo>
                    <a:pt x="207519" y="178983"/>
                    <a:pt x="211752" y="201208"/>
                    <a:pt x="201169" y="249891"/>
                  </a:cubicBezTo>
                  <a:cubicBezTo>
                    <a:pt x="190586" y="298574"/>
                    <a:pt x="160423" y="381124"/>
                    <a:pt x="147194" y="430866"/>
                  </a:cubicBezTo>
                  <a:cubicBezTo>
                    <a:pt x="133965" y="480608"/>
                    <a:pt x="122852" y="511829"/>
                    <a:pt x="121794" y="548341"/>
                  </a:cubicBezTo>
                  <a:cubicBezTo>
                    <a:pt x="120736" y="584853"/>
                    <a:pt x="146136" y="601258"/>
                    <a:pt x="140844" y="649941"/>
                  </a:cubicBezTo>
                  <a:cubicBezTo>
                    <a:pt x="135552" y="698624"/>
                    <a:pt x="111740" y="759479"/>
                    <a:pt x="90044" y="840441"/>
                  </a:cubicBezTo>
                  <a:cubicBezTo>
                    <a:pt x="68348" y="921403"/>
                    <a:pt x="25486" y="1094970"/>
                    <a:pt x="10669" y="1135716"/>
                  </a:cubicBezTo>
                  <a:cubicBezTo>
                    <a:pt x="-4148" y="1176462"/>
                    <a:pt x="615" y="1138362"/>
                    <a:pt x="1144" y="1084916"/>
                  </a:cubicBezTo>
                  <a:cubicBezTo>
                    <a:pt x="1673" y="1031470"/>
                    <a:pt x="3790" y="896533"/>
                    <a:pt x="13844" y="815041"/>
                  </a:cubicBezTo>
                  <a:cubicBezTo>
                    <a:pt x="23898" y="733549"/>
                    <a:pt x="59881" y="681691"/>
                    <a:pt x="61469" y="595966"/>
                  </a:cubicBezTo>
                  <a:cubicBezTo>
                    <a:pt x="63056" y="510241"/>
                    <a:pt x="26544" y="392237"/>
                    <a:pt x="23369" y="300691"/>
                  </a:cubicBezTo>
                  <a:cubicBezTo>
                    <a:pt x="20194" y="209145"/>
                    <a:pt x="13315" y="99078"/>
                    <a:pt x="42419" y="46691"/>
                  </a:cubicBezTo>
                  <a:cubicBezTo>
                    <a:pt x="71523" y="-5696"/>
                    <a:pt x="192173" y="-6755"/>
                    <a:pt x="220219" y="859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A0E968E2-4C63-443A-B3F3-782F84993CFA}"/>
                </a:ext>
              </a:extLst>
            </p:cNvPr>
            <p:cNvSpPr/>
            <p:nvPr/>
          </p:nvSpPr>
          <p:spPr>
            <a:xfrm>
              <a:off x="5156200" y="240731"/>
              <a:ext cx="1290470" cy="947870"/>
            </a:xfrm>
            <a:custGeom>
              <a:avLst/>
              <a:gdLst>
                <a:gd name="connsiteX0" fmla="*/ 1041396 w 1051316"/>
                <a:gd name="connsiteY0" fmla="*/ 10094 h 890540"/>
                <a:gd name="connsiteX1" fmla="*/ 1015996 w 1051316"/>
                <a:gd name="connsiteY1" fmla="*/ 149794 h 890540"/>
                <a:gd name="connsiteX2" fmla="*/ 1003296 w 1051316"/>
                <a:gd name="connsiteY2" fmla="*/ 276794 h 890540"/>
                <a:gd name="connsiteX3" fmla="*/ 1009646 w 1051316"/>
                <a:gd name="connsiteY3" fmla="*/ 343469 h 890540"/>
                <a:gd name="connsiteX4" fmla="*/ 1009646 w 1051316"/>
                <a:gd name="connsiteY4" fmla="*/ 476819 h 890540"/>
                <a:gd name="connsiteX5" fmla="*/ 1009646 w 1051316"/>
                <a:gd name="connsiteY5" fmla="*/ 622869 h 890540"/>
                <a:gd name="connsiteX6" fmla="*/ 962021 w 1051316"/>
                <a:gd name="connsiteY6" fmla="*/ 641919 h 890540"/>
                <a:gd name="connsiteX7" fmla="*/ 844546 w 1051316"/>
                <a:gd name="connsiteY7" fmla="*/ 692719 h 890540"/>
                <a:gd name="connsiteX8" fmla="*/ 587371 w 1051316"/>
                <a:gd name="connsiteY8" fmla="*/ 702244 h 890540"/>
                <a:gd name="connsiteX9" fmla="*/ 15871 w 1051316"/>
                <a:gd name="connsiteY9" fmla="*/ 886394 h 890540"/>
                <a:gd name="connsiteX10" fmla="*/ 158746 w 1051316"/>
                <a:gd name="connsiteY10" fmla="*/ 822894 h 890540"/>
                <a:gd name="connsiteX11" fmla="*/ 152396 w 1051316"/>
                <a:gd name="connsiteY11" fmla="*/ 733994 h 890540"/>
                <a:gd name="connsiteX12" fmla="*/ 136521 w 1051316"/>
                <a:gd name="connsiteY12" fmla="*/ 686369 h 890540"/>
                <a:gd name="connsiteX13" fmla="*/ 104771 w 1051316"/>
                <a:gd name="connsiteY13" fmla="*/ 591119 h 890540"/>
                <a:gd name="connsiteX14" fmla="*/ 120646 w 1051316"/>
                <a:gd name="connsiteY14" fmla="*/ 514919 h 890540"/>
                <a:gd name="connsiteX15" fmla="*/ 228596 w 1051316"/>
                <a:gd name="connsiteY15" fmla="*/ 356169 h 890540"/>
                <a:gd name="connsiteX16" fmla="*/ 377821 w 1051316"/>
                <a:gd name="connsiteY16" fmla="*/ 187894 h 890540"/>
                <a:gd name="connsiteX17" fmla="*/ 327021 w 1051316"/>
                <a:gd name="connsiteY17" fmla="*/ 105344 h 890540"/>
                <a:gd name="connsiteX18" fmla="*/ 425446 w 1051316"/>
                <a:gd name="connsiteY18" fmla="*/ 149794 h 890540"/>
                <a:gd name="connsiteX19" fmla="*/ 533396 w 1051316"/>
                <a:gd name="connsiteY19" fmla="*/ 89469 h 890540"/>
                <a:gd name="connsiteX20" fmla="*/ 619121 w 1051316"/>
                <a:gd name="connsiteY20" fmla="*/ 3744 h 890540"/>
                <a:gd name="connsiteX21" fmla="*/ 831846 w 1051316"/>
                <a:gd name="connsiteY21" fmla="*/ 13269 h 890540"/>
                <a:gd name="connsiteX22" fmla="*/ 1041396 w 1051316"/>
                <a:gd name="connsiteY22" fmla="*/ 10094 h 89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1316" h="890540">
                  <a:moveTo>
                    <a:pt x="1041396" y="10094"/>
                  </a:moveTo>
                  <a:cubicBezTo>
                    <a:pt x="1072088" y="32848"/>
                    <a:pt x="1022346" y="105344"/>
                    <a:pt x="1015996" y="149794"/>
                  </a:cubicBezTo>
                  <a:cubicBezTo>
                    <a:pt x="1009646" y="194244"/>
                    <a:pt x="1004354" y="244515"/>
                    <a:pt x="1003296" y="276794"/>
                  </a:cubicBezTo>
                  <a:cubicBezTo>
                    <a:pt x="1002238" y="309073"/>
                    <a:pt x="1008588" y="310132"/>
                    <a:pt x="1009646" y="343469"/>
                  </a:cubicBezTo>
                  <a:cubicBezTo>
                    <a:pt x="1010704" y="376806"/>
                    <a:pt x="1009646" y="476819"/>
                    <a:pt x="1009646" y="476819"/>
                  </a:cubicBezTo>
                  <a:cubicBezTo>
                    <a:pt x="1009646" y="523386"/>
                    <a:pt x="1017583" y="595353"/>
                    <a:pt x="1009646" y="622869"/>
                  </a:cubicBezTo>
                  <a:cubicBezTo>
                    <a:pt x="1001709" y="650385"/>
                    <a:pt x="962021" y="641919"/>
                    <a:pt x="962021" y="641919"/>
                  </a:cubicBezTo>
                  <a:cubicBezTo>
                    <a:pt x="934504" y="653561"/>
                    <a:pt x="906988" y="682665"/>
                    <a:pt x="844546" y="692719"/>
                  </a:cubicBezTo>
                  <a:cubicBezTo>
                    <a:pt x="782104" y="702773"/>
                    <a:pt x="725484" y="669965"/>
                    <a:pt x="587371" y="702244"/>
                  </a:cubicBezTo>
                  <a:cubicBezTo>
                    <a:pt x="449258" y="734523"/>
                    <a:pt x="87308" y="866286"/>
                    <a:pt x="15871" y="886394"/>
                  </a:cubicBezTo>
                  <a:cubicBezTo>
                    <a:pt x="-55566" y="906502"/>
                    <a:pt x="135992" y="848294"/>
                    <a:pt x="158746" y="822894"/>
                  </a:cubicBezTo>
                  <a:cubicBezTo>
                    <a:pt x="181500" y="797494"/>
                    <a:pt x="156100" y="756748"/>
                    <a:pt x="152396" y="733994"/>
                  </a:cubicBezTo>
                  <a:cubicBezTo>
                    <a:pt x="148692" y="711240"/>
                    <a:pt x="136521" y="686369"/>
                    <a:pt x="136521" y="686369"/>
                  </a:cubicBezTo>
                  <a:cubicBezTo>
                    <a:pt x="128583" y="662557"/>
                    <a:pt x="107417" y="619694"/>
                    <a:pt x="104771" y="591119"/>
                  </a:cubicBezTo>
                  <a:cubicBezTo>
                    <a:pt x="102125" y="562544"/>
                    <a:pt x="100009" y="554077"/>
                    <a:pt x="120646" y="514919"/>
                  </a:cubicBezTo>
                  <a:cubicBezTo>
                    <a:pt x="141283" y="475761"/>
                    <a:pt x="185733" y="410673"/>
                    <a:pt x="228596" y="356169"/>
                  </a:cubicBezTo>
                  <a:cubicBezTo>
                    <a:pt x="271458" y="301665"/>
                    <a:pt x="361417" y="229698"/>
                    <a:pt x="377821" y="187894"/>
                  </a:cubicBezTo>
                  <a:cubicBezTo>
                    <a:pt x="394225" y="146090"/>
                    <a:pt x="319084" y="111694"/>
                    <a:pt x="327021" y="105344"/>
                  </a:cubicBezTo>
                  <a:cubicBezTo>
                    <a:pt x="334958" y="98994"/>
                    <a:pt x="391050" y="152440"/>
                    <a:pt x="425446" y="149794"/>
                  </a:cubicBezTo>
                  <a:cubicBezTo>
                    <a:pt x="459842" y="147148"/>
                    <a:pt x="501117" y="113811"/>
                    <a:pt x="533396" y="89469"/>
                  </a:cubicBezTo>
                  <a:cubicBezTo>
                    <a:pt x="565675" y="65127"/>
                    <a:pt x="569379" y="16444"/>
                    <a:pt x="619121" y="3744"/>
                  </a:cubicBezTo>
                  <a:cubicBezTo>
                    <a:pt x="668863" y="-8956"/>
                    <a:pt x="764113" y="14856"/>
                    <a:pt x="831846" y="13269"/>
                  </a:cubicBezTo>
                  <a:cubicBezTo>
                    <a:pt x="899579" y="11682"/>
                    <a:pt x="1010704" y="-12660"/>
                    <a:pt x="1041396" y="100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A9FB5B4A-BBE4-4699-B456-D384A2E046E9}"/>
                </a:ext>
              </a:extLst>
            </p:cNvPr>
            <p:cNvSpPr/>
            <p:nvPr/>
          </p:nvSpPr>
          <p:spPr>
            <a:xfrm>
              <a:off x="6460077" y="256124"/>
              <a:ext cx="1119756" cy="1207708"/>
            </a:xfrm>
            <a:custGeom>
              <a:avLst/>
              <a:gdLst>
                <a:gd name="connsiteX0" fmla="*/ 17404 w 1028162"/>
                <a:gd name="connsiteY0" fmla="*/ 1051 h 1207708"/>
                <a:gd name="connsiteX1" fmla="*/ 249179 w 1028162"/>
                <a:gd name="connsiteY1" fmla="*/ 159801 h 1207708"/>
                <a:gd name="connsiteX2" fmla="*/ 576204 w 1028162"/>
                <a:gd name="connsiteY2" fmla="*/ 397926 h 1207708"/>
                <a:gd name="connsiteX3" fmla="*/ 966729 w 1028162"/>
                <a:gd name="connsiteY3" fmla="*/ 791626 h 1207708"/>
                <a:gd name="connsiteX4" fmla="*/ 1027054 w 1028162"/>
                <a:gd name="connsiteY4" fmla="*/ 1201201 h 1207708"/>
                <a:gd name="connsiteX5" fmla="*/ 995304 w 1028162"/>
                <a:gd name="connsiteY5" fmla="*/ 1023401 h 1207708"/>
                <a:gd name="connsiteX6" fmla="*/ 871479 w 1028162"/>
                <a:gd name="connsiteY6" fmla="*/ 759876 h 1207708"/>
                <a:gd name="connsiteX7" fmla="*/ 684154 w 1028162"/>
                <a:gd name="connsiteY7" fmla="*/ 753526 h 1207708"/>
                <a:gd name="connsiteX8" fmla="*/ 484129 w 1028162"/>
                <a:gd name="connsiteY8" fmla="*/ 763051 h 1207708"/>
                <a:gd name="connsiteX9" fmla="*/ 204729 w 1028162"/>
                <a:gd name="connsiteY9" fmla="*/ 667801 h 1207708"/>
                <a:gd name="connsiteX10" fmla="*/ 20579 w 1028162"/>
                <a:gd name="connsiteY10" fmla="*/ 531276 h 1207708"/>
                <a:gd name="connsiteX11" fmla="*/ 14229 w 1028162"/>
                <a:gd name="connsiteY11" fmla="*/ 236001 h 1207708"/>
                <a:gd name="connsiteX12" fmla="*/ 17404 w 1028162"/>
                <a:gd name="connsiteY12" fmla="*/ 1051 h 120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162" h="1207708">
                  <a:moveTo>
                    <a:pt x="17404" y="1051"/>
                  </a:moveTo>
                  <a:cubicBezTo>
                    <a:pt x="56562" y="-11649"/>
                    <a:pt x="156046" y="93655"/>
                    <a:pt x="249179" y="159801"/>
                  </a:cubicBezTo>
                  <a:cubicBezTo>
                    <a:pt x="342312" y="225947"/>
                    <a:pt x="456612" y="292622"/>
                    <a:pt x="576204" y="397926"/>
                  </a:cubicBezTo>
                  <a:cubicBezTo>
                    <a:pt x="695796" y="503230"/>
                    <a:pt x="891587" y="657747"/>
                    <a:pt x="966729" y="791626"/>
                  </a:cubicBezTo>
                  <a:cubicBezTo>
                    <a:pt x="1041871" y="925505"/>
                    <a:pt x="1022292" y="1162572"/>
                    <a:pt x="1027054" y="1201201"/>
                  </a:cubicBezTo>
                  <a:cubicBezTo>
                    <a:pt x="1031816" y="1239830"/>
                    <a:pt x="1021233" y="1096955"/>
                    <a:pt x="995304" y="1023401"/>
                  </a:cubicBezTo>
                  <a:cubicBezTo>
                    <a:pt x="969375" y="949847"/>
                    <a:pt x="923337" y="804855"/>
                    <a:pt x="871479" y="759876"/>
                  </a:cubicBezTo>
                  <a:cubicBezTo>
                    <a:pt x="819621" y="714897"/>
                    <a:pt x="748712" y="752997"/>
                    <a:pt x="684154" y="753526"/>
                  </a:cubicBezTo>
                  <a:cubicBezTo>
                    <a:pt x="619596" y="754055"/>
                    <a:pt x="564033" y="777338"/>
                    <a:pt x="484129" y="763051"/>
                  </a:cubicBezTo>
                  <a:cubicBezTo>
                    <a:pt x="404225" y="748764"/>
                    <a:pt x="281987" y="706430"/>
                    <a:pt x="204729" y="667801"/>
                  </a:cubicBezTo>
                  <a:cubicBezTo>
                    <a:pt x="127471" y="629172"/>
                    <a:pt x="52329" y="603243"/>
                    <a:pt x="20579" y="531276"/>
                  </a:cubicBezTo>
                  <a:cubicBezTo>
                    <a:pt x="-11171" y="459309"/>
                    <a:pt x="10525" y="319609"/>
                    <a:pt x="14229" y="236001"/>
                  </a:cubicBezTo>
                  <a:cubicBezTo>
                    <a:pt x="17933" y="152393"/>
                    <a:pt x="-21754" y="13751"/>
                    <a:pt x="17404" y="10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D397D70D-32E4-4B70-B443-82EE7A3EC49F}"/>
                </a:ext>
              </a:extLst>
            </p:cNvPr>
            <p:cNvSpPr/>
            <p:nvPr/>
          </p:nvSpPr>
          <p:spPr>
            <a:xfrm>
              <a:off x="4920217" y="746272"/>
              <a:ext cx="596343" cy="860472"/>
            </a:xfrm>
            <a:custGeom>
              <a:avLst/>
              <a:gdLst>
                <a:gd name="connsiteX0" fmla="*/ 364256 w 368857"/>
                <a:gd name="connsiteY0" fmla="*/ 108523 h 531460"/>
                <a:gd name="connsiteX1" fmla="*/ 78506 w 368857"/>
                <a:gd name="connsiteY1" fmla="*/ 365698 h 531460"/>
                <a:gd name="connsiteX2" fmla="*/ 30881 w 368857"/>
                <a:gd name="connsiteY2" fmla="*/ 530798 h 531460"/>
                <a:gd name="connsiteX3" fmla="*/ 21356 w 368857"/>
                <a:gd name="connsiteY3" fmla="*/ 416498 h 531460"/>
                <a:gd name="connsiteX4" fmla="*/ 15006 w 368857"/>
                <a:gd name="connsiteY4" fmla="*/ 241873 h 531460"/>
                <a:gd name="connsiteX5" fmla="*/ 237256 w 368857"/>
                <a:gd name="connsiteY5" fmla="*/ 6923 h 531460"/>
                <a:gd name="connsiteX6" fmla="*/ 364256 w 368857"/>
                <a:gd name="connsiteY6" fmla="*/ 108523 h 5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57" h="531460">
                  <a:moveTo>
                    <a:pt x="364256" y="108523"/>
                  </a:moveTo>
                  <a:cubicBezTo>
                    <a:pt x="337798" y="168319"/>
                    <a:pt x="134068" y="295319"/>
                    <a:pt x="78506" y="365698"/>
                  </a:cubicBezTo>
                  <a:cubicBezTo>
                    <a:pt x="22944" y="436077"/>
                    <a:pt x="40406" y="522331"/>
                    <a:pt x="30881" y="530798"/>
                  </a:cubicBezTo>
                  <a:cubicBezTo>
                    <a:pt x="21356" y="539265"/>
                    <a:pt x="24002" y="464652"/>
                    <a:pt x="21356" y="416498"/>
                  </a:cubicBezTo>
                  <a:cubicBezTo>
                    <a:pt x="18710" y="368344"/>
                    <a:pt x="-20977" y="310135"/>
                    <a:pt x="15006" y="241873"/>
                  </a:cubicBezTo>
                  <a:cubicBezTo>
                    <a:pt x="50989" y="173611"/>
                    <a:pt x="177460" y="36556"/>
                    <a:pt x="237256" y="6923"/>
                  </a:cubicBezTo>
                  <a:cubicBezTo>
                    <a:pt x="297052" y="-22710"/>
                    <a:pt x="390714" y="48727"/>
                    <a:pt x="364256" y="10852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4A837DFA-5DDE-4405-96E4-D7CE598E377A}"/>
                </a:ext>
              </a:extLst>
            </p:cNvPr>
            <p:cNvSpPr/>
            <p:nvPr/>
          </p:nvSpPr>
          <p:spPr>
            <a:xfrm>
              <a:off x="6624394" y="156161"/>
              <a:ext cx="884178" cy="750457"/>
            </a:xfrm>
            <a:custGeom>
              <a:avLst/>
              <a:gdLst>
                <a:gd name="connsiteX0" fmla="*/ 773 w 884178"/>
                <a:gd name="connsiteY0" fmla="*/ 472 h 750457"/>
                <a:gd name="connsiteX1" fmla="*/ 364839 w 884178"/>
                <a:gd name="connsiteY1" fmla="*/ 169806 h 750457"/>
                <a:gd name="connsiteX2" fmla="*/ 661173 w 884178"/>
                <a:gd name="connsiteY2" fmla="*/ 423806 h 750457"/>
                <a:gd name="connsiteX3" fmla="*/ 881306 w 884178"/>
                <a:gd name="connsiteY3" fmla="*/ 745539 h 750457"/>
                <a:gd name="connsiteX4" fmla="*/ 771239 w 884178"/>
                <a:gd name="connsiteY4" fmla="*/ 605839 h 750457"/>
                <a:gd name="connsiteX5" fmla="*/ 551106 w 884178"/>
                <a:gd name="connsiteY5" fmla="*/ 432272 h 750457"/>
                <a:gd name="connsiteX6" fmla="*/ 275939 w 884178"/>
                <a:gd name="connsiteY6" fmla="*/ 220606 h 750457"/>
                <a:gd name="connsiteX7" fmla="*/ 773 w 884178"/>
                <a:gd name="connsiteY7" fmla="*/ 472 h 75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178" h="750457">
                  <a:moveTo>
                    <a:pt x="773" y="472"/>
                  </a:moveTo>
                  <a:cubicBezTo>
                    <a:pt x="15590" y="-7995"/>
                    <a:pt x="254772" y="99250"/>
                    <a:pt x="364839" y="169806"/>
                  </a:cubicBezTo>
                  <a:cubicBezTo>
                    <a:pt x="474906" y="240362"/>
                    <a:pt x="575095" y="327851"/>
                    <a:pt x="661173" y="423806"/>
                  </a:cubicBezTo>
                  <a:cubicBezTo>
                    <a:pt x="747251" y="519761"/>
                    <a:pt x="862962" y="715200"/>
                    <a:pt x="881306" y="745539"/>
                  </a:cubicBezTo>
                  <a:cubicBezTo>
                    <a:pt x="899650" y="775878"/>
                    <a:pt x="826272" y="658050"/>
                    <a:pt x="771239" y="605839"/>
                  </a:cubicBezTo>
                  <a:cubicBezTo>
                    <a:pt x="716206" y="553628"/>
                    <a:pt x="551106" y="432272"/>
                    <a:pt x="551106" y="432272"/>
                  </a:cubicBezTo>
                  <a:cubicBezTo>
                    <a:pt x="468556" y="368067"/>
                    <a:pt x="364133" y="291161"/>
                    <a:pt x="275939" y="220606"/>
                  </a:cubicBezTo>
                  <a:cubicBezTo>
                    <a:pt x="187745" y="150051"/>
                    <a:pt x="-14044" y="8939"/>
                    <a:pt x="773" y="4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C58A149B-1206-44A0-8C0F-49B06D79F19A}"/>
                </a:ext>
              </a:extLst>
            </p:cNvPr>
            <p:cNvSpPr/>
            <p:nvPr/>
          </p:nvSpPr>
          <p:spPr>
            <a:xfrm>
              <a:off x="4777444" y="86413"/>
              <a:ext cx="1359651" cy="2150264"/>
            </a:xfrm>
            <a:custGeom>
              <a:avLst/>
              <a:gdLst>
                <a:gd name="connsiteX0" fmla="*/ 1327023 w 1359651"/>
                <a:gd name="connsiteY0" fmla="*/ 87154 h 2150264"/>
                <a:gd name="connsiteX1" fmla="*/ 903689 w 1359651"/>
                <a:gd name="connsiteY1" fmla="*/ 273420 h 2150264"/>
                <a:gd name="connsiteX2" fmla="*/ 662389 w 1359651"/>
                <a:gd name="connsiteY2" fmla="*/ 468154 h 2150264"/>
                <a:gd name="connsiteX3" fmla="*/ 344889 w 1359651"/>
                <a:gd name="connsiteY3" fmla="*/ 832220 h 2150264"/>
                <a:gd name="connsiteX4" fmla="*/ 184023 w 1359651"/>
                <a:gd name="connsiteY4" fmla="*/ 1060820 h 2150264"/>
                <a:gd name="connsiteX5" fmla="*/ 205189 w 1359651"/>
                <a:gd name="connsiteY5" fmla="*/ 1446054 h 2150264"/>
                <a:gd name="connsiteX6" fmla="*/ 107823 w 1359651"/>
                <a:gd name="connsiteY6" fmla="*/ 1661954 h 2150264"/>
                <a:gd name="connsiteX7" fmla="*/ 86656 w 1359651"/>
                <a:gd name="connsiteY7" fmla="*/ 1822820 h 2150264"/>
                <a:gd name="connsiteX8" fmla="*/ 99356 w 1359651"/>
                <a:gd name="connsiteY8" fmla="*/ 2009087 h 2150264"/>
                <a:gd name="connsiteX9" fmla="*/ 31623 w 1359651"/>
                <a:gd name="connsiteY9" fmla="*/ 2148787 h 2150264"/>
                <a:gd name="connsiteX10" fmla="*/ 35856 w 1359651"/>
                <a:gd name="connsiteY10" fmla="*/ 1920187 h 2150264"/>
                <a:gd name="connsiteX11" fmla="*/ 1989 w 1359651"/>
                <a:gd name="connsiteY11" fmla="*/ 1395254 h 2150264"/>
                <a:gd name="connsiteX12" fmla="*/ 103589 w 1359651"/>
                <a:gd name="connsiteY12" fmla="*/ 925354 h 2150264"/>
                <a:gd name="connsiteX13" fmla="*/ 433789 w 1359651"/>
                <a:gd name="connsiteY13" fmla="*/ 430054 h 2150264"/>
                <a:gd name="connsiteX14" fmla="*/ 878289 w 1359651"/>
                <a:gd name="connsiteY14" fmla="*/ 159120 h 2150264"/>
                <a:gd name="connsiteX15" fmla="*/ 1280456 w 1359651"/>
                <a:gd name="connsiteY15" fmla="*/ 2487 h 2150264"/>
                <a:gd name="connsiteX16" fmla="*/ 1327023 w 1359651"/>
                <a:gd name="connsiteY16" fmla="*/ 87154 h 215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651" h="2150264">
                  <a:moveTo>
                    <a:pt x="1327023" y="87154"/>
                  </a:moveTo>
                  <a:cubicBezTo>
                    <a:pt x="1264229" y="132309"/>
                    <a:pt x="1014461" y="209920"/>
                    <a:pt x="903689" y="273420"/>
                  </a:cubicBezTo>
                  <a:cubicBezTo>
                    <a:pt x="792917" y="336920"/>
                    <a:pt x="755522" y="375021"/>
                    <a:pt x="662389" y="468154"/>
                  </a:cubicBezTo>
                  <a:cubicBezTo>
                    <a:pt x="569256" y="561287"/>
                    <a:pt x="424617" y="733442"/>
                    <a:pt x="344889" y="832220"/>
                  </a:cubicBezTo>
                  <a:cubicBezTo>
                    <a:pt x="265161" y="930998"/>
                    <a:pt x="207306" y="958514"/>
                    <a:pt x="184023" y="1060820"/>
                  </a:cubicBezTo>
                  <a:cubicBezTo>
                    <a:pt x="160740" y="1163126"/>
                    <a:pt x="217889" y="1345865"/>
                    <a:pt x="205189" y="1446054"/>
                  </a:cubicBezTo>
                  <a:cubicBezTo>
                    <a:pt x="192489" y="1546243"/>
                    <a:pt x="127578" y="1599160"/>
                    <a:pt x="107823" y="1661954"/>
                  </a:cubicBezTo>
                  <a:cubicBezTo>
                    <a:pt x="88068" y="1724748"/>
                    <a:pt x="88067" y="1764965"/>
                    <a:pt x="86656" y="1822820"/>
                  </a:cubicBezTo>
                  <a:cubicBezTo>
                    <a:pt x="85245" y="1880675"/>
                    <a:pt x="108528" y="1954759"/>
                    <a:pt x="99356" y="2009087"/>
                  </a:cubicBezTo>
                  <a:cubicBezTo>
                    <a:pt x="90184" y="2063415"/>
                    <a:pt x="42206" y="2163604"/>
                    <a:pt x="31623" y="2148787"/>
                  </a:cubicBezTo>
                  <a:cubicBezTo>
                    <a:pt x="21040" y="2133970"/>
                    <a:pt x="40795" y="2045776"/>
                    <a:pt x="35856" y="1920187"/>
                  </a:cubicBezTo>
                  <a:cubicBezTo>
                    <a:pt x="30917" y="1794598"/>
                    <a:pt x="-9300" y="1561059"/>
                    <a:pt x="1989" y="1395254"/>
                  </a:cubicBezTo>
                  <a:cubicBezTo>
                    <a:pt x="13278" y="1229449"/>
                    <a:pt x="31622" y="1086221"/>
                    <a:pt x="103589" y="925354"/>
                  </a:cubicBezTo>
                  <a:cubicBezTo>
                    <a:pt x="175556" y="764487"/>
                    <a:pt x="304672" y="557760"/>
                    <a:pt x="433789" y="430054"/>
                  </a:cubicBezTo>
                  <a:cubicBezTo>
                    <a:pt x="562906" y="302348"/>
                    <a:pt x="737178" y="230381"/>
                    <a:pt x="878289" y="159120"/>
                  </a:cubicBezTo>
                  <a:cubicBezTo>
                    <a:pt x="1019400" y="87859"/>
                    <a:pt x="1205667" y="17304"/>
                    <a:pt x="1280456" y="2487"/>
                  </a:cubicBezTo>
                  <a:cubicBezTo>
                    <a:pt x="1355245" y="-12330"/>
                    <a:pt x="1389817" y="41999"/>
                    <a:pt x="1327023" y="8715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BAD221E4-3D7C-424B-9B4F-C84BD2CAC4D6}"/>
                </a:ext>
              </a:extLst>
            </p:cNvPr>
            <p:cNvSpPr/>
            <p:nvPr/>
          </p:nvSpPr>
          <p:spPr>
            <a:xfrm>
              <a:off x="4697636" y="1163275"/>
              <a:ext cx="141699" cy="1436087"/>
            </a:xfrm>
            <a:custGeom>
              <a:avLst/>
              <a:gdLst>
                <a:gd name="connsiteX0" fmla="*/ 122649 w 141699"/>
                <a:gd name="connsiteY0" fmla="*/ 8300 h 1436087"/>
                <a:gd name="connsiteX1" fmla="*/ 27399 w 141699"/>
                <a:gd name="connsiteY1" fmla="*/ 205150 h 1436087"/>
                <a:gd name="connsiteX2" fmla="*/ 5174 w 141699"/>
                <a:gd name="connsiteY2" fmla="*/ 503600 h 1436087"/>
                <a:gd name="connsiteX3" fmla="*/ 5174 w 141699"/>
                <a:gd name="connsiteY3" fmla="*/ 732200 h 1436087"/>
                <a:gd name="connsiteX4" fmla="*/ 5174 w 141699"/>
                <a:gd name="connsiteY4" fmla="*/ 865550 h 1436087"/>
                <a:gd name="connsiteX5" fmla="*/ 75024 w 141699"/>
                <a:gd name="connsiteY5" fmla="*/ 1383075 h 1436087"/>
                <a:gd name="connsiteX6" fmla="*/ 141699 w 141699"/>
                <a:gd name="connsiteY6" fmla="*/ 1392600 h 1436087"/>
                <a:gd name="connsiteX7" fmla="*/ 75024 w 141699"/>
                <a:gd name="connsiteY7" fmla="*/ 1148125 h 1436087"/>
                <a:gd name="connsiteX8" fmla="*/ 106774 w 141699"/>
                <a:gd name="connsiteY8" fmla="*/ 881425 h 1436087"/>
                <a:gd name="connsiteX9" fmla="*/ 90899 w 141699"/>
                <a:gd name="connsiteY9" fmla="*/ 484550 h 1436087"/>
                <a:gd name="connsiteX10" fmla="*/ 122649 w 141699"/>
                <a:gd name="connsiteY10" fmla="*/ 8300 h 14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99" h="1436087">
                  <a:moveTo>
                    <a:pt x="122649" y="8300"/>
                  </a:moveTo>
                  <a:cubicBezTo>
                    <a:pt x="112066" y="-38267"/>
                    <a:pt x="46978" y="122600"/>
                    <a:pt x="27399" y="205150"/>
                  </a:cubicBezTo>
                  <a:cubicBezTo>
                    <a:pt x="7820" y="287700"/>
                    <a:pt x="8878" y="415758"/>
                    <a:pt x="5174" y="503600"/>
                  </a:cubicBezTo>
                  <a:cubicBezTo>
                    <a:pt x="1470" y="591442"/>
                    <a:pt x="5174" y="732200"/>
                    <a:pt x="5174" y="732200"/>
                  </a:cubicBezTo>
                  <a:cubicBezTo>
                    <a:pt x="5174" y="792525"/>
                    <a:pt x="-6468" y="757071"/>
                    <a:pt x="5174" y="865550"/>
                  </a:cubicBezTo>
                  <a:cubicBezTo>
                    <a:pt x="16816" y="974029"/>
                    <a:pt x="52270" y="1295233"/>
                    <a:pt x="75024" y="1383075"/>
                  </a:cubicBezTo>
                  <a:cubicBezTo>
                    <a:pt x="97778" y="1470917"/>
                    <a:pt x="141699" y="1431758"/>
                    <a:pt x="141699" y="1392600"/>
                  </a:cubicBezTo>
                  <a:cubicBezTo>
                    <a:pt x="141699" y="1353442"/>
                    <a:pt x="80845" y="1233321"/>
                    <a:pt x="75024" y="1148125"/>
                  </a:cubicBezTo>
                  <a:cubicBezTo>
                    <a:pt x="69203" y="1062929"/>
                    <a:pt x="104128" y="992021"/>
                    <a:pt x="106774" y="881425"/>
                  </a:cubicBezTo>
                  <a:cubicBezTo>
                    <a:pt x="109420" y="770829"/>
                    <a:pt x="85607" y="633775"/>
                    <a:pt x="90899" y="484550"/>
                  </a:cubicBezTo>
                  <a:cubicBezTo>
                    <a:pt x="96191" y="335325"/>
                    <a:pt x="133232" y="54867"/>
                    <a:pt x="122649" y="830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475D5B84-653C-4D39-9A54-D02CC624D408}"/>
                </a:ext>
              </a:extLst>
            </p:cNvPr>
            <p:cNvSpPr/>
            <p:nvPr/>
          </p:nvSpPr>
          <p:spPr>
            <a:xfrm>
              <a:off x="6630823" y="979899"/>
              <a:ext cx="900442" cy="671261"/>
            </a:xfrm>
            <a:custGeom>
              <a:avLst/>
              <a:gdLst>
                <a:gd name="connsiteX0" fmla="*/ 3657 w 900442"/>
                <a:gd name="connsiteY0" fmla="*/ 541 h 671261"/>
                <a:gd name="connsiteX1" fmla="*/ 272897 w 900442"/>
                <a:gd name="connsiteY1" fmla="*/ 188501 h 671261"/>
                <a:gd name="connsiteX2" fmla="*/ 430377 w 900442"/>
                <a:gd name="connsiteY2" fmla="*/ 376461 h 671261"/>
                <a:gd name="connsiteX3" fmla="*/ 653897 w 900442"/>
                <a:gd name="connsiteY3" fmla="*/ 528861 h 671261"/>
                <a:gd name="connsiteX4" fmla="*/ 897737 w 900442"/>
                <a:gd name="connsiteY4" fmla="*/ 671101 h 671261"/>
                <a:gd name="connsiteX5" fmla="*/ 791057 w 900442"/>
                <a:gd name="connsiteY5" fmla="*/ 559341 h 671261"/>
                <a:gd name="connsiteX6" fmla="*/ 486257 w 900442"/>
                <a:gd name="connsiteY6" fmla="*/ 249461 h 671261"/>
                <a:gd name="connsiteX7" fmla="*/ 3657 w 900442"/>
                <a:gd name="connsiteY7" fmla="*/ 541 h 67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442" h="671261">
                  <a:moveTo>
                    <a:pt x="3657" y="541"/>
                  </a:moveTo>
                  <a:cubicBezTo>
                    <a:pt x="-31903" y="-9619"/>
                    <a:pt x="201777" y="125848"/>
                    <a:pt x="272897" y="188501"/>
                  </a:cubicBezTo>
                  <a:cubicBezTo>
                    <a:pt x="344017" y="251154"/>
                    <a:pt x="366877" y="319734"/>
                    <a:pt x="430377" y="376461"/>
                  </a:cubicBezTo>
                  <a:cubicBezTo>
                    <a:pt x="493877" y="433188"/>
                    <a:pt x="576004" y="479754"/>
                    <a:pt x="653897" y="528861"/>
                  </a:cubicBezTo>
                  <a:cubicBezTo>
                    <a:pt x="731790" y="577968"/>
                    <a:pt x="874877" y="666021"/>
                    <a:pt x="897737" y="671101"/>
                  </a:cubicBezTo>
                  <a:cubicBezTo>
                    <a:pt x="920597" y="676181"/>
                    <a:pt x="791057" y="559341"/>
                    <a:pt x="791057" y="559341"/>
                  </a:cubicBezTo>
                  <a:cubicBezTo>
                    <a:pt x="722477" y="489068"/>
                    <a:pt x="619184" y="340901"/>
                    <a:pt x="486257" y="249461"/>
                  </a:cubicBezTo>
                  <a:cubicBezTo>
                    <a:pt x="353330" y="158021"/>
                    <a:pt x="39217" y="10701"/>
                    <a:pt x="3657" y="54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691C0558-3647-47A3-A170-8A8503ECB2CF}"/>
                </a:ext>
              </a:extLst>
            </p:cNvPr>
            <p:cNvSpPr/>
            <p:nvPr/>
          </p:nvSpPr>
          <p:spPr>
            <a:xfrm>
              <a:off x="6520743" y="1041777"/>
              <a:ext cx="234467" cy="98326"/>
            </a:xfrm>
            <a:custGeom>
              <a:avLst/>
              <a:gdLst>
                <a:gd name="connsiteX0" fmla="*/ 3882 w 234467"/>
                <a:gd name="connsiteY0" fmla="*/ 98048 h 98326"/>
                <a:gd name="connsiteX1" fmla="*/ 54682 w 234467"/>
                <a:gd name="connsiteY1" fmla="*/ 31373 h 98326"/>
                <a:gd name="connsiteX2" fmla="*/ 232482 w 234467"/>
                <a:gd name="connsiteY2" fmla="*/ 15498 h 98326"/>
                <a:gd name="connsiteX3" fmla="*/ 140407 w 234467"/>
                <a:gd name="connsiteY3" fmla="*/ 2798 h 98326"/>
                <a:gd name="connsiteX4" fmla="*/ 3882 w 234467"/>
                <a:gd name="connsiteY4" fmla="*/ 98048 h 9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7" h="98326">
                  <a:moveTo>
                    <a:pt x="3882" y="98048"/>
                  </a:moveTo>
                  <a:cubicBezTo>
                    <a:pt x="-10406" y="102811"/>
                    <a:pt x="16582" y="45131"/>
                    <a:pt x="54682" y="31373"/>
                  </a:cubicBezTo>
                  <a:cubicBezTo>
                    <a:pt x="92782" y="17615"/>
                    <a:pt x="218194" y="20261"/>
                    <a:pt x="232482" y="15498"/>
                  </a:cubicBezTo>
                  <a:cubicBezTo>
                    <a:pt x="246770" y="10735"/>
                    <a:pt x="180624" y="-6727"/>
                    <a:pt x="140407" y="2798"/>
                  </a:cubicBezTo>
                  <a:cubicBezTo>
                    <a:pt x="100190" y="12323"/>
                    <a:pt x="18170" y="93285"/>
                    <a:pt x="3882" y="980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BEA80481-835C-47AA-92C2-A8ACC07BEC7A}"/>
                </a:ext>
              </a:extLst>
            </p:cNvPr>
            <p:cNvSpPr/>
            <p:nvPr/>
          </p:nvSpPr>
          <p:spPr>
            <a:xfrm>
              <a:off x="5247242" y="974358"/>
              <a:ext cx="1066849" cy="299119"/>
            </a:xfrm>
            <a:custGeom>
              <a:avLst/>
              <a:gdLst>
                <a:gd name="connsiteX0" fmla="*/ 1058308 w 1066849"/>
                <a:gd name="connsiteY0" fmla="*/ 54342 h 299119"/>
                <a:gd name="connsiteX1" fmla="*/ 804308 w 1066849"/>
                <a:gd name="connsiteY1" fmla="*/ 367 h 299119"/>
                <a:gd name="connsiteX2" fmla="*/ 378858 w 1066849"/>
                <a:gd name="connsiteY2" fmla="*/ 86092 h 299119"/>
                <a:gd name="connsiteX3" fmla="*/ 1033 w 1066849"/>
                <a:gd name="connsiteY3" fmla="*/ 298817 h 299119"/>
                <a:gd name="connsiteX4" fmla="*/ 496333 w 1066849"/>
                <a:gd name="connsiteY4" fmla="*/ 35292 h 299119"/>
                <a:gd name="connsiteX5" fmla="*/ 1058308 w 1066849"/>
                <a:gd name="connsiteY5" fmla="*/ 54342 h 2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49" h="299119">
                  <a:moveTo>
                    <a:pt x="1058308" y="54342"/>
                  </a:moveTo>
                  <a:cubicBezTo>
                    <a:pt x="1109637" y="48521"/>
                    <a:pt x="917550" y="-4925"/>
                    <a:pt x="804308" y="367"/>
                  </a:cubicBezTo>
                  <a:cubicBezTo>
                    <a:pt x="691066" y="5659"/>
                    <a:pt x="512737" y="36350"/>
                    <a:pt x="378858" y="86092"/>
                  </a:cubicBezTo>
                  <a:cubicBezTo>
                    <a:pt x="244979" y="135834"/>
                    <a:pt x="-18546" y="307284"/>
                    <a:pt x="1033" y="298817"/>
                  </a:cubicBezTo>
                  <a:cubicBezTo>
                    <a:pt x="20612" y="290350"/>
                    <a:pt x="318533" y="72334"/>
                    <a:pt x="496333" y="35292"/>
                  </a:cubicBezTo>
                  <a:cubicBezTo>
                    <a:pt x="674133" y="-1750"/>
                    <a:pt x="1006979" y="60163"/>
                    <a:pt x="1058308" y="5434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7FE9B317-CF60-40E0-9A11-F3572EA6B5C2}"/>
                </a:ext>
              </a:extLst>
            </p:cNvPr>
            <p:cNvSpPr/>
            <p:nvPr/>
          </p:nvSpPr>
          <p:spPr>
            <a:xfrm>
              <a:off x="4987814" y="1052951"/>
              <a:ext cx="601413" cy="515724"/>
            </a:xfrm>
            <a:custGeom>
              <a:avLst/>
              <a:gdLst>
                <a:gd name="connsiteX0" fmla="*/ 598171 w 601413"/>
                <a:gd name="connsiteY0" fmla="*/ 2198 h 515724"/>
                <a:gd name="connsiteX1" fmla="*/ 325121 w 601413"/>
                <a:gd name="connsiteY1" fmla="*/ 141898 h 515724"/>
                <a:gd name="connsiteX2" fmla="*/ 26671 w 601413"/>
                <a:gd name="connsiteY2" fmla="*/ 500673 h 515724"/>
                <a:gd name="connsiteX3" fmla="*/ 26671 w 601413"/>
                <a:gd name="connsiteY3" fmla="*/ 427648 h 515724"/>
                <a:gd name="connsiteX4" fmla="*/ 134621 w 601413"/>
                <a:gd name="connsiteY4" fmla="*/ 237148 h 515724"/>
                <a:gd name="connsiteX5" fmla="*/ 598171 w 601413"/>
                <a:gd name="connsiteY5" fmla="*/ 2198 h 5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413" h="515724">
                  <a:moveTo>
                    <a:pt x="598171" y="2198"/>
                  </a:moveTo>
                  <a:cubicBezTo>
                    <a:pt x="629921" y="-13677"/>
                    <a:pt x="420371" y="58819"/>
                    <a:pt x="325121" y="141898"/>
                  </a:cubicBezTo>
                  <a:cubicBezTo>
                    <a:pt x="229871" y="224977"/>
                    <a:pt x="76413" y="453048"/>
                    <a:pt x="26671" y="500673"/>
                  </a:cubicBezTo>
                  <a:cubicBezTo>
                    <a:pt x="-23071" y="548298"/>
                    <a:pt x="8679" y="471569"/>
                    <a:pt x="26671" y="427648"/>
                  </a:cubicBezTo>
                  <a:cubicBezTo>
                    <a:pt x="44663" y="383727"/>
                    <a:pt x="45192" y="305940"/>
                    <a:pt x="134621" y="237148"/>
                  </a:cubicBezTo>
                  <a:cubicBezTo>
                    <a:pt x="224050" y="168356"/>
                    <a:pt x="566421" y="18073"/>
                    <a:pt x="598171" y="219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C0090A3A-2F07-4B4B-9085-F8FCCC065B00}"/>
                </a:ext>
              </a:extLst>
            </p:cNvPr>
            <p:cNvSpPr/>
            <p:nvPr/>
          </p:nvSpPr>
          <p:spPr>
            <a:xfrm>
              <a:off x="4838614" y="1611127"/>
              <a:ext cx="280336" cy="972488"/>
            </a:xfrm>
            <a:custGeom>
              <a:avLst/>
              <a:gdLst>
                <a:gd name="connsiteX0" fmla="*/ 279486 w 280336"/>
                <a:gd name="connsiteY0" fmla="*/ 4948 h 972488"/>
                <a:gd name="connsiteX1" fmla="*/ 146136 w 280336"/>
                <a:gd name="connsiteY1" fmla="*/ 277998 h 972488"/>
                <a:gd name="connsiteX2" fmla="*/ 76286 w 280336"/>
                <a:gd name="connsiteY2" fmla="*/ 506598 h 972488"/>
                <a:gd name="connsiteX3" fmla="*/ 31836 w 280336"/>
                <a:gd name="connsiteY3" fmla="*/ 957448 h 972488"/>
                <a:gd name="connsiteX4" fmla="*/ 86 w 280336"/>
                <a:gd name="connsiteY4" fmla="*/ 811398 h 972488"/>
                <a:gd name="connsiteX5" fmla="*/ 41361 w 280336"/>
                <a:gd name="connsiteY5" fmla="*/ 287523 h 972488"/>
                <a:gd name="connsiteX6" fmla="*/ 76286 w 280336"/>
                <a:gd name="connsiteY6" fmla="*/ 116073 h 972488"/>
                <a:gd name="connsiteX7" fmla="*/ 279486 w 280336"/>
                <a:gd name="connsiteY7" fmla="*/ 4948 h 97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36" h="972488">
                  <a:moveTo>
                    <a:pt x="279486" y="4948"/>
                  </a:moveTo>
                  <a:cubicBezTo>
                    <a:pt x="291128" y="31935"/>
                    <a:pt x="180003" y="194390"/>
                    <a:pt x="146136" y="277998"/>
                  </a:cubicBezTo>
                  <a:cubicBezTo>
                    <a:pt x="112269" y="361606"/>
                    <a:pt x="95336" y="393356"/>
                    <a:pt x="76286" y="506598"/>
                  </a:cubicBezTo>
                  <a:cubicBezTo>
                    <a:pt x="57236" y="619840"/>
                    <a:pt x="44536" y="906648"/>
                    <a:pt x="31836" y="957448"/>
                  </a:cubicBezTo>
                  <a:cubicBezTo>
                    <a:pt x="19136" y="1008248"/>
                    <a:pt x="-1501" y="923052"/>
                    <a:pt x="86" y="811398"/>
                  </a:cubicBezTo>
                  <a:cubicBezTo>
                    <a:pt x="1673" y="699744"/>
                    <a:pt x="28661" y="403410"/>
                    <a:pt x="41361" y="287523"/>
                  </a:cubicBezTo>
                  <a:cubicBezTo>
                    <a:pt x="54061" y="171636"/>
                    <a:pt x="41361" y="164227"/>
                    <a:pt x="76286" y="116073"/>
                  </a:cubicBezTo>
                  <a:cubicBezTo>
                    <a:pt x="111211" y="67919"/>
                    <a:pt x="267844" y="-22039"/>
                    <a:pt x="279486" y="494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3FB472D2-5828-4BBF-9212-1A2D8A02C8FD}"/>
                </a:ext>
              </a:extLst>
            </p:cNvPr>
            <p:cNvSpPr/>
            <p:nvPr/>
          </p:nvSpPr>
          <p:spPr>
            <a:xfrm>
              <a:off x="6077508" y="84540"/>
              <a:ext cx="288352" cy="122958"/>
            </a:xfrm>
            <a:custGeom>
              <a:avLst/>
              <a:gdLst>
                <a:gd name="connsiteX0" fmla="*/ 285192 w 288352"/>
                <a:gd name="connsiteY0" fmla="*/ 122893 h 122958"/>
                <a:gd name="connsiteX1" fmla="*/ 213225 w 288352"/>
                <a:gd name="connsiteY1" fmla="*/ 55160 h 122958"/>
                <a:gd name="connsiteX2" fmla="*/ 1559 w 288352"/>
                <a:gd name="connsiteY2" fmla="*/ 127 h 122958"/>
                <a:gd name="connsiteX3" fmla="*/ 124325 w 288352"/>
                <a:gd name="connsiteY3" fmla="*/ 42460 h 122958"/>
                <a:gd name="connsiteX4" fmla="*/ 285192 w 288352"/>
                <a:gd name="connsiteY4" fmla="*/ 122893 h 12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52" h="122958">
                  <a:moveTo>
                    <a:pt x="285192" y="122893"/>
                  </a:moveTo>
                  <a:cubicBezTo>
                    <a:pt x="300009" y="125010"/>
                    <a:pt x="260497" y="75621"/>
                    <a:pt x="213225" y="55160"/>
                  </a:cubicBezTo>
                  <a:cubicBezTo>
                    <a:pt x="165953" y="34699"/>
                    <a:pt x="16376" y="2244"/>
                    <a:pt x="1559" y="127"/>
                  </a:cubicBezTo>
                  <a:cubicBezTo>
                    <a:pt x="-13258" y="-1990"/>
                    <a:pt x="81286" y="22705"/>
                    <a:pt x="124325" y="42460"/>
                  </a:cubicBezTo>
                  <a:cubicBezTo>
                    <a:pt x="167364" y="62215"/>
                    <a:pt x="270375" y="120776"/>
                    <a:pt x="285192" y="1228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D4E99734-3B4A-4F59-B36C-F7749B80FCD1}"/>
                </a:ext>
              </a:extLst>
            </p:cNvPr>
            <p:cNvSpPr/>
            <p:nvPr/>
          </p:nvSpPr>
          <p:spPr>
            <a:xfrm>
              <a:off x="6366931" y="110054"/>
              <a:ext cx="347140" cy="115366"/>
            </a:xfrm>
            <a:custGeom>
              <a:avLst/>
              <a:gdLst>
                <a:gd name="connsiteX0" fmla="*/ 2 w 347140"/>
                <a:gd name="connsiteY0" fmla="*/ 114313 h 115366"/>
                <a:gd name="connsiteX1" fmla="*/ 203202 w 347140"/>
                <a:gd name="connsiteY1" fmla="*/ 59279 h 115366"/>
                <a:gd name="connsiteX2" fmla="*/ 347136 w 347140"/>
                <a:gd name="connsiteY2" fmla="*/ 101613 h 115366"/>
                <a:gd name="connsiteX3" fmla="*/ 207436 w 347140"/>
                <a:gd name="connsiteY3" fmla="*/ 13 h 115366"/>
                <a:gd name="connsiteX4" fmla="*/ 2 w 347140"/>
                <a:gd name="connsiteY4" fmla="*/ 114313 h 11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40" h="115366">
                  <a:moveTo>
                    <a:pt x="2" y="114313"/>
                  </a:moveTo>
                  <a:cubicBezTo>
                    <a:pt x="-704" y="124191"/>
                    <a:pt x="145346" y="61396"/>
                    <a:pt x="203202" y="59279"/>
                  </a:cubicBezTo>
                  <a:cubicBezTo>
                    <a:pt x="261058" y="57162"/>
                    <a:pt x="346430" y="111491"/>
                    <a:pt x="347136" y="101613"/>
                  </a:cubicBezTo>
                  <a:cubicBezTo>
                    <a:pt x="347842" y="91735"/>
                    <a:pt x="264586" y="1424"/>
                    <a:pt x="207436" y="13"/>
                  </a:cubicBezTo>
                  <a:cubicBezTo>
                    <a:pt x="150286" y="-1398"/>
                    <a:pt x="708" y="104435"/>
                    <a:pt x="2" y="11431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63A4C776-40DD-4548-81E6-B85E89916AD3}"/>
                </a:ext>
              </a:extLst>
            </p:cNvPr>
            <p:cNvSpPr/>
            <p:nvPr/>
          </p:nvSpPr>
          <p:spPr>
            <a:xfrm rot="21332733">
              <a:off x="7626027" y="1048769"/>
              <a:ext cx="102473" cy="1229059"/>
            </a:xfrm>
            <a:custGeom>
              <a:avLst/>
              <a:gdLst>
                <a:gd name="connsiteX0" fmla="*/ 13520 w 102473"/>
                <a:gd name="connsiteY0" fmla="*/ 4583 h 1229059"/>
                <a:gd name="connsiteX1" fmla="*/ 102420 w 102473"/>
                <a:gd name="connsiteY1" fmla="*/ 430033 h 1229059"/>
                <a:gd name="connsiteX2" fmla="*/ 26220 w 102473"/>
                <a:gd name="connsiteY2" fmla="*/ 1172983 h 1229059"/>
                <a:gd name="connsiteX3" fmla="*/ 820 w 102473"/>
                <a:gd name="connsiteY3" fmla="*/ 1122183 h 1229059"/>
                <a:gd name="connsiteX4" fmla="*/ 51620 w 102473"/>
                <a:gd name="connsiteY4" fmla="*/ 690383 h 1229059"/>
                <a:gd name="connsiteX5" fmla="*/ 13520 w 102473"/>
                <a:gd name="connsiteY5" fmla="*/ 4583 h 12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3" h="1229059">
                  <a:moveTo>
                    <a:pt x="13520" y="4583"/>
                  </a:moveTo>
                  <a:cubicBezTo>
                    <a:pt x="21987" y="-38809"/>
                    <a:pt x="100303" y="235300"/>
                    <a:pt x="102420" y="430033"/>
                  </a:cubicBezTo>
                  <a:cubicBezTo>
                    <a:pt x="104537" y="624766"/>
                    <a:pt x="43153" y="1057625"/>
                    <a:pt x="26220" y="1172983"/>
                  </a:cubicBezTo>
                  <a:cubicBezTo>
                    <a:pt x="9287" y="1288341"/>
                    <a:pt x="-3413" y="1202616"/>
                    <a:pt x="820" y="1122183"/>
                  </a:cubicBezTo>
                  <a:cubicBezTo>
                    <a:pt x="5053" y="1041750"/>
                    <a:pt x="55853" y="871358"/>
                    <a:pt x="51620" y="690383"/>
                  </a:cubicBezTo>
                  <a:cubicBezTo>
                    <a:pt x="47387" y="509408"/>
                    <a:pt x="5053" y="47975"/>
                    <a:pt x="13520" y="45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7B30913F-2CB4-49EE-AC38-ECF5BE59FBCE}"/>
                </a:ext>
              </a:extLst>
            </p:cNvPr>
            <p:cNvSpPr/>
            <p:nvPr/>
          </p:nvSpPr>
          <p:spPr>
            <a:xfrm>
              <a:off x="6555154" y="875015"/>
              <a:ext cx="879345" cy="719041"/>
            </a:xfrm>
            <a:custGeom>
              <a:avLst/>
              <a:gdLst>
                <a:gd name="connsiteX0" fmla="*/ 9359 w 879345"/>
                <a:gd name="connsiteY0" fmla="*/ 6 h 719041"/>
                <a:gd name="connsiteX1" fmla="*/ 453859 w 879345"/>
                <a:gd name="connsiteY1" fmla="*/ 146056 h 719041"/>
                <a:gd name="connsiteX2" fmla="*/ 720559 w 879345"/>
                <a:gd name="connsiteY2" fmla="*/ 139706 h 719041"/>
                <a:gd name="connsiteX3" fmla="*/ 879309 w 879345"/>
                <a:gd name="connsiteY3" fmla="*/ 711206 h 719041"/>
                <a:gd name="connsiteX4" fmla="*/ 707859 w 879345"/>
                <a:gd name="connsiteY4" fmla="*/ 450856 h 719041"/>
                <a:gd name="connsiteX5" fmla="*/ 193509 w 879345"/>
                <a:gd name="connsiteY5" fmla="*/ 152406 h 719041"/>
                <a:gd name="connsiteX6" fmla="*/ 9359 w 879345"/>
                <a:gd name="connsiteY6" fmla="*/ 6 h 7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345" h="719041">
                  <a:moveTo>
                    <a:pt x="9359" y="6"/>
                  </a:moveTo>
                  <a:cubicBezTo>
                    <a:pt x="52751" y="-1052"/>
                    <a:pt x="335326" y="122773"/>
                    <a:pt x="453859" y="146056"/>
                  </a:cubicBezTo>
                  <a:cubicBezTo>
                    <a:pt x="572392" y="169339"/>
                    <a:pt x="649651" y="45514"/>
                    <a:pt x="720559" y="139706"/>
                  </a:cubicBezTo>
                  <a:cubicBezTo>
                    <a:pt x="791467" y="233898"/>
                    <a:pt x="881426" y="659348"/>
                    <a:pt x="879309" y="711206"/>
                  </a:cubicBezTo>
                  <a:cubicBezTo>
                    <a:pt x="877192" y="763064"/>
                    <a:pt x="822159" y="543989"/>
                    <a:pt x="707859" y="450856"/>
                  </a:cubicBezTo>
                  <a:cubicBezTo>
                    <a:pt x="593559" y="357723"/>
                    <a:pt x="305692" y="226489"/>
                    <a:pt x="193509" y="152406"/>
                  </a:cubicBezTo>
                  <a:cubicBezTo>
                    <a:pt x="81326" y="78323"/>
                    <a:pt x="-34033" y="1064"/>
                    <a:pt x="9359" y="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33FEC748-68AF-4BFF-97E0-2B30FC2D8F06}"/>
                </a:ext>
              </a:extLst>
            </p:cNvPr>
            <p:cNvSpPr/>
            <p:nvPr/>
          </p:nvSpPr>
          <p:spPr>
            <a:xfrm>
              <a:off x="7195081" y="951303"/>
              <a:ext cx="500955" cy="794643"/>
            </a:xfrm>
            <a:custGeom>
              <a:avLst/>
              <a:gdLst>
                <a:gd name="connsiteX0" fmla="*/ 1966 w 433774"/>
                <a:gd name="connsiteY0" fmla="*/ 14124 h 794643"/>
                <a:gd name="connsiteX1" fmla="*/ 287716 w 433774"/>
                <a:gd name="connsiteY1" fmla="*/ 166524 h 794643"/>
                <a:gd name="connsiteX2" fmla="*/ 433766 w 433774"/>
                <a:gd name="connsiteY2" fmla="*/ 744374 h 794643"/>
                <a:gd name="connsiteX3" fmla="*/ 294066 w 433774"/>
                <a:gd name="connsiteY3" fmla="*/ 731674 h 794643"/>
                <a:gd name="connsiteX4" fmla="*/ 167066 w 433774"/>
                <a:gd name="connsiteY4" fmla="*/ 452274 h 794643"/>
                <a:gd name="connsiteX5" fmla="*/ 1966 w 433774"/>
                <a:gd name="connsiteY5" fmla="*/ 14124 h 7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4" h="794643">
                  <a:moveTo>
                    <a:pt x="1966" y="14124"/>
                  </a:moveTo>
                  <a:cubicBezTo>
                    <a:pt x="22074" y="-33501"/>
                    <a:pt x="215749" y="44816"/>
                    <a:pt x="287716" y="166524"/>
                  </a:cubicBezTo>
                  <a:cubicBezTo>
                    <a:pt x="359683" y="288232"/>
                    <a:pt x="432708" y="650182"/>
                    <a:pt x="433766" y="744374"/>
                  </a:cubicBezTo>
                  <a:cubicBezTo>
                    <a:pt x="434824" y="838566"/>
                    <a:pt x="338516" y="780357"/>
                    <a:pt x="294066" y="731674"/>
                  </a:cubicBezTo>
                  <a:cubicBezTo>
                    <a:pt x="249616" y="682991"/>
                    <a:pt x="212574" y="571866"/>
                    <a:pt x="167066" y="452274"/>
                  </a:cubicBezTo>
                  <a:cubicBezTo>
                    <a:pt x="121558" y="332682"/>
                    <a:pt x="-18142" y="61749"/>
                    <a:pt x="1966" y="1412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F063E77F-4ADF-4470-93AB-49AA97B65752}"/>
                </a:ext>
              </a:extLst>
            </p:cNvPr>
            <p:cNvSpPr/>
            <p:nvPr/>
          </p:nvSpPr>
          <p:spPr>
            <a:xfrm>
              <a:off x="6455726" y="31107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54B562C-B1B3-4DDE-9B2D-8277333C3B19}"/>
                </a:ext>
              </a:extLst>
            </p:cNvPr>
            <p:cNvSpPr/>
            <p:nvPr/>
          </p:nvSpPr>
          <p:spPr>
            <a:xfrm>
              <a:off x="6455726" y="342825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7845F284-DA18-4402-ABAD-CB01DFCE09A0}"/>
                </a:ext>
              </a:extLst>
            </p:cNvPr>
            <p:cNvSpPr/>
            <p:nvPr/>
          </p:nvSpPr>
          <p:spPr>
            <a:xfrm>
              <a:off x="6455726" y="38410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8446956C-9803-4F70-A0FD-D78984B470B7}"/>
                </a:ext>
              </a:extLst>
            </p:cNvPr>
            <p:cNvSpPr/>
            <p:nvPr/>
          </p:nvSpPr>
          <p:spPr>
            <a:xfrm>
              <a:off x="6455726" y="441250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1B3E14E-CF34-4152-9A44-1B393C1EFA40}"/>
                </a:ext>
              </a:extLst>
            </p:cNvPr>
            <p:cNvSpPr/>
            <p:nvPr/>
          </p:nvSpPr>
          <p:spPr>
            <a:xfrm>
              <a:off x="6455726" y="490463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4FE5D121-6185-4150-B12B-6A8DFEABAD90}"/>
                </a:ext>
              </a:extLst>
            </p:cNvPr>
            <p:cNvSpPr/>
            <p:nvPr/>
          </p:nvSpPr>
          <p:spPr>
            <a:xfrm>
              <a:off x="6455726" y="53650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36A4200-5403-4A7C-94A9-DD4571C1CB67}"/>
                </a:ext>
              </a:extLst>
            </p:cNvPr>
            <p:cNvSpPr/>
            <p:nvPr/>
          </p:nvSpPr>
          <p:spPr>
            <a:xfrm>
              <a:off x="6455726" y="582539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BFDE0D65-FCA3-471A-B95A-C0EFA6776051}"/>
                </a:ext>
              </a:extLst>
            </p:cNvPr>
            <p:cNvSpPr/>
            <p:nvPr/>
          </p:nvSpPr>
          <p:spPr>
            <a:xfrm>
              <a:off x="6455726" y="619051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61708A2-6F24-41D4-A2CF-507C8D4C0DF3}"/>
                </a:ext>
              </a:extLst>
            </p:cNvPr>
            <p:cNvSpPr/>
            <p:nvPr/>
          </p:nvSpPr>
          <p:spPr>
            <a:xfrm>
              <a:off x="6455726" y="660326"/>
              <a:ext cx="176531" cy="85946"/>
            </a:xfrm>
            <a:custGeom>
              <a:avLst/>
              <a:gdLst>
                <a:gd name="connsiteX0" fmla="*/ 259 w 176531"/>
                <a:gd name="connsiteY0" fmla="*/ 23 h 85946"/>
                <a:gd name="connsiteX1" fmla="*/ 169592 w 176531"/>
                <a:gd name="connsiteY1" fmla="*/ 80456 h 85946"/>
                <a:gd name="connsiteX2" fmla="*/ 131492 w 176531"/>
                <a:gd name="connsiteY2" fmla="*/ 71989 h 85946"/>
                <a:gd name="connsiteX3" fmla="*/ 259 w 176531"/>
                <a:gd name="connsiteY3" fmla="*/ 23 h 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31" h="85946">
                  <a:moveTo>
                    <a:pt x="259" y="23"/>
                  </a:moveTo>
                  <a:cubicBezTo>
                    <a:pt x="6609" y="1434"/>
                    <a:pt x="147720" y="68462"/>
                    <a:pt x="169592" y="80456"/>
                  </a:cubicBezTo>
                  <a:cubicBezTo>
                    <a:pt x="191464" y="92450"/>
                    <a:pt x="156892" y="82572"/>
                    <a:pt x="131492" y="71989"/>
                  </a:cubicBezTo>
                  <a:cubicBezTo>
                    <a:pt x="106092" y="61406"/>
                    <a:pt x="-6091" y="-1388"/>
                    <a:pt x="259" y="2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E68307B7-ECC7-45F5-BE07-94C0A3C3BD6F}"/>
                </a:ext>
              </a:extLst>
            </p:cNvPr>
            <p:cNvSpPr/>
            <p:nvPr/>
          </p:nvSpPr>
          <p:spPr>
            <a:xfrm>
              <a:off x="6421371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CC9303F5-EDB4-4F4D-B102-0423C86D423A}"/>
                </a:ext>
              </a:extLst>
            </p:cNvPr>
            <p:cNvSpPr/>
            <p:nvPr/>
          </p:nvSpPr>
          <p:spPr>
            <a:xfrm rot="10800000">
              <a:off x="6313536" y="234715"/>
              <a:ext cx="74942" cy="775531"/>
            </a:xfrm>
            <a:custGeom>
              <a:avLst/>
              <a:gdLst>
                <a:gd name="connsiteX0" fmla="*/ 328 w 74942"/>
                <a:gd name="connsiteY0" fmla="*/ 19 h 775531"/>
                <a:gd name="connsiteX1" fmla="*/ 70178 w 74942"/>
                <a:gd name="connsiteY1" fmla="*/ 136544 h 775531"/>
                <a:gd name="connsiteX2" fmla="*/ 62240 w 74942"/>
                <a:gd name="connsiteY2" fmla="*/ 247669 h 775531"/>
                <a:gd name="connsiteX3" fmla="*/ 63828 w 74942"/>
                <a:gd name="connsiteY3" fmla="*/ 331807 h 775531"/>
                <a:gd name="connsiteX4" fmla="*/ 49540 w 74942"/>
                <a:gd name="connsiteY4" fmla="*/ 406419 h 775531"/>
                <a:gd name="connsiteX5" fmla="*/ 62240 w 74942"/>
                <a:gd name="connsiteY5" fmla="*/ 515957 h 775531"/>
                <a:gd name="connsiteX6" fmla="*/ 38428 w 74942"/>
                <a:gd name="connsiteY6" fmla="*/ 749319 h 775531"/>
                <a:gd name="connsiteX7" fmla="*/ 17790 w 74942"/>
                <a:gd name="connsiteY7" fmla="*/ 744557 h 775531"/>
                <a:gd name="connsiteX8" fmla="*/ 57478 w 74942"/>
                <a:gd name="connsiteY8" fmla="*/ 522307 h 775531"/>
                <a:gd name="connsiteX9" fmla="*/ 46365 w 74942"/>
                <a:gd name="connsiteY9" fmla="*/ 441344 h 775531"/>
                <a:gd name="connsiteX10" fmla="*/ 74940 w 74942"/>
                <a:gd name="connsiteY10" fmla="*/ 307994 h 775531"/>
                <a:gd name="connsiteX11" fmla="*/ 44778 w 74942"/>
                <a:gd name="connsiteY11" fmla="*/ 146069 h 775531"/>
                <a:gd name="connsiteX12" fmla="*/ 328 w 74942"/>
                <a:gd name="connsiteY12" fmla="*/ 19 h 7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42" h="775531">
                  <a:moveTo>
                    <a:pt x="328" y="19"/>
                  </a:moveTo>
                  <a:cubicBezTo>
                    <a:pt x="4561" y="-1568"/>
                    <a:pt x="59859" y="95269"/>
                    <a:pt x="70178" y="136544"/>
                  </a:cubicBezTo>
                  <a:cubicBezTo>
                    <a:pt x="80497" y="177819"/>
                    <a:pt x="63298" y="215125"/>
                    <a:pt x="62240" y="247669"/>
                  </a:cubicBezTo>
                  <a:cubicBezTo>
                    <a:pt x="61182" y="280213"/>
                    <a:pt x="65945" y="305349"/>
                    <a:pt x="63828" y="331807"/>
                  </a:cubicBezTo>
                  <a:cubicBezTo>
                    <a:pt x="61711" y="358265"/>
                    <a:pt x="49805" y="375727"/>
                    <a:pt x="49540" y="406419"/>
                  </a:cubicBezTo>
                  <a:cubicBezTo>
                    <a:pt x="49275" y="437111"/>
                    <a:pt x="64092" y="458807"/>
                    <a:pt x="62240" y="515957"/>
                  </a:cubicBezTo>
                  <a:cubicBezTo>
                    <a:pt x="60388" y="573107"/>
                    <a:pt x="45836" y="711219"/>
                    <a:pt x="38428" y="749319"/>
                  </a:cubicBezTo>
                  <a:cubicBezTo>
                    <a:pt x="31020" y="787419"/>
                    <a:pt x="14615" y="782392"/>
                    <a:pt x="17790" y="744557"/>
                  </a:cubicBezTo>
                  <a:cubicBezTo>
                    <a:pt x="20965" y="706722"/>
                    <a:pt x="52716" y="572843"/>
                    <a:pt x="57478" y="522307"/>
                  </a:cubicBezTo>
                  <a:cubicBezTo>
                    <a:pt x="62241" y="471772"/>
                    <a:pt x="43455" y="477063"/>
                    <a:pt x="46365" y="441344"/>
                  </a:cubicBezTo>
                  <a:cubicBezTo>
                    <a:pt x="49275" y="405625"/>
                    <a:pt x="75204" y="357206"/>
                    <a:pt x="74940" y="307994"/>
                  </a:cubicBezTo>
                  <a:cubicBezTo>
                    <a:pt x="74676" y="258782"/>
                    <a:pt x="55626" y="199779"/>
                    <a:pt x="44778" y="146069"/>
                  </a:cubicBezTo>
                  <a:cubicBezTo>
                    <a:pt x="33930" y="92359"/>
                    <a:pt x="-3905" y="1606"/>
                    <a:pt x="328" y="1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6C656BBD-C397-4571-9827-31FCD5FD726F}"/>
                </a:ext>
              </a:extLst>
            </p:cNvPr>
            <p:cNvSpPr/>
            <p:nvPr/>
          </p:nvSpPr>
          <p:spPr>
            <a:xfrm>
              <a:off x="7231311" y="960064"/>
              <a:ext cx="454418" cy="768461"/>
            </a:xfrm>
            <a:custGeom>
              <a:avLst/>
              <a:gdLst>
                <a:gd name="connsiteX0" fmla="*/ 1339 w 454418"/>
                <a:gd name="connsiteY0" fmla="*/ 5136 h 768461"/>
                <a:gd name="connsiteX1" fmla="*/ 185489 w 454418"/>
                <a:gd name="connsiteY1" fmla="*/ 87686 h 768461"/>
                <a:gd name="connsiteX2" fmla="*/ 280739 w 454418"/>
                <a:gd name="connsiteY2" fmla="*/ 160711 h 768461"/>
                <a:gd name="connsiteX3" fmla="*/ 360114 w 454418"/>
                <a:gd name="connsiteY3" fmla="*/ 398836 h 768461"/>
                <a:gd name="connsiteX4" fmla="*/ 452189 w 454418"/>
                <a:gd name="connsiteY4" fmla="*/ 735386 h 768461"/>
                <a:gd name="connsiteX5" fmla="*/ 417264 w 454418"/>
                <a:gd name="connsiteY5" fmla="*/ 751261 h 768461"/>
                <a:gd name="connsiteX6" fmla="*/ 322014 w 454418"/>
                <a:gd name="connsiteY6" fmla="*/ 694111 h 768461"/>
                <a:gd name="connsiteX7" fmla="*/ 223589 w 454418"/>
                <a:gd name="connsiteY7" fmla="*/ 560761 h 768461"/>
                <a:gd name="connsiteX8" fmla="*/ 106114 w 454418"/>
                <a:gd name="connsiteY8" fmla="*/ 246436 h 768461"/>
                <a:gd name="connsiteX9" fmla="*/ 1339 w 454418"/>
                <a:gd name="connsiteY9" fmla="*/ 5136 h 76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418" h="768461">
                  <a:moveTo>
                    <a:pt x="1339" y="5136"/>
                  </a:moveTo>
                  <a:cubicBezTo>
                    <a:pt x="14568" y="-21322"/>
                    <a:pt x="138922" y="61757"/>
                    <a:pt x="185489" y="87686"/>
                  </a:cubicBezTo>
                  <a:cubicBezTo>
                    <a:pt x="232056" y="113615"/>
                    <a:pt x="251635" y="108853"/>
                    <a:pt x="280739" y="160711"/>
                  </a:cubicBezTo>
                  <a:cubicBezTo>
                    <a:pt x="309843" y="212569"/>
                    <a:pt x="331539" y="303057"/>
                    <a:pt x="360114" y="398836"/>
                  </a:cubicBezTo>
                  <a:cubicBezTo>
                    <a:pt x="388689" y="494615"/>
                    <a:pt x="442664" y="676649"/>
                    <a:pt x="452189" y="735386"/>
                  </a:cubicBezTo>
                  <a:cubicBezTo>
                    <a:pt x="461714" y="794124"/>
                    <a:pt x="438960" y="758140"/>
                    <a:pt x="417264" y="751261"/>
                  </a:cubicBezTo>
                  <a:cubicBezTo>
                    <a:pt x="395568" y="744382"/>
                    <a:pt x="354293" y="725861"/>
                    <a:pt x="322014" y="694111"/>
                  </a:cubicBezTo>
                  <a:cubicBezTo>
                    <a:pt x="289735" y="662361"/>
                    <a:pt x="259572" y="635373"/>
                    <a:pt x="223589" y="560761"/>
                  </a:cubicBezTo>
                  <a:cubicBezTo>
                    <a:pt x="187606" y="486149"/>
                    <a:pt x="135747" y="337453"/>
                    <a:pt x="106114" y="246436"/>
                  </a:cubicBezTo>
                  <a:cubicBezTo>
                    <a:pt x="76481" y="155419"/>
                    <a:pt x="-11890" y="31594"/>
                    <a:pt x="1339" y="513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D7D4B227-B1DF-4E59-A035-16B0FD827EDB}"/>
                </a:ext>
              </a:extLst>
            </p:cNvPr>
            <p:cNvSpPr/>
            <p:nvPr/>
          </p:nvSpPr>
          <p:spPr>
            <a:xfrm>
              <a:off x="6218098" y="968050"/>
              <a:ext cx="306633" cy="191400"/>
            </a:xfrm>
            <a:custGeom>
              <a:avLst/>
              <a:gdLst>
                <a:gd name="connsiteX0" fmla="*/ 306527 w 306633"/>
                <a:gd name="connsiteY0" fmla="*/ 190825 h 191400"/>
                <a:gd name="connsiteX1" fmla="*/ 211277 w 306633"/>
                <a:gd name="connsiteY1" fmla="*/ 79700 h 191400"/>
                <a:gd name="connsiteX2" fmla="*/ 1727 w 306633"/>
                <a:gd name="connsiteY2" fmla="*/ 325 h 191400"/>
                <a:gd name="connsiteX3" fmla="*/ 116027 w 306633"/>
                <a:gd name="connsiteY3" fmla="*/ 54300 h 191400"/>
                <a:gd name="connsiteX4" fmla="*/ 195402 w 306633"/>
                <a:gd name="connsiteY4" fmla="*/ 120975 h 191400"/>
                <a:gd name="connsiteX5" fmla="*/ 306527 w 306633"/>
                <a:gd name="connsiteY5" fmla="*/ 190825 h 1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33" h="191400">
                  <a:moveTo>
                    <a:pt x="306527" y="190825"/>
                  </a:moveTo>
                  <a:cubicBezTo>
                    <a:pt x="309173" y="183946"/>
                    <a:pt x="262077" y="111450"/>
                    <a:pt x="211277" y="79700"/>
                  </a:cubicBezTo>
                  <a:cubicBezTo>
                    <a:pt x="160477" y="47950"/>
                    <a:pt x="17602" y="4558"/>
                    <a:pt x="1727" y="325"/>
                  </a:cubicBezTo>
                  <a:cubicBezTo>
                    <a:pt x="-14148" y="-3908"/>
                    <a:pt x="83748" y="34192"/>
                    <a:pt x="116027" y="54300"/>
                  </a:cubicBezTo>
                  <a:cubicBezTo>
                    <a:pt x="148306" y="74408"/>
                    <a:pt x="163652" y="100867"/>
                    <a:pt x="195402" y="120975"/>
                  </a:cubicBezTo>
                  <a:cubicBezTo>
                    <a:pt x="227152" y="141083"/>
                    <a:pt x="303881" y="197704"/>
                    <a:pt x="306527" y="19082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AAE86332-3280-481D-BE75-CB414D4A519F}"/>
                </a:ext>
              </a:extLst>
            </p:cNvPr>
            <p:cNvSpPr/>
            <p:nvPr/>
          </p:nvSpPr>
          <p:spPr>
            <a:xfrm>
              <a:off x="6272779" y="3984617"/>
              <a:ext cx="537601" cy="338856"/>
            </a:xfrm>
            <a:custGeom>
              <a:avLst/>
              <a:gdLst>
                <a:gd name="connsiteX0" fmla="*/ 528071 w 537601"/>
                <a:gd name="connsiteY0" fmla="*/ 8 h 338856"/>
                <a:gd name="connsiteX1" fmla="*/ 340746 w 537601"/>
                <a:gd name="connsiteY1" fmla="*/ 139708 h 338856"/>
                <a:gd name="connsiteX2" fmla="*/ 235971 w 537601"/>
                <a:gd name="connsiteY2" fmla="*/ 244483 h 338856"/>
                <a:gd name="connsiteX3" fmla="*/ 4196 w 537601"/>
                <a:gd name="connsiteY3" fmla="*/ 336558 h 338856"/>
                <a:gd name="connsiteX4" fmla="*/ 455046 w 537601"/>
                <a:gd name="connsiteY4" fmla="*/ 146058 h 338856"/>
                <a:gd name="connsiteX5" fmla="*/ 528071 w 537601"/>
                <a:gd name="connsiteY5" fmla="*/ 8 h 3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601" h="338856">
                  <a:moveTo>
                    <a:pt x="528071" y="8"/>
                  </a:moveTo>
                  <a:cubicBezTo>
                    <a:pt x="509021" y="-1050"/>
                    <a:pt x="389429" y="98962"/>
                    <a:pt x="340746" y="139708"/>
                  </a:cubicBezTo>
                  <a:cubicBezTo>
                    <a:pt x="292063" y="180454"/>
                    <a:pt x="292063" y="211675"/>
                    <a:pt x="235971" y="244483"/>
                  </a:cubicBezTo>
                  <a:cubicBezTo>
                    <a:pt x="179879" y="277291"/>
                    <a:pt x="-32316" y="352962"/>
                    <a:pt x="4196" y="336558"/>
                  </a:cubicBezTo>
                  <a:cubicBezTo>
                    <a:pt x="40708" y="320154"/>
                    <a:pt x="365617" y="204795"/>
                    <a:pt x="455046" y="146058"/>
                  </a:cubicBezTo>
                  <a:cubicBezTo>
                    <a:pt x="544475" y="87321"/>
                    <a:pt x="547121" y="1066"/>
                    <a:pt x="528071" y="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58BFE1DD-7986-463F-B4CE-F0AA0140CDE3}"/>
                </a:ext>
              </a:extLst>
            </p:cNvPr>
            <p:cNvSpPr/>
            <p:nvPr/>
          </p:nvSpPr>
          <p:spPr>
            <a:xfrm>
              <a:off x="4966695" y="1578544"/>
              <a:ext cx="477991" cy="665229"/>
            </a:xfrm>
            <a:custGeom>
              <a:avLst/>
              <a:gdLst>
                <a:gd name="connsiteX0" fmla="*/ 798717 w 798928"/>
                <a:gd name="connsiteY0" fmla="*/ 8266 h 1111884"/>
                <a:gd name="connsiteX1" fmla="*/ 402477 w 798928"/>
                <a:gd name="connsiteY1" fmla="*/ 211466 h 1111884"/>
                <a:gd name="connsiteX2" fmla="*/ 168797 w 798928"/>
                <a:gd name="connsiteY2" fmla="*/ 480706 h 1111884"/>
                <a:gd name="connsiteX3" fmla="*/ 102757 w 798928"/>
                <a:gd name="connsiteY3" fmla="*/ 1085226 h 1111884"/>
                <a:gd name="connsiteX4" fmla="*/ 77357 w 798928"/>
                <a:gd name="connsiteY4" fmla="*/ 968386 h 1111884"/>
                <a:gd name="connsiteX5" fmla="*/ 1157 w 798928"/>
                <a:gd name="connsiteY5" fmla="*/ 638186 h 1111884"/>
                <a:gd name="connsiteX6" fmla="*/ 46877 w 798928"/>
                <a:gd name="connsiteY6" fmla="*/ 313066 h 1111884"/>
                <a:gd name="connsiteX7" fmla="*/ 239917 w 798928"/>
                <a:gd name="connsiteY7" fmla="*/ 84466 h 1111884"/>
                <a:gd name="connsiteX8" fmla="*/ 346597 w 798928"/>
                <a:gd name="connsiteY8" fmla="*/ 43826 h 1111884"/>
                <a:gd name="connsiteX9" fmla="*/ 798717 w 798928"/>
                <a:gd name="connsiteY9" fmla="*/ 8266 h 111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928" h="1111884">
                  <a:moveTo>
                    <a:pt x="798717" y="8266"/>
                  </a:moveTo>
                  <a:cubicBezTo>
                    <a:pt x="808030" y="36206"/>
                    <a:pt x="507464" y="132726"/>
                    <a:pt x="402477" y="211466"/>
                  </a:cubicBezTo>
                  <a:cubicBezTo>
                    <a:pt x="297490" y="290206"/>
                    <a:pt x="218750" y="335079"/>
                    <a:pt x="168797" y="480706"/>
                  </a:cubicBezTo>
                  <a:cubicBezTo>
                    <a:pt x="118844" y="626333"/>
                    <a:pt x="117997" y="1003946"/>
                    <a:pt x="102757" y="1085226"/>
                  </a:cubicBezTo>
                  <a:cubicBezTo>
                    <a:pt x="87517" y="1166506"/>
                    <a:pt x="94290" y="1042893"/>
                    <a:pt x="77357" y="968386"/>
                  </a:cubicBezTo>
                  <a:cubicBezTo>
                    <a:pt x="60424" y="893879"/>
                    <a:pt x="6237" y="747406"/>
                    <a:pt x="1157" y="638186"/>
                  </a:cubicBezTo>
                  <a:cubicBezTo>
                    <a:pt x="-3923" y="528966"/>
                    <a:pt x="7084" y="405353"/>
                    <a:pt x="46877" y="313066"/>
                  </a:cubicBezTo>
                  <a:cubicBezTo>
                    <a:pt x="86670" y="220779"/>
                    <a:pt x="189964" y="129339"/>
                    <a:pt x="239917" y="84466"/>
                  </a:cubicBezTo>
                  <a:cubicBezTo>
                    <a:pt x="289870" y="39593"/>
                    <a:pt x="254310" y="56526"/>
                    <a:pt x="346597" y="43826"/>
                  </a:cubicBezTo>
                  <a:cubicBezTo>
                    <a:pt x="438884" y="31126"/>
                    <a:pt x="789404" y="-19674"/>
                    <a:pt x="798717" y="8266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D7751D56-1B55-4066-BC01-88A318D29988}"/>
                </a:ext>
              </a:extLst>
            </p:cNvPr>
            <p:cNvSpPr/>
            <p:nvPr/>
          </p:nvSpPr>
          <p:spPr>
            <a:xfrm>
              <a:off x="5062428" y="1110652"/>
              <a:ext cx="580492" cy="429623"/>
            </a:xfrm>
            <a:custGeom>
              <a:avLst/>
              <a:gdLst>
                <a:gd name="connsiteX0" fmla="*/ 570022 w 580492"/>
                <a:gd name="connsiteY0" fmla="*/ 29173 h 429623"/>
                <a:gd name="connsiteX1" fmla="*/ 338247 w 580492"/>
                <a:gd name="connsiteY1" fmla="*/ 127598 h 429623"/>
                <a:gd name="connsiteX2" fmla="*/ 1697 w 580492"/>
                <a:gd name="connsiteY2" fmla="*/ 429223 h 429623"/>
                <a:gd name="connsiteX3" fmla="*/ 220772 w 580492"/>
                <a:gd name="connsiteY3" fmla="*/ 187923 h 429623"/>
                <a:gd name="connsiteX4" fmla="*/ 506522 w 580492"/>
                <a:gd name="connsiteY4" fmla="*/ 13298 h 429623"/>
                <a:gd name="connsiteX5" fmla="*/ 570022 w 580492"/>
                <a:gd name="connsiteY5" fmla="*/ 29173 h 42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492" h="429623">
                  <a:moveTo>
                    <a:pt x="570022" y="29173"/>
                  </a:moveTo>
                  <a:cubicBezTo>
                    <a:pt x="541976" y="48223"/>
                    <a:pt x="432968" y="60923"/>
                    <a:pt x="338247" y="127598"/>
                  </a:cubicBezTo>
                  <a:cubicBezTo>
                    <a:pt x="243526" y="194273"/>
                    <a:pt x="21276" y="419169"/>
                    <a:pt x="1697" y="429223"/>
                  </a:cubicBezTo>
                  <a:cubicBezTo>
                    <a:pt x="-17882" y="439277"/>
                    <a:pt x="136634" y="257244"/>
                    <a:pt x="220772" y="187923"/>
                  </a:cubicBezTo>
                  <a:cubicBezTo>
                    <a:pt x="304909" y="118602"/>
                    <a:pt x="445668" y="42931"/>
                    <a:pt x="506522" y="13298"/>
                  </a:cubicBezTo>
                  <a:cubicBezTo>
                    <a:pt x="567376" y="-16335"/>
                    <a:pt x="598068" y="10123"/>
                    <a:pt x="570022" y="2917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B555AEA8-FEA5-441B-B747-AAA92E0197AB}"/>
                </a:ext>
              </a:extLst>
            </p:cNvPr>
            <p:cNvSpPr/>
            <p:nvPr/>
          </p:nvSpPr>
          <p:spPr>
            <a:xfrm>
              <a:off x="5362683" y="3651409"/>
              <a:ext cx="252179" cy="224704"/>
            </a:xfrm>
            <a:custGeom>
              <a:avLst/>
              <a:gdLst>
                <a:gd name="connsiteX0" fmla="*/ 116425 w 431156"/>
                <a:gd name="connsiteY0" fmla="*/ 68061 h 384182"/>
                <a:gd name="connsiteX1" fmla="*/ 151350 w 431156"/>
                <a:gd name="connsiteY1" fmla="*/ 198236 h 384182"/>
                <a:gd name="connsiteX2" fmla="*/ 430750 w 431156"/>
                <a:gd name="connsiteY2" fmla="*/ 376036 h 384182"/>
                <a:gd name="connsiteX3" fmla="*/ 208500 w 431156"/>
                <a:gd name="connsiteY3" fmla="*/ 318886 h 384182"/>
                <a:gd name="connsiteX4" fmla="*/ 2125 w 431156"/>
                <a:gd name="connsiteY4" fmla="*/ 10911 h 384182"/>
                <a:gd name="connsiteX5" fmla="*/ 116425 w 431156"/>
                <a:gd name="connsiteY5" fmla="*/ 68061 h 3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156" h="384182">
                  <a:moveTo>
                    <a:pt x="116425" y="68061"/>
                  </a:moveTo>
                  <a:cubicBezTo>
                    <a:pt x="141296" y="99282"/>
                    <a:pt x="98962" y="146907"/>
                    <a:pt x="151350" y="198236"/>
                  </a:cubicBezTo>
                  <a:cubicBezTo>
                    <a:pt x="203738" y="249565"/>
                    <a:pt x="421225" y="355928"/>
                    <a:pt x="430750" y="376036"/>
                  </a:cubicBezTo>
                  <a:cubicBezTo>
                    <a:pt x="440275" y="396144"/>
                    <a:pt x="279937" y="379740"/>
                    <a:pt x="208500" y="318886"/>
                  </a:cubicBezTo>
                  <a:cubicBezTo>
                    <a:pt x="137063" y="258032"/>
                    <a:pt x="20646" y="46894"/>
                    <a:pt x="2125" y="10911"/>
                  </a:cubicBezTo>
                  <a:cubicBezTo>
                    <a:pt x="-16396" y="-25072"/>
                    <a:pt x="91554" y="36840"/>
                    <a:pt x="116425" y="68061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BAD8D25F-9393-4BD5-9A53-3AA88F788ADF}"/>
                </a:ext>
              </a:extLst>
            </p:cNvPr>
            <p:cNvSpPr/>
            <p:nvPr/>
          </p:nvSpPr>
          <p:spPr>
            <a:xfrm>
              <a:off x="6467425" y="2733019"/>
              <a:ext cx="173624" cy="168616"/>
            </a:xfrm>
            <a:custGeom>
              <a:avLst/>
              <a:gdLst>
                <a:gd name="connsiteX0" fmla="*/ 5342 w 173624"/>
                <a:gd name="connsiteY0" fmla="*/ 1714 h 168616"/>
                <a:gd name="connsiteX1" fmla="*/ 34975 w 173624"/>
                <a:gd name="connsiteY1" fmla="*/ 56748 h 168616"/>
                <a:gd name="connsiteX2" fmla="*/ 170442 w 173624"/>
                <a:gd name="connsiteY2" fmla="*/ 166814 h 168616"/>
                <a:gd name="connsiteX3" fmla="*/ 121758 w 173624"/>
                <a:gd name="connsiteY3" fmla="*/ 118131 h 168616"/>
                <a:gd name="connsiteX4" fmla="*/ 5342 w 173624"/>
                <a:gd name="connsiteY4" fmla="*/ 1714 h 16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24" h="168616">
                  <a:moveTo>
                    <a:pt x="5342" y="1714"/>
                  </a:moveTo>
                  <a:cubicBezTo>
                    <a:pt x="-9122" y="-8517"/>
                    <a:pt x="7458" y="29231"/>
                    <a:pt x="34975" y="56748"/>
                  </a:cubicBezTo>
                  <a:cubicBezTo>
                    <a:pt x="62492" y="84265"/>
                    <a:pt x="155978" y="156584"/>
                    <a:pt x="170442" y="166814"/>
                  </a:cubicBezTo>
                  <a:cubicBezTo>
                    <a:pt x="184906" y="177045"/>
                    <a:pt x="146805" y="141414"/>
                    <a:pt x="121758" y="118131"/>
                  </a:cubicBezTo>
                  <a:cubicBezTo>
                    <a:pt x="96711" y="94848"/>
                    <a:pt x="19806" y="11945"/>
                    <a:pt x="5342" y="171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2402FF6-75B5-4A51-89FA-DB0C4DB9BD5A}"/>
                </a:ext>
              </a:extLst>
            </p:cNvPr>
            <p:cNvSpPr/>
            <p:nvPr/>
          </p:nvSpPr>
          <p:spPr>
            <a:xfrm>
              <a:off x="6318229" y="1071854"/>
              <a:ext cx="533507" cy="246022"/>
            </a:xfrm>
            <a:custGeom>
              <a:avLst/>
              <a:gdLst>
                <a:gd name="connsiteX0" fmla="*/ 21 w 533507"/>
                <a:gd name="connsiteY0" fmla="*/ 1296 h 246022"/>
                <a:gd name="connsiteX1" fmla="*/ 215921 w 533507"/>
                <a:gd name="connsiteY1" fmla="*/ 182271 h 246022"/>
                <a:gd name="connsiteX2" fmla="*/ 311171 w 533507"/>
                <a:gd name="connsiteY2" fmla="*/ 245771 h 246022"/>
                <a:gd name="connsiteX3" fmla="*/ 488971 w 533507"/>
                <a:gd name="connsiteY3" fmla="*/ 201321 h 246022"/>
                <a:gd name="connsiteX4" fmla="*/ 533421 w 533507"/>
                <a:gd name="connsiteY4" fmla="*/ 125121 h 246022"/>
                <a:gd name="connsiteX5" fmla="*/ 498496 w 533507"/>
                <a:gd name="connsiteY5" fmla="*/ 58446 h 246022"/>
                <a:gd name="connsiteX6" fmla="*/ 438171 w 533507"/>
                <a:gd name="connsiteY6" fmla="*/ 58446 h 246022"/>
                <a:gd name="connsiteX7" fmla="*/ 317521 w 533507"/>
                <a:gd name="connsiteY7" fmla="*/ 99721 h 246022"/>
                <a:gd name="connsiteX8" fmla="*/ 203221 w 533507"/>
                <a:gd name="connsiteY8" fmla="*/ 99721 h 246022"/>
                <a:gd name="connsiteX9" fmla="*/ 21 w 533507"/>
                <a:gd name="connsiteY9" fmla="*/ 1296 h 2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07" h="246022">
                  <a:moveTo>
                    <a:pt x="21" y="1296"/>
                  </a:moveTo>
                  <a:cubicBezTo>
                    <a:pt x="2138" y="15054"/>
                    <a:pt x="164063" y="141525"/>
                    <a:pt x="215921" y="182271"/>
                  </a:cubicBezTo>
                  <a:cubicBezTo>
                    <a:pt x="267779" y="223017"/>
                    <a:pt x="265663" y="242596"/>
                    <a:pt x="311171" y="245771"/>
                  </a:cubicBezTo>
                  <a:cubicBezTo>
                    <a:pt x="356679" y="248946"/>
                    <a:pt x="451929" y="221429"/>
                    <a:pt x="488971" y="201321"/>
                  </a:cubicBezTo>
                  <a:cubicBezTo>
                    <a:pt x="526013" y="181213"/>
                    <a:pt x="531833" y="148934"/>
                    <a:pt x="533421" y="125121"/>
                  </a:cubicBezTo>
                  <a:cubicBezTo>
                    <a:pt x="535009" y="101308"/>
                    <a:pt x="514371" y="69559"/>
                    <a:pt x="498496" y="58446"/>
                  </a:cubicBezTo>
                  <a:cubicBezTo>
                    <a:pt x="482621" y="47334"/>
                    <a:pt x="468333" y="51567"/>
                    <a:pt x="438171" y="58446"/>
                  </a:cubicBezTo>
                  <a:cubicBezTo>
                    <a:pt x="408009" y="65325"/>
                    <a:pt x="356679" y="92842"/>
                    <a:pt x="317521" y="99721"/>
                  </a:cubicBezTo>
                  <a:cubicBezTo>
                    <a:pt x="278363" y="106600"/>
                    <a:pt x="252434" y="111892"/>
                    <a:pt x="203221" y="99721"/>
                  </a:cubicBezTo>
                  <a:cubicBezTo>
                    <a:pt x="154009" y="87550"/>
                    <a:pt x="-2096" y="-12462"/>
                    <a:pt x="21" y="129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1C836C61-7519-43CB-97CB-545E18B6AEC3}"/>
                </a:ext>
              </a:extLst>
            </p:cNvPr>
            <p:cNvSpPr/>
            <p:nvPr/>
          </p:nvSpPr>
          <p:spPr>
            <a:xfrm>
              <a:off x="5899083" y="2882305"/>
              <a:ext cx="84514" cy="98529"/>
            </a:xfrm>
            <a:custGeom>
              <a:avLst/>
              <a:gdLst>
                <a:gd name="connsiteX0" fmla="*/ 82617 w 84514"/>
                <a:gd name="connsiteY0" fmla="*/ 595 h 98529"/>
                <a:gd name="connsiteX1" fmla="*/ 74150 w 84514"/>
                <a:gd name="connsiteY1" fmla="*/ 51395 h 98529"/>
                <a:gd name="connsiteX2" fmla="*/ 67 w 84514"/>
                <a:gd name="connsiteY2" fmla="*/ 95845 h 98529"/>
                <a:gd name="connsiteX3" fmla="*/ 61450 w 84514"/>
                <a:gd name="connsiteY3" fmla="*/ 87378 h 98529"/>
                <a:gd name="connsiteX4" fmla="*/ 82617 w 84514"/>
                <a:gd name="connsiteY4" fmla="*/ 595 h 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14" h="98529">
                  <a:moveTo>
                    <a:pt x="82617" y="595"/>
                  </a:moveTo>
                  <a:cubicBezTo>
                    <a:pt x="84734" y="-5402"/>
                    <a:pt x="87908" y="35520"/>
                    <a:pt x="74150" y="51395"/>
                  </a:cubicBezTo>
                  <a:cubicBezTo>
                    <a:pt x="60392" y="67270"/>
                    <a:pt x="2184" y="89848"/>
                    <a:pt x="67" y="95845"/>
                  </a:cubicBezTo>
                  <a:cubicBezTo>
                    <a:pt x="-2050" y="101842"/>
                    <a:pt x="46281" y="97256"/>
                    <a:pt x="61450" y="87378"/>
                  </a:cubicBezTo>
                  <a:cubicBezTo>
                    <a:pt x="76619" y="77500"/>
                    <a:pt x="80500" y="6592"/>
                    <a:pt x="82617" y="595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84A40DE8-6A90-4E59-9955-40F4A26CBBC8}"/>
                </a:ext>
              </a:extLst>
            </p:cNvPr>
            <p:cNvSpPr/>
            <p:nvPr/>
          </p:nvSpPr>
          <p:spPr>
            <a:xfrm>
              <a:off x="5450020" y="800096"/>
              <a:ext cx="796556" cy="275182"/>
            </a:xfrm>
            <a:custGeom>
              <a:avLst/>
              <a:gdLst>
                <a:gd name="connsiteX0" fmla="*/ 794147 w 796556"/>
                <a:gd name="connsiteY0" fmla="*/ 4 h 275182"/>
                <a:gd name="connsiteX1" fmla="*/ 438547 w 796556"/>
                <a:gd name="connsiteY1" fmla="*/ 110071 h 275182"/>
                <a:gd name="connsiteX2" fmla="*/ 61780 w 796556"/>
                <a:gd name="connsiteY2" fmla="*/ 211671 h 275182"/>
                <a:gd name="connsiteX3" fmla="*/ 6747 w 796556"/>
                <a:gd name="connsiteY3" fmla="*/ 275171 h 275182"/>
                <a:gd name="connsiteX4" fmla="*/ 129513 w 796556"/>
                <a:gd name="connsiteY4" fmla="*/ 215904 h 275182"/>
                <a:gd name="connsiteX5" fmla="*/ 256513 w 796556"/>
                <a:gd name="connsiteY5" fmla="*/ 114304 h 275182"/>
                <a:gd name="connsiteX6" fmla="*/ 794147 w 796556"/>
                <a:gd name="connsiteY6" fmla="*/ 4 h 2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56" h="275182">
                  <a:moveTo>
                    <a:pt x="794147" y="4"/>
                  </a:moveTo>
                  <a:cubicBezTo>
                    <a:pt x="824486" y="-701"/>
                    <a:pt x="560608" y="74793"/>
                    <a:pt x="438547" y="110071"/>
                  </a:cubicBezTo>
                  <a:cubicBezTo>
                    <a:pt x="316486" y="145349"/>
                    <a:pt x="133747" y="184154"/>
                    <a:pt x="61780" y="211671"/>
                  </a:cubicBezTo>
                  <a:cubicBezTo>
                    <a:pt x="-10187" y="239188"/>
                    <a:pt x="-4542" y="274466"/>
                    <a:pt x="6747" y="275171"/>
                  </a:cubicBezTo>
                  <a:cubicBezTo>
                    <a:pt x="18036" y="275876"/>
                    <a:pt x="87885" y="242715"/>
                    <a:pt x="129513" y="215904"/>
                  </a:cubicBezTo>
                  <a:cubicBezTo>
                    <a:pt x="171141" y="189093"/>
                    <a:pt x="144330" y="150993"/>
                    <a:pt x="256513" y="114304"/>
                  </a:cubicBezTo>
                  <a:cubicBezTo>
                    <a:pt x="368696" y="77615"/>
                    <a:pt x="763808" y="709"/>
                    <a:pt x="794147" y="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C42699FD-916A-42CB-9701-72FDDFA1FC46}"/>
                </a:ext>
              </a:extLst>
            </p:cNvPr>
            <p:cNvSpPr/>
            <p:nvPr/>
          </p:nvSpPr>
          <p:spPr>
            <a:xfrm>
              <a:off x="5423683" y="683383"/>
              <a:ext cx="839350" cy="292959"/>
            </a:xfrm>
            <a:custGeom>
              <a:avLst/>
              <a:gdLst>
                <a:gd name="connsiteX0" fmla="*/ 833184 w 839350"/>
                <a:gd name="connsiteY0" fmla="*/ 6650 h 292959"/>
                <a:gd name="connsiteX1" fmla="*/ 435250 w 839350"/>
                <a:gd name="connsiteY1" fmla="*/ 74384 h 292959"/>
                <a:gd name="connsiteX2" fmla="*/ 33084 w 839350"/>
                <a:gd name="connsiteY2" fmla="*/ 286050 h 292959"/>
                <a:gd name="connsiteX3" fmla="*/ 109284 w 839350"/>
                <a:gd name="connsiteY3" fmla="*/ 218317 h 292959"/>
                <a:gd name="connsiteX4" fmla="*/ 833184 w 839350"/>
                <a:gd name="connsiteY4" fmla="*/ 6650 h 29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50" h="292959">
                  <a:moveTo>
                    <a:pt x="833184" y="6650"/>
                  </a:moveTo>
                  <a:cubicBezTo>
                    <a:pt x="887512" y="-17339"/>
                    <a:pt x="568600" y="27817"/>
                    <a:pt x="435250" y="74384"/>
                  </a:cubicBezTo>
                  <a:cubicBezTo>
                    <a:pt x="301900" y="120951"/>
                    <a:pt x="87412" y="262061"/>
                    <a:pt x="33084" y="286050"/>
                  </a:cubicBezTo>
                  <a:cubicBezTo>
                    <a:pt x="-21244" y="310039"/>
                    <a:pt x="-17010" y="267706"/>
                    <a:pt x="109284" y="218317"/>
                  </a:cubicBezTo>
                  <a:cubicBezTo>
                    <a:pt x="235578" y="168928"/>
                    <a:pt x="778856" y="30639"/>
                    <a:pt x="833184" y="665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1C0A5C82-F85E-445E-9C61-AA66C5E57BF7}"/>
                </a:ext>
              </a:extLst>
            </p:cNvPr>
            <p:cNvSpPr/>
            <p:nvPr/>
          </p:nvSpPr>
          <p:spPr>
            <a:xfrm>
              <a:off x="5380683" y="536967"/>
              <a:ext cx="872255" cy="403583"/>
            </a:xfrm>
            <a:custGeom>
              <a:avLst/>
              <a:gdLst>
                <a:gd name="connsiteX0" fmla="*/ 868277 w 872255"/>
                <a:gd name="connsiteY0" fmla="*/ 14286 h 403583"/>
                <a:gd name="connsiteX1" fmla="*/ 686243 w 872255"/>
                <a:gd name="connsiteY1" fmla="*/ 16402 h 403583"/>
                <a:gd name="connsiteX2" fmla="*/ 190943 w 872255"/>
                <a:gd name="connsiteY2" fmla="*/ 192086 h 403583"/>
                <a:gd name="connsiteX3" fmla="*/ 6793 w 872255"/>
                <a:gd name="connsiteY3" fmla="*/ 399519 h 403583"/>
                <a:gd name="connsiteX4" fmla="*/ 51243 w 872255"/>
                <a:gd name="connsiteY4" fmla="*/ 323319 h 403583"/>
                <a:gd name="connsiteX5" fmla="*/ 161310 w 872255"/>
                <a:gd name="connsiteY5" fmla="*/ 245002 h 403583"/>
                <a:gd name="connsiteX6" fmla="*/ 362393 w 872255"/>
                <a:gd name="connsiteY6" fmla="*/ 143402 h 403583"/>
                <a:gd name="connsiteX7" fmla="*/ 538077 w 872255"/>
                <a:gd name="connsiteY7" fmla="*/ 75669 h 403583"/>
                <a:gd name="connsiteX8" fmla="*/ 868277 w 872255"/>
                <a:gd name="connsiteY8" fmla="*/ 1428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255" h="403583">
                  <a:moveTo>
                    <a:pt x="868277" y="14286"/>
                  </a:moveTo>
                  <a:cubicBezTo>
                    <a:pt x="892971" y="4408"/>
                    <a:pt x="799132" y="-13231"/>
                    <a:pt x="686243" y="16402"/>
                  </a:cubicBezTo>
                  <a:cubicBezTo>
                    <a:pt x="573354" y="46035"/>
                    <a:pt x="304185" y="128233"/>
                    <a:pt x="190943" y="192086"/>
                  </a:cubicBezTo>
                  <a:cubicBezTo>
                    <a:pt x="77701" y="255939"/>
                    <a:pt x="30076" y="377647"/>
                    <a:pt x="6793" y="399519"/>
                  </a:cubicBezTo>
                  <a:cubicBezTo>
                    <a:pt x="-16490" y="421391"/>
                    <a:pt x="25490" y="349072"/>
                    <a:pt x="51243" y="323319"/>
                  </a:cubicBezTo>
                  <a:cubicBezTo>
                    <a:pt x="76996" y="297566"/>
                    <a:pt x="109452" y="274988"/>
                    <a:pt x="161310" y="245002"/>
                  </a:cubicBezTo>
                  <a:cubicBezTo>
                    <a:pt x="213168" y="215016"/>
                    <a:pt x="299599" y="171624"/>
                    <a:pt x="362393" y="143402"/>
                  </a:cubicBezTo>
                  <a:cubicBezTo>
                    <a:pt x="425187" y="115180"/>
                    <a:pt x="457996" y="99658"/>
                    <a:pt x="538077" y="75669"/>
                  </a:cubicBezTo>
                  <a:cubicBezTo>
                    <a:pt x="618158" y="51680"/>
                    <a:pt x="843583" y="24164"/>
                    <a:pt x="868277" y="14286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EC0FD495-66E7-4B05-949A-0551393BDB72}"/>
                </a:ext>
              </a:extLst>
            </p:cNvPr>
            <p:cNvSpPr/>
            <p:nvPr/>
          </p:nvSpPr>
          <p:spPr>
            <a:xfrm>
              <a:off x="5030894" y="179575"/>
              <a:ext cx="918658" cy="581059"/>
            </a:xfrm>
            <a:custGeom>
              <a:avLst/>
              <a:gdLst>
                <a:gd name="connsiteX0" fmla="*/ 909531 w 918658"/>
                <a:gd name="connsiteY0" fmla="*/ 1400 h 581059"/>
                <a:gd name="connsiteX1" fmla="*/ 369781 w 918658"/>
                <a:gd name="connsiteY1" fmla="*/ 214125 h 581059"/>
                <a:gd name="connsiteX2" fmla="*/ 7831 w 918658"/>
                <a:gd name="connsiteY2" fmla="*/ 576075 h 581059"/>
                <a:gd name="connsiteX3" fmla="*/ 141181 w 918658"/>
                <a:gd name="connsiteY3" fmla="*/ 414150 h 581059"/>
                <a:gd name="connsiteX4" fmla="*/ 376131 w 918658"/>
                <a:gd name="connsiteY4" fmla="*/ 261750 h 581059"/>
                <a:gd name="connsiteX5" fmla="*/ 496781 w 918658"/>
                <a:gd name="connsiteY5" fmla="*/ 191900 h 581059"/>
                <a:gd name="connsiteX6" fmla="*/ 696806 w 918658"/>
                <a:gd name="connsiteY6" fmla="*/ 125225 h 581059"/>
                <a:gd name="connsiteX7" fmla="*/ 909531 w 918658"/>
                <a:gd name="connsiteY7" fmla="*/ 1400 h 5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658" h="581059">
                  <a:moveTo>
                    <a:pt x="909531" y="1400"/>
                  </a:moveTo>
                  <a:cubicBezTo>
                    <a:pt x="855027" y="16217"/>
                    <a:pt x="520064" y="118346"/>
                    <a:pt x="369781" y="214125"/>
                  </a:cubicBezTo>
                  <a:cubicBezTo>
                    <a:pt x="219498" y="309904"/>
                    <a:pt x="45931" y="542738"/>
                    <a:pt x="7831" y="576075"/>
                  </a:cubicBezTo>
                  <a:cubicBezTo>
                    <a:pt x="-30269" y="609412"/>
                    <a:pt x="79798" y="466538"/>
                    <a:pt x="141181" y="414150"/>
                  </a:cubicBezTo>
                  <a:cubicBezTo>
                    <a:pt x="202564" y="361762"/>
                    <a:pt x="316864" y="298792"/>
                    <a:pt x="376131" y="261750"/>
                  </a:cubicBezTo>
                  <a:cubicBezTo>
                    <a:pt x="435398" y="224708"/>
                    <a:pt x="443335" y="214654"/>
                    <a:pt x="496781" y="191900"/>
                  </a:cubicBezTo>
                  <a:cubicBezTo>
                    <a:pt x="550227" y="169146"/>
                    <a:pt x="634364" y="156975"/>
                    <a:pt x="696806" y="125225"/>
                  </a:cubicBezTo>
                  <a:cubicBezTo>
                    <a:pt x="759248" y="93475"/>
                    <a:pt x="964035" y="-13417"/>
                    <a:pt x="909531" y="1400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CCC0954D-DD2A-45FD-BD9E-8A45625E41E2}"/>
                </a:ext>
              </a:extLst>
            </p:cNvPr>
            <p:cNvSpPr/>
            <p:nvPr/>
          </p:nvSpPr>
          <p:spPr>
            <a:xfrm>
              <a:off x="6705586" y="444463"/>
              <a:ext cx="555808" cy="381619"/>
            </a:xfrm>
            <a:custGeom>
              <a:avLst/>
              <a:gdLst>
                <a:gd name="connsiteX0" fmla="*/ 14 w 555808"/>
                <a:gd name="connsiteY0" fmla="*/ 37 h 381619"/>
                <a:gd name="connsiteX1" fmla="*/ 317514 w 555808"/>
                <a:gd name="connsiteY1" fmla="*/ 196887 h 381619"/>
                <a:gd name="connsiteX2" fmla="*/ 546114 w 555808"/>
                <a:gd name="connsiteY2" fmla="*/ 377862 h 381619"/>
                <a:gd name="connsiteX3" fmla="*/ 495314 w 555808"/>
                <a:gd name="connsiteY3" fmla="*/ 311187 h 381619"/>
                <a:gd name="connsiteX4" fmla="*/ 330214 w 555808"/>
                <a:gd name="connsiteY4" fmla="*/ 212762 h 381619"/>
                <a:gd name="connsiteX5" fmla="*/ 14 w 555808"/>
                <a:gd name="connsiteY5" fmla="*/ 37 h 38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808" h="381619">
                  <a:moveTo>
                    <a:pt x="14" y="37"/>
                  </a:moveTo>
                  <a:cubicBezTo>
                    <a:pt x="-2103" y="-2609"/>
                    <a:pt x="226498" y="133916"/>
                    <a:pt x="317514" y="196887"/>
                  </a:cubicBezTo>
                  <a:cubicBezTo>
                    <a:pt x="408530" y="259858"/>
                    <a:pt x="516481" y="358812"/>
                    <a:pt x="546114" y="377862"/>
                  </a:cubicBezTo>
                  <a:cubicBezTo>
                    <a:pt x="575747" y="396912"/>
                    <a:pt x="531297" y="338704"/>
                    <a:pt x="495314" y="311187"/>
                  </a:cubicBezTo>
                  <a:cubicBezTo>
                    <a:pt x="459331" y="283670"/>
                    <a:pt x="409060" y="263562"/>
                    <a:pt x="330214" y="212762"/>
                  </a:cubicBezTo>
                  <a:lnTo>
                    <a:pt x="14" y="37"/>
                  </a:ln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C87BD86B-2888-4EBC-A8FC-D4819D82D29D}"/>
                </a:ext>
              </a:extLst>
            </p:cNvPr>
            <p:cNvSpPr/>
            <p:nvPr/>
          </p:nvSpPr>
          <p:spPr>
            <a:xfrm>
              <a:off x="4734273" y="821386"/>
              <a:ext cx="345373" cy="800723"/>
            </a:xfrm>
            <a:custGeom>
              <a:avLst/>
              <a:gdLst>
                <a:gd name="connsiteX0" fmla="*/ 342552 w 345373"/>
                <a:gd name="connsiteY0" fmla="*/ 7289 h 800723"/>
                <a:gd name="connsiteX1" fmla="*/ 279052 w 345373"/>
                <a:gd name="connsiteY1" fmla="*/ 112064 h 800723"/>
                <a:gd name="connsiteX2" fmla="*/ 75852 w 345373"/>
                <a:gd name="connsiteY2" fmla="*/ 559739 h 800723"/>
                <a:gd name="connsiteX3" fmla="*/ 15527 w 345373"/>
                <a:gd name="connsiteY3" fmla="*/ 794689 h 800723"/>
                <a:gd name="connsiteX4" fmla="*/ 6002 w 345373"/>
                <a:gd name="connsiteY4" fmla="*/ 708964 h 800723"/>
                <a:gd name="connsiteX5" fmla="*/ 94902 w 345373"/>
                <a:gd name="connsiteY5" fmla="*/ 470839 h 800723"/>
                <a:gd name="connsiteX6" fmla="*/ 202852 w 345373"/>
                <a:gd name="connsiteY6" fmla="*/ 258114 h 800723"/>
                <a:gd name="connsiteX7" fmla="*/ 342552 w 345373"/>
                <a:gd name="connsiteY7" fmla="*/ 7289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373" h="800723">
                  <a:moveTo>
                    <a:pt x="342552" y="7289"/>
                  </a:moveTo>
                  <a:cubicBezTo>
                    <a:pt x="355252" y="-17053"/>
                    <a:pt x="323502" y="19989"/>
                    <a:pt x="279052" y="112064"/>
                  </a:cubicBezTo>
                  <a:cubicBezTo>
                    <a:pt x="234602" y="204139"/>
                    <a:pt x="119773" y="445968"/>
                    <a:pt x="75852" y="559739"/>
                  </a:cubicBezTo>
                  <a:cubicBezTo>
                    <a:pt x="31931" y="673510"/>
                    <a:pt x="27169" y="769818"/>
                    <a:pt x="15527" y="794689"/>
                  </a:cubicBezTo>
                  <a:cubicBezTo>
                    <a:pt x="3885" y="819560"/>
                    <a:pt x="-7227" y="762939"/>
                    <a:pt x="6002" y="708964"/>
                  </a:cubicBezTo>
                  <a:cubicBezTo>
                    <a:pt x="19231" y="654989"/>
                    <a:pt x="62094" y="545981"/>
                    <a:pt x="94902" y="470839"/>
                  </a:cubicBezTo>
                  <a:cubicBezTo>
                    <a:pt x="127710" y="395697"/>
                    <a:pt x="164752" y="334843"/>
                    <a:pt x="202852" y="258114"/>
                  </a:cubicBezTo>
                  <a:cubicBezTo>
                    <a:pt x="240952" y="181385"/>
                    <a:pt x="329852" y="31631"/>
                    <a:pt x="342552" y="728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524A3A26-CCEE-4B2F-A43B-63EEDCE8CAC7}"/>
                </a:ext>
              </a:extLst>
            </p:cNvPr>
            <p:cNvSpPr/>
            <p:nvPr/>
          </p:nvSpPr>
          <p:spPr>
            <a:xfrm>
              <a:off x="5448167" y="4156685"/>
              <a:ext cx="1301921" cy="1069754"/>
            </a:xfrm>
            <a:custGeom>
              <a:avLst/>
              <a:gdLst>
                <a:gd name="connsiteX0" fmla="*/ 133 w 1301921"/>
                <a:gd name="connsiteY0" fmla="*/ 34315 h 1069754"/>
                <a:gd name="connsiteX1" fmla="*/ 127133 w 1301921"/>
                <a:gd name="connsiteY1" fmla="*/ 154965 h 1069754"/>
                <a:gd name="connsiteX2" fmla="*/ 457333 w 1301921"/>
                <a:gd name="connsiteY2" fmla="*/ 310540 h 1069754"/>
                <a:gd name="connsiteX3" fmla="*/ 765308 w 1301921"/>
                <a:gd name="connsiteY3" fmla="*/ 281965 h 1069754"/>
                <a:gd name="connsiteX4" fmla="*/ 1105033 w 1301921"/>
                <a:gd name="connsiteY4" fmla="*/ 116865 h 1069754"/>
                <a:gd name="connsiteX5" fmla="*/ 1301883 w 1301921"/>
                <a:gd name="connsiteY5" fmla="*/ 2565 h 1069754"/>
                <a:gd name="connsiteX6" fmla="*/ 1120908 w 1301921"/>
                <a:gd name="connsiteY6" fmla="*/ 227990 h 1069754"/>
                <a:gd name="connsiteX7" fmla="*/ 997083 w 1301921"/>
                <a:gd name="connsiteY7" fmla="*/ 450240 h 1069754"/>
                <a:gd name="connsiteX8" fmla="*/ 1028833 w 1301921"/>
                <a:gd name="connsiteY8" fmla="*/ 726465 h 1069754"/>
                <a:gd name="connsiteX9" fmla="*/ 1241558 w 1301921"/>
                <a:gd name="connsiteY9" fmla="*/ 1069365 h 1069754"/>
                <a:gd name="connsiteX10" fmla="*/ 708158 w 1301921"/>
                <a:gd name="connsiteY10" fmla="*/ 786790 h 1069754"/>
                <a:gd name="connsiteX11" fmla="*/ 349383 w 1301921"/>
                <a:gd name="connsiteY11" fmla="*/ 434365 h 1069754"/>
                <a:gd name="connsiteX12" fmla="*/ 146183 w 1301921"/>
                <a:gd name="connsiteY12" fmla="*/ 281965 h 1069754"/>
                <a:gd name="connsiteX13" fmla="*/ 133 w 1301921"/>
                <a:gd name="connsiteY13" fmla="*/ 34315 h 10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1921" h="1069754">
                  <a:moveTo>
                    <a:pt x="133" y="34315"/>
                  </a:moveTo>
                  <a:cubicBezTo>
                    <a:pt x="-3042" y="13148"/>
                    <a:pt x="50933" y="108928"/>
                    <a:pt x="127133" y="154965"/>
                  </a:cubicBezTo>
                  <a:cubicBezTo>
                    <a:pt x="203333" y="201003"/>
                    <a:pt x="350971" y="289373"/>
                    <a:pt x="457333" y="310540"/>
                  </a:cubicBezTo>
                  <a:cubicBezTo>
                    <a:pt x="563695" y="331707"/>
                    <a:pt x="657358" y="314244"/>
                    <a:pt x="765308" y="281965"/>
                  </a:cubicBezTo>
                  <a:cubicBezTo>
                    <a:pt x="873258" y="249686"/>
                    <a:pt x="1015604" y="163432"/>
                    <a:pt x="1105033" y="116865"/>
                  </a:cubicBezTo>
                  <a:cubicBezTo>
                    <a:pt x="1194462" y="70298"/>
                    <a:pt x="1299237" y="-15956"/>
                    <a:pt x="1301883" y="2565"/>
                  </a:cubicBezTo>
                  <a:cubicBezTo>
                    <a:pt x="1304529" y="21086"/>
                    <a:pt x="1171708" y="153378"/>
                    <a:pt x="1120908" y="227990"/>
                  </a:cubicBezTo>
                  <a:cubicBezTo>
                    <a:pt x="1070108" y="302602"/>
                    <a:pt x="1012429" y="367161"/>
                    <a:pt x="997083" y="450240"/>
                  </a:cubicBezTo>
                  <a:cubicBezTo>
                    <a:pt x="981737" y="533319"/>
                    <a:pt x="988087" y="623278"/>
                    <a:pt x="1028833" y="726465"/>
                  </a:cubicBezTo>
                  <a:cubicBezTo>
                    <a:pt x="1069579" y="829652"/>
                    <a:pt x="1295004" y="1059311"/>
                    <a:pt x="1241558" y="1069365"/>
                  </a:cubicBezTo>
                  <a:cubicBezTo>
                    <a:pt x="1188112" y="1079419"/>
                    <a:pt x="856854" y="892623"/>
                    <a:pt x="708158" y="786790"/>
                  </a:cubicBezTo>
                  <a:cubicBezTo>
                    <a:pt x="559462" y="680957"/>
                    <a:pt x="443045" y="518502"/>
                    <a:pt x="349383" y="434365"/>
                  </a:cubicBezTo>
                  <a:cubicBezTo>
                    <a:pt x="255721" y="350228"/>
                    <a:pt x="200158" y="345465"/>
                    <a:pt x="146183" y="281965"/>
                  </a:cubicBezTo>
                  <a:cubicBezTo>
                    <a:pt x="92208" y="218465"/>
                    <a:pt x="3308" y="55482"/>
                    <a:pt x="133" y="343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E0C0C959-E138-4807-BB80-83E498C3787F}"/>
                </a:ext>
              </a:extLst>
            </p:cNvPr>
            <p:cNvSpPr/>
            <p:nvPr/>
          </p:nvSpPr>
          <p:spPr>
            <a:xfrm>
              <a:off x="6497664" y="4030481"/>
              <a:ext cx="414514" cy="464325"/>
            </a:xfrm>
            <a:custGeom>
              <a:avLst/>
              <a:gdLst>
                <a:gd name="connsiteX0" fmla="*/ 364569 w 414514"/>
                <a:gd name="connsiteY0" fmla="*/ 251536 h 464325"/>
                <a:gd name="connsiteX1" fmla="*/ 413253 w 414514"/>
                <a:gd name="connsiteY1" fmla="*/ 25052 h 464325"/>
                <a:gd name="connsiteX2" fmla="*/ 392086 w 414514"/>
                <a:gd name="connsiteY2" fmla="*/ 14469 h 464325"/>
                <a:gd name="connsiteX3" fmla="*/ 307419 w 414514"/>
                <a:gd name="connsiteY3" fmla="*/ 103369 h 464325"/>
                <a:gd name="connsiteX4" fmla="*/ 176186 w 414514"/>
                <a:gd name="connsiteY4" fmla="*/ 232486 h 464325"/>
                <a:gd name="connsiteX5" fmla="*/ 6853 w 414514"/>
                <a:gd name="connsiteY5" fmla="*/ 458969 h 464325"/>
                <a:gd name="connsiteX6" fmla="*/ 49186 w 414514"/>
                <a:gd name="connsiteY6" fmla="*/ 382769 h 464325"/>
                <a:gd name="connsiteX7" fmla="*/ 197353 w 414514"/>
                <a:gd name="connsiteY7" fmla="*/ 266352 h 464325"/>
                <a:gd name="connsiteX8" fmla="*/ 265086 w 414514"/>
                <a:gd name="connsiteY8" fmla="*/ 166869 h 464325"/>
                <a:gd name="connsiteX9" fmla="*/ 284136 w 414514"/>
                <a:gd name="connsiteY9" fmla="*/ 173219 h 464325"/>
                <a:gd name="connsiteX10" fmla="*/ 315886 w 414514"/>
                <a:gd name="connsiteY10" fmla="*/ 149936 h 464325"/>
                <a:gd name="connsiteX11" fmla="*/ 343403 w 414514"/>
                <a:gd name="connsiteY11" fmla="*/ 145702 h 464325"/>
                <a:gd name="connsiteX12" fmla="*/ 364569 w 414514"/>
                <a:gd name="connsiteY12" fmla="*/ 251536 h 4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514" h="464325">
                  <a:moveTo>
                    <a:pt x="364569" y="251536"/>
                  </a:moveTo>
                  <a:cubicBezTo>
                    <a:pt x="376211" y="231428"/>
                    <a:pt x="408667" y="64563"/>
                    <a:pt x="413253" y="25052"/>
                  </a:cubicBezTo>
                  <a:cubicBezTo>
                    <a:pt x="417839" y="-14459"/>
                    <a:pt x="409725" y="1416"/>
                    <a:pt x="392086" y="14469"/>
                  </a:cubicBezTo>
                  <a:cubicBezTo>
                    <a:pt x="374447" y="27522"/>
                    <a:pt x="343402" y="67033"/>
                    <a:pt x="307419" y="103369"/>
                  </a:cubicBezTo>
                  <a:cubicBezTo>
                    <a:pt x="271436" y="139705"/>
                    <a:pt x="226280" y="173219"/>
                    <a:pt x="176186" y="232486"/>
                  </a:cubicBezTo>
                  <a:cubicBezTo>
                    <a:pt x="126092" y="291753"/>
                    <a:pt x="28020" y="433922"/>
                    <a:pt x="6853" y="458969"/>
                  </a:cubicBezTo>
                  <a:cubicBezTo>
                    <a:pt x="-14314" y="484016"/>
                    <a:pt x="17436" y="414872"/>
                    <a:pt x="49186" y="382769"/>
                  </a:cubicBezTo>
                  <a:cubicBezTo>
                    <a:pt x="80936" y="350666"/>
                    <a:pt x="161370" y="302335"/>
                    <a:pt x="197353" y="266352"/>
                  </a:cubicBezTo>
                  <a:cubicBezTo>
                    <a:pt x="233336" y="230369"/>
                    <a:pt x="250622" y="182391"/>
                    <a:pt x="265086" y="166869"/>
                  </a:cubicBezTo>
                  <a:cubicBezTo>
                    <a:pt x="279550" y="151347"/>
                    <a:pt x="275669" y="176041"/>
                    <a:pt x="284136" y="173219"/>
                  </a:cubicBezTo>
                  <a:cubicBezTo>
                    <a:pt x="292603" y="170397"/>
                    <a:pt x="306008" y="154522"/>
                    <a:pt x="315886" y="149936"/>
                  </a:cubicBezTo>
                  <a:cubicBezTo>
                    <a:pt x="325764" y="145350"/>
                    <a:pt x="334584" y="134413"/>
                    <a:pt x="343403" y="145702"/>
                  </a:cubicBezTo>
                  <a:cubicBezTo>
                    <a:pt x="352222" y="156991"/>
                    <a:pt x="352927" y="271644"/>
                    <a:pt x="364569" y="25153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13BCAEFF-0778-4BB4-930E-5B8CF8692427}"/>
                </a:ext>
              </a:extLst>
            </p:cNvPr>
            <p:cNvSpPr/>
            <p:nvPr/>
          </p:nvSpPr>
          <p:spPr>
            <a:xfrm>
              <a:off x="6863517" y="4313627"/>
              <a:ext cx="311193" cy="649060"/>
            </a:xfrm>
            <a:custGeom>
              <a:avLst/>
              <a:gdLst>
                <a:gd name="connsiteX0" fmla="*/ 5066 w 311193"/>
                <a:gd name="connsiteY0" fmla="*/ 4373 h 649060"/>
                <a:gd name="connsiteX1" fmla="*/ 5066 w 311193"/>
                <a:gd name="connsiteY1" fmla="*/ 112323 h 649060"/>
                <a:gd name="connsiteX2" fmla="*/ 30466 w 311193"/>
                <a:gd name="connsiteY2" fmla="*/ 254140 h 649060"/>
                <a:gd name="connsiteX3" fmla="*/ 284466 w 311193"/>
                <a:gd name="connsiteY3" fmla="*/ 605506 h 649060"/>
                <a:gd name="connsiteX4" fmla="*/ 299283 w 311193"/>
                <a:gd name="connsiteY4" fmla="*/ 641490 h 649060"/>
                <a:gd name="connsiteX5" fmla="*/ 246366 w 311193"/>
                <a:gd name="connsiteY5" fmla="*/ 586456 h 649060"/>
                <a:gd name="connsiteX6" fmla="*/ 216733 w 311193"/>
                <a:gd name="connsiteY6" fmla="*/ 520840 h 649060"/>
                <a:gd name="connsiteX7" fmla="*/ 19883 w 311193"/>
                <a:gd name="connsiteY7" fmla="*/ 264723 h 649060"/>
                <a:gd name="connsiteX8" fmla="*/ 5066 w 311193"/>
                <a:gd name="connsiteY8" fmla="*/ 4373 h 64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3" h="649060">
                  <a:moveTo>
                    <a:pt x="5066" y="4373"/>
                  </a:moveTo>
                  <a:cubicBezTo>
                    <a:pt x="2597" y="-21027"/>
                    <a:pt x="833" y="70695"/>
                    <a:pt x="5066" y="112323"/>
                  </a:cubicBezTo>
                  <a:cubicBezTo>
                    <a:pt x="9299" y="153951"/>
                    <a:pt x="-16101" y="171943"/>
                    <a:pt x="30466" y="254140"/>
                  </a:cubicBezTo>
                  <a:cubicBezTo>
                    <a:pt x="77033" y="336337"/>
                    <a:pt x="239663" y="540948"/>
                    <a:pt x="284466" y="605506"/>
                  </a:cubicBezTo>
                  <a:cubicBezTo>
                    <a:pt x="329269" y="670064"/>
                    <a:pt x="305633" y="644665"/>
                    <a:pt x="299283" y="641490"/>
                  </a:cubicBezTo>
                  <a:cubicBezTo>
                    <a:pt x="292933" y="638315"/>
                    <a:pt x="260124" y="606564"/>
                    <a:pt x="246366" y="586456"/>
                  </a:cubicBezTo>
                  <a:cubicBezTo>
                    <a:pt x="232608" y="566348"/>
                    <a:pt x="254480" y="574462"/>
                    <a:pt x="216733" y="520840"/>
                  </a:cubicBezTo>
                  <a:cubicBezTo>
                    <a:pt x="178986" y="467218"/>
                    <a:pt x="55161" y="348331"/>
                    <a:pt x="19883" y="264723"/>
                  </a:cubicBezTo>
                  <a:cubicBezTo>
                    <a:pt x="-15395" y="181115"/>
                    <a:pt x="7535" y="29773"/>
                    <a:pt x="5066" y="43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8391DD59-2515-41F9-B5FD-3BFFB87B5DD2}"/>
                </a:ext>
              </a:extLst>
            </p:cNvPr>
            <p:cNvSpPr/>
            <p:nvPr/>
          </p:nvSpPr>
          <p:spPr>
            <a:xfrm>
              <a:off x="4371207" y="4062956"/>
              <a:ext cx="1075757" cy="1637523"/>
            </a:xfrm>
            <a:custGeom>
              <a:avLst/>
              <a:gdLst>
                <a:gd name="connsiteX0" fmla="*/ 1073918 w 1075757"/>
                <a:gd name="connsiteY0" fmla="*/ 166144 h 1637523"/>
                <a:gd name="connsiteX1" fmla="*/ 997718 w 1075757"/>
                <a:gd name="connsiteY1" fmla="*/ 105819 h 1637523"/>
                <a:gd name="connsiteX2" fmla="*/ 848493 w 1075757"/>
                <a:gd name="connsiteY2" fmla="*/ 1044 h 1637523"/>
                <a:gd name="connsiteX3" fmla="*/ 854843 w 1075757"/>
                <a:gd name="connsiteY3" fmla="*/ 175669 h 1637523"/>
                <a:gd name="connsiteX4" fmla="*/ 797693 w 1075757"/>
                <a:gd name="connsiteY4" fmla="*/ 528094 h 1637523"/>
                <a:gd name="connsiteX5" fmla="*/ 683393 w 1075757"/>
                <a:gd name="connsiteY5" fmla="*/ 861469 h 1637523"/>
                <a:gd name="connsiteX6" fmla="*/ 61093 w 1075757"/>
                <a:gd name="connsiteY6" fmla="*/ 1344069 h 1637523"/>
                <a:gd name="connsiteX7" fmla="*/ 48393 w 1075757"/>
                <a:gd name="connsiteY7" fmla="*/ 1445669 h 1637523"/>
                <a:gd name="connsiteX8" fmla="*/ 283343 w 1075757"/>
                <a:gd name="connsiteY8" fmla="*/ 1626644 h 1637523"/>
                <a:gd name="connsiteX9" fmla="*/ 680218 w 1075757"/>
                <a:gd name="connsiteY9" fmla="*/ 1096419 h 1637523"/>
                <a:gd name="connsiteX10" fmla="*/ 889768 w 1075757"/>
                <a:gd name="connsiteY10" fmla="*/ 578894 h 1637523"/>
                <a:gd name="connsiteX11" fmla="*/ 946918 w 1075757"/>
                <a:gd name="connsiteY11" fmla="*/ 289969 h 1637523"/>
                <a:gd name="connsiteX12" fmla="*/ 924693 w 1075757"/>
                <a:gd name="connsiteY12" fmla="*/ 118519 h 1637523"/>
                <a:gd name="connsiteX13" fmla="*/ 1073918 w 1075757"/>
                <a:gd name="connsiteY13" fmla="*/ 166144 h 16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5757" h="1637523">
                  <a:moveTo>
                    <a:pt x="1073918" y="166144"/>
                  </a:moveTo>
                  <a:cubicBezTo>
                    <a:pt x="1086089" y="164027"/>
                    <a:pt x="1035289" y="133336"/>
                    <a:pt x="997718" y="105819"/>
                  </a:cubicBezTo>
                  <a:cubicBezTo>
                    <a:pt x="960147" y="78302"/>
                    <a:pt x="872306" y="-10598"/>
                    <a:pt x="848493" y="1044"/>
                  </a:cubicBezTo>
                  <a:cubicBezTo>
                    <a:pt x="824680" y="12686"/>
                    <a:pt x="863310" y="87827"/>
                    <a:pt x="854843" y="175669"/>
                  </a:cubicBezTo>
                  <a:cubicBezTo>
                    <a:pt x="846376" y="263511"/>
                    <a:pt x="826268" y="413794"/>
                    <a:pt x="797693" y="528094"/>
                  </a:cubicBezTo>
                  <a:cubicBezTo>
                    <a:pt x="769118" y="642394"/>
                    <a:pt x="806160" y="725473"/>
                    <a:pt x="683393" y="861469"/>
                  </a:cubicBezTo>
                  <a:cubicBezTo>
                    <a:pt x="560626" y="997465"/>
                    <a:pt x="166926" y="1246702"/>
                    <a:pt x="61093" y="1344069"/>
                  </a:cubicBezTo>
                  <a:cubicBezTo>
                    <a:pt x="-44740" y="1441436"/>
                    <a:pt x="11351" y="1398573"/>
                    <a:pt x="48393" y="1445669"/>
                  </a:cubicBezTo>
                  <a:cubicBezTo>
                    <a:pt x="85435" y="1492765"/>
                    <a:pt x="178039" y="1684852"/>
                    <a:pt x="283343" y="1626644"/>
                  </a:cubicBezTo>
                  <a:cubicBezTo>
                    <a:pt x="388647" y="1568436"/>
                    <a:pt x="579147" y="1271044"/>
                    <a:pt x="680218" y="1096419"/>
                  </a:cubicBezTo>
                  <a:cubicBezTo>
                    <a:pt x="781289" y="921794"/>
                    <a:pt x="845318" y="713302"/>
                    <a:pt x="889768" y="578894"/>
                  </a:cubicBezTo>
                  <a:cubicBezTo>
                    <a:pt x="934218" y="444486"/>
                    <a:pt x="941097" y="366698"/>
                    <a:pt x="946918" y="289969"/>
                  </a:cubicBezTo>
                  <a:cubicBezTo>
                    <a:pt x="952739" y="213240"/>
                    <a:pt x="908289" y="143390"/>
                    <a:pt x="924693" y="118519"/>
                  </a:cubicBezTo>
                  <a:cubicBezTo>
                    <a:pt x="941097" y="93648"/>
                    <a:pt x="1061747" y="168261"/>
                    <a:pt x="1073918" y="1661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099F3B8D-0C06-420D-968E-537372430919}"/>
                </a:ext>
              </a:extLst>
            </p:cNvPr>
            <p:cNvSpPr/>
            <p:nvPr/>
          </p:nvSpPr>
          <p:spPr>
            <a:xfrm>
              <a:off x="4761001" y="5609501"/>
              <a:ext cx="1507867" cy="134085"/>
            </a:xfrm>
            <a:custGeom>
              <a:avLst/>
              <a:gdLst>
                <a:gd name="connsiteX0" fmla="*/ 1499 w 1507867"/>
                <a:gd name="connsiteY0" fmla="*/ 35649 h 134085"/>
                <a:gd name="connsiteX1" fmla="*/ 179299 w 1507867"/>
                <a:gd name="connsiteY1" fmla="*/ 76924 h 134085"/>
                <a:gd name="connsiteX2" fmla="*/ 385674 w 1507867"/>
                <a:gd name="connsiteY2" fmla="*/ 35649 h 134085"/>
                <a:gd name="connsiteX3" fmla="*/ 661899 w 1507867"/>
                <a:gd name="connsiteY3" fmla="*/ 7074 h 134085"/>
                <a:gd name="connsiteX4" fmla="*/ 976224 w 1507867"/>
                <a:gd name="connsiteY4" fmla="*/ 724 h 134085"/>
                <a:gd name="connsiteX5" fmla="*/ 1195299 w 1507867"/>
                <a:gd name="connsiteY5" fmla="*/ 19774 h 134085"/>
                <a:gd name="connsiteX6" fmla="*/ 1503274 w 1507867"/>
                <a:gd name="connsiteY6" fmla="*/ 99149 h 134085"/>
                <a:gd name="connsiteX7" fmla="*/ 1369924 w 1507867"/>
                <a:gd name="connsiteY7" fmla="*/ 102324 h 134085"/>
                <a:gd name="connsiteX8" fmla="*/ 1230224 w 1507867"/>
                <a:gd name="connsiteY8" fmla="*/ 86449 h 134085"/>
                <a:gd name="connsiteX9" fmla="*/ 947649 w 1507867"/>
                <a:gd name="connsiteY9" fmla="*/ 57874 h 134085"/>
                <a:gd name="connsiteX10" fmla="*/ 690474 w 1507867"/>
                <a:gd name="connsiteY10" fmla="*/ 73749 h 134085"/>
                <a:gd name="connsiteX11" fmla="*/ 528549 w 1507867"/>
                <a:gd name="connsiteY11" fmla="*/ 108674 h 134085"/>
                <a:gd name="connsiteX12" fmla="*/ 512674 w 1507867"/>
                <a:gd name="connsiteY12" fmla="*/ 134074 h 134085"/>
                <a:gd name="connsiteX13" fmla="*/ 385674 w 1507867"/>
                <a:gd name="connsiteY13" fmla="*/ 111849 h 134085"/>
                <a:gd name="connsiteX14" fmla="*/ 280899 w 1507867"/>
                <a:gd name="connsiteY14" fmla="*/ 102324 h 134085"/>
                <a:gd name="connsiteX15" fmla="*/ 1499 w 1507867"/>
                <a:gd name="connsiteY15" fmla="*/ 35649 h 13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7867" h="134085">
                  <a:moveTo>
                    <a:pt x="1499" y="35649"/>
                  </a:moveTo>
                  <a:cubicBezTo>
                    <a:pt x="-15434" y="31416"/>
                    <a:pt x="115270" y="76924"/>
                    <a:pt x="179299" y="76924"/>
                  </a:cubicBezTo>
                  <a:cubicBezTo>
                    <a:pt x="243328" y="76924"/>
                    <a:pt x="305241" y="47291"/>
                    <a:pt x="385674" y="35649"/>
                  </a:cubicBezTo>
                  <a:cubicBezTo>
                    <a:pt x="466107" y="24007"/>
                    <a:pt x="563474" y="12895"/>
                    <a:pt x="661899" y="7074"/>
                  </a:cubicBezTo>
                  <a:cubicBezTo>
                    <a:pt x="760324" y="1253"/>
                    <a:pt x="887324" y="-1393"/>
                    <a:pt x="976224" y="724"/>
                  </a:cubicBezTo>
                  <a:cubicBezTo>
                    <a:pt x="1065124" y="2841"/>
                    <a:pt x="1107457" y="3370"/>
                    <a:pt x="1195299" y="19774"/>
                  </a:cubicBezTo>
                  <a:cubicBezTo>
                    <a:pt x="1283141" y="36178"/>
                    <a:pt x="1474170" y="85391"/>
                    <a:pt x="1503274" y="99149"/>
                  </a:cubicBezTo>
                  <a:cubicBezTo>
                    <a:pt x="1532378" y="112907"/>
                    <a:pt x="1415432" y="104441"/>
                    <a:pt x="1369924" y="102324"/>
                  </a:cubicBezTo>
                  <a:cubicBezTo>
                    <a:pt x="1324416" y="100207"/>
                    <a:pt x="1230224" y="86449"/>
                    <a:pt x="1230224" y="86449"/>
                  </a:cubicBezTo>
                  <a:cubicBezTo>
                    <a:pt x="1159845" y="79041"/>
                    <a:pt x="1037607" y="59991"/>
                    <a:pt x="947649" y="57874"/>
                  </a:cubicBezTo>
                  <a:cubicBezTo>
                    <a:pt x="857691" y="55757"/>
                    <a:pt x="760324" y="65282"/>
                    <a:pt x="690474" y="73749"/>
                  </a:cubicBezTo>
                  <a:cubicBezTo>
                    <a:pt x="620624" y="82216"/>
                    <a:pt x="558182" y="98620"/>
                    <a:pt x="528549" y="108674"/>
                  </a:cubicBezTo>
                  <a:cubicBezTo>
                    <a:pt x="498916" y="118728"/>
                    <a:pt x="536486" y="133545"/>
                    <a:pt x="512674" y="134074"/>
                  </a:cubicBezTo>
                  <a:cubicBezTo>
                    <a:pt x="488862" y="134603"/>
                    <a:pt x="424303" y="117141"/>
                    <a:pt x="385674" y="111849"/>
                  </a:cubicBezTo>
                  <a:cubicBezTo>
                    <a:pt x="347045" y="106557"/>
                    <a:pt x="341753" y="112907"/>
                    <a:pt x="280899" y="102324"/>
                  </a:cubicBezTo>
                  <a:cubicBezTo>
                    <a:pt x="220045" y="91741"/>
                    <a:pt x="18432" y="39882"/>
                    <a:pt x="1499" y="3564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2EF0DF2-5D23-4138-B478-8D1A2CBD82A8}"/>
                </a:ext>
              </a:extLst>
            </p:cNvPr>
            <p:cNvSpPr/>
            <p:nvPr/>
          </p:nvSpPr>
          <p:spPr>
            <a:xfrm>
              <a:off x="6662716" y="5287238"/>
              <a:ext cx="870584" cy="339067"/>
            </a:xfrm>
            <a:custGeom>
              <a:avLst/>
              <a:gdLst>
                <a:gd name="connsiteX0" fmla="*/ 7959 w 870584"/>
                <a:gd name="connsiteY0" fmla="*/ 332512 h 339067"/>
                <a:gd name="connsiteX1" fmla="*/ 112734 w 870584"/>
                <a:gd name="connsiteY1" fmla="*/ 281712 h 339067"/>
                <a:gd name="connsiteX2" fmla="*/ 309584 w 870584"/>
                <a:gd name="connsiteY2" fmla="*/ 183287 h 339067"/>
                <a:gd name="connsiteX3" fmla="*/ 512784 w 870584"/>
                <a:gd name="connsiteY3" fmla="*/ 132487 h 339067"/>
                <a:gd name="connsiteX4" fmla="*/ 868384 w 870584"/>
                <a:gd name="connsiteY4" fmla="*/ 2312 h 339067"/>
                <a:gd name="connsiteX5" fmla="*/ 649309 w 870584"/>
                <a:gd name="connsiteY5" fmla="*/ 53112 h 339067"/>
                <a:gd name="connsiteX6" fmla="*/ 373084 w 870584"/>
                <a:gd name="connsiteY6" fmla="*/ 103912 h 339067"/>
                <a:gd name="connsiteX7" fmla="*/ 7959 w 870584"/>
                <a:gd name="connsiteY7" fmla="*/ 332512 h 33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0584" h="339067">
                  <a:moveTo>
                    <a:pt x="7959" y="332512"/>
                  </a:moveTo>
                  <a:cubicBezTo>
                    <a:pt x="-35433" y="362145"/>
                    <a:pt x="112734" y="281712"/>
                    <a:pt x="112734" y="281712"/>
                  </a:cubicBezTo>
                  <a:cubicBezTo>
                    <a:pt x="163005" y="256841"/>
                    <a:pt x="242909" y="208158"/>
                    <a:pt x="309584" y="183287"/>
                  </a:cubicBezTo>
                  <a:cubicBezTo>
                    <a:pt x="376259" y="158416"/>
                    <a:pt x="419651" y="162649"/>
                    <a:pt x="512784" y="132487"/>
                  </a:cubicBezTo>
                  <a:cubicBezTo>
                    <a:pt x="605917" y="102325"/>
                    <a:pt x="845630" y="15541"/>
                    <a:pt x="868384" y="2312"/>
                  </a:cubicBezTo>
                  <a:cubicBezTo>
                    <a:pt x="891138" y="-10917"/>
                    <a:pt x="731859" y="36179"/>
                    <a:pt x="649309" y="53112"/>
                  </a:cubicBezTo>
                  <a:cubicBezTo>
                    <a:pt x="566759" y="70045"/>
                    <a:pt x="474684" y="57875"/>
                    <a:pt x="373084" y="103912"/>
                  </a:cubicBezTo>
                  <a:cubicBezTo>
                    <a:pt x="271484" y="149949"/>
                    <a:pt x="51351" y="302879"/>
                    <a:pt x="7959" y="33251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CB61587F-5A5F-4126-B2C7-2099D60A6280}"/>
                </a:ext>
              </a:extLst>
            </p:cNvPr>
            <p:cNvSpPr/>
            <p:nvPr/>
          </p:nvSpPr>
          <p:spPr>
            <a:xfrm>
              <a:off x="6313826" y="5390980"/>
              <a:ext cx="405308" cy="245994"/>
            </a:xfrm>
            <a:custGeom>
              <a:avLst/>
              <a:gdLst>
                <a:gd name="connsiteX0" fmla="*/ 83799 w 405308"/>
                <a:gd name="connsiteY0" fmla="*/ 170 h 245994"/>
                <a:gd name="connsiteX1" fmla="*/ 182224 w 405308"/>
                <a:gd name="connsiteY1" fmla="*/ 133520 h 245994"/>
                <a:gd name="connsiteX2" fmla="*/ 404474 w 405308"/>
                <a:gd name="connsiteY2" fmla="*/ 114470 h 245994"/>
                <a:gd name="connsiteX3" fmla="*/ 255249 w 405308"/>
                <a:gd name="connsiteY3" fmla="*/ 158920 h 245994"/>
                <a:gd name="connsiteX4" fmla="*/ 182224 w 405308"/>
                <a:gd name="connsiteY4" fmla="*/ 228770 h 245994"/>
                <a:gd name="connsiteX5" fmla="*/ 1249 w 405308"/>
                <a:gd name="connsiteY5" fmla="*/ 241470 h 245994"/>
                <a:gd name="connsiteX6" fmla="*/ 102849 w 405308"/>
                <a:gd name="connsiteY6" fmla="*/ 165270 h 245994"/>
                <a:gd name="connsiteX7" fmla="*/ 83799 w 405308"/>
                <a:gd name="connsiteY7" fmla="*/ 170 h 24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308" h="245994">
                  <a:moveTo>
                    <a:pt x="83799" y="170"/>
                  </a:moveTo>
                  <a:cubicBezTo>
                    <a:pt x="97028" y="-5122"/>
                    <a:pt x="128778" y="114470"/>
                    <a:pt x="182224" y="133520"/>
                  </a:cubicBezTo>
                  <a:cubicBezTo>
                    <a:pt x="235670" y="152570"/>
                    <a:pt x="392303" y="110237"/>
                    <a:pt x="404474" y="114470"/>
                  </a:cubicBezTo>
                  <a:cubicBezTo>
                    <a:pt x="416645" y="118703"/>
                    <a:pt x="292291" y="139870"/>
                    <a:pt x="255249" y="158920"/>
                  </a:cubicBezTo>
                  <a:cubicBezTo>
                    <a:pt x="218207" y="177970"/>
                    <a:pt x="224557" y="215012"/>
                    <a:pt x="182224" y="228770"/>
                  </a:cubicBezTo>
                  <a:cubicBezTo>
                    <a:pt x="139891" y="242528"/>
                    <a:pt x="14478" y="252053"/>
                    <a:pt x="1249" y="241470"/>
                  </a:cubicBezTo>
                  <a:cubicBezTo>
                    <a:pt x="-11980" y="230887"/>
                    <a:pt x="83799" y="199666"/>
                    <a:pt x="102849" y="165270"/>
                  </a:cubicBezTo>
                  <a:cubicBezTo>
                    <a:pt x="121899" y="130874"/>
                    <a:pt x="70570" y="5462"/>
                    <a:pt x="83799" y="17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7CBFFCEB-2EDF-48A0-95B3-2C9FCDFD5CF6}"/>
                </a:ext>
              </a:extLst>
            </p:cNvPr>
            <p:cNvSpPr/>
            <p:nvPr/>
          </p:nvSpPr>
          <p:spPr>
            <a:xfrm>
              <a:off x="6780965" y="4253953"/>
              <a:ext cx="397777" cy="968929"/>
            </a:xfrm>
            <a:custGeom>
              <a:avLst/>
              <a:gdLst>
                <a:gd name="connsiteX0" fmla="*/ 19885 w 397777"/>
                <a:gd name="connsiteY0" fmla="*/ 3722 h 968929"/>
                <a:gd name="connsiteX1" fmla="*/ 835 w 397777"/>
                <a:gd name="connsiteY1" fmla="*/ 397422 h 968929"/>
                <a:gd name="connsiteX2" fmla="*/ 45285 w 397777"/>
                <a:gd name="connsiteY2" fmla="*/ 597447 h 968929"/>
                <a:gd name="connsiteX3" fmla="*/ 89735 w 397777"/>
                <a:gd name="connsiteY3" fmla="*/ 787947 h 968929"/>
                <a:gd name="connsiteX4" fmla="*/ 286585 w 397777"/>
                <a:gd name="connsiteY4" fmla="*/ 905422 h 968929"/>
                <a:gd name="connsiteX5" fmla="*/ 397710 w 397777"/>
                <a:gd name="connsiteY5" fmla="*/ 968922 h 968929"/>
                <a:gd name="connsiteX6" fmla="*/ 302460 w 397777"/>
                <a:gd name="connsiteY6" fmla="*/ 908597 h 968929"/>
                <a:gd name="connsiteX7" fmla="*/ 264360 w 397777"/>
                <a:gd name="connsiteY7" fmla="*/ 772072 h 968929"/>
                <a:gd name="connsiteX8" fmla="*/ 226260 w 397777"/>
                <a:gd name="connsiteY8" fmla="*/ 565697 h 968929"/>
                <a:gd name="connsiteX9" fmla="*/ 127835 w 397777"/>
                <a:gd name="connsiteY9" fmla="*/ 413297 h 968929"/>
                <a:gd name="connsiteX10" fmla="*/ 64335 w 397777"/>
                <a:gd name="connsiteY10" fmla="*/ 210097 h 968929"/>
                <a:gd name="connsiteX11" fmla="*/ 19885 w 397777"/>
                <a:gd name="connsiteY11" fmla="*/ 3722 h 96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777" h="968929">
                  <a:moveTo>
                    <a:pt x="19885" y="3722"/>
                  </a:moveTo>
                  <a:cubicBezTo>
                    <a:pt x="9302" y="34943"/>
                    <a:pt x="-3398" y="298468"/>
                    <a:pt x="835" y="397422"/>
                  </a:cubicBezTo>
                  <a:cubicBezTo>
                    <a:pt x="5068" y="496376"/>
                    <a:pt x="30468" y="532360"/>
                    <a:pt x="45285" y="597447"/>
                  </a:cubicBezTo>
                  <a:cubicBezTo>
                    <a:pt x="60102" y="662534"/>
                    <a:pt x="49518" y="736618"/>
                    <a:pt x="89735" y="787947"/>
                  </a:cubicBezTo>
                  <a:cubicBezTo>
                    <a:pt x="129952" y="839276"/>
                    <a:pt x="235256" y="875260"/>
                    <a:pt x="286585" y="905422"/>
                  </a:cubicBezTo>
                  <a:cubicBezTo>
                    <a:pt x="337914" y="935584"/>
                    <a:pt x="395064" y="968393"/>
                    <a:pt x="397710" y="968922"/>
                  </a:cubicBezTo>
                  <a:cubicBezTo>
                    <a:pt x="400356" y="969451"/>
                    <a:pt x="324685" y="941405"/>
                    <a:pt x="302460" y="908597"/>
                  </a:cubicBezTo>
                  <a:cubicBezTo>
                    <a:pt x="280235" y="875789"/>
                    <a:pt x="277060" y="829222"/>
                    <a:pt x="264360" y="772072"/>
                  </a:cubicBezTo>
                  <a:cubicBezTo>
                    <a:pt x="251660" y="714922"/>
                    <a:pt x="249014" y="625493"/>
                    <a:pt x="226260" y="565697"/>
                  </a:cubicBezTo>
                  <a:cubicBezTo>
                    <a:pt x="203506" y="505901"/>
                    <a:pt x="154822" y="472564"/>
                    <a:pt x="127835" y="413297"/>
                  </a:cubicBezTo>
                  <a:cubicBezTo>
                    <a:pt x="100848" y="354030"/>
                    <a:pt x="80210" y="274126"/>
                    <a:pt x="64335" y="210097"/>
                  </a:cubicBezTo>
                  <a:cubicBezTo>
                    <a:pt x="48460" y="146068"/>
                    <a:pt x="30468" y="-27499"/>
                    <a:pt x="19885" y="372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BBFC77C0-C22E-480D-BFE1-F04347ECAF22}"/>
                </a:ext>
              </a:extLst>
            </p:cNvPr>
            <p:cNvSpPr/>
            <p:nvPr/>
          </p:nvSpPr>
          <p:spPr>
            <a:xfrm>
              <a:off x="6516824" y="5231978"/>
              <a:ext cx="482012" cy="223729"/>
            </a:xfrm>
            <a:custGeom>
              <a:avLst/>
              <a:gdLst>
                <a:gd name="connsiteX0" fmla="*/ 4626 w 482012"/>
                <a:gd name="connsiteY0" fmla="*/ 6772 h 223729"/>
                <a:gd name="connsiteX1" fmla="*/ 211001 w 482012"/>
                <a:gd name="connsiteY1" fmla="*/ 92497 h 223729"/>
                <a:gd name="connsiteX2" fmla="*/ 322126 w 482012"/>
                <a:gd name="connsiteY2" fmla="*/ 222672 h 223729"/>
                <a:gd name="connsiteX3" fmla="*/ 480876 w 482012"/>
                <a:gd name="connsiteY3" fmla="*/ 152822 h 223729"/>
                <a:gd name="connsiteX4" fmla="*/ 395151 w 482012"/>
                <a:gd name="connsiteY4" fmla="*/ 130597 h 223729"/>
                <a:gd name="connsiteX5" fmla="*/ 430076 w 482012"/>
                <a:gd name="connsiteY5" fmla="*/ 19472 h 223729"/>
                <a:gd name="connsiteX6" fmla="*/ 4626 w 482012"/>
                <a:gd name="connsiteY6" fmla="*/ 6772 h 2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012" h="223729">
                  <a:moveTo>
                    <a:pt x="4626" y="6772"/>
                  </a:moveTo>
                  <a:cubicBezTo>
                    <a:pt x="-31886" y="18943"/>
                    <a:pt x="158084" y="56514"/>
                    <a:pt x="211001" y="92497"/>
                  </a:cubicBezTo>
                  <a:cubicBezTo>
                    <a:pt x="263918" y="128480"/>
                    <a:pt x="277147" y="212618"/>
                    <a:pt x="322126" y="222672"/>
                  </a:cubicBezTo>
                  <a:cubicBezTo>
                    <a:pt x="367105" y="232726"/>
                    <a:pt x="468705" y="168168"/>
                    <a:pt x="480876" y="152822"/>
                  </a:cubicBezTo>
                  <a:cubicBezTo>
                    <a:pt x="493047" y="137476"/>
                    <a:pt x="403618" y="152822"/>
                    <a:pt x="395151" y="130597"/>
                  </a:cubicBezTo>
                  <a:cubicBezTo>
                    <a:pt x="386684" y="108372"/>
                    <a:pt x="490401" y="40109"/>
                    <a:pt x="430076" y="19472"/>
                  </a:cubicBezTo>
                  <a:cubicBezTo>
                    <a:pt x="369751" y="-1165"/>
                    <a:pt x="41138" y="-5399"/>
                    <a:pt x="4626" y="677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15B623A9-C8E5-4650-BCC9-FCCA8A0E1855}"/>
                </a:ext>
              </a:extLst>
            </p:cNvPr>
            <p:cNvSpPr/>
            <p:nvPr/>
          </p:nvSpPr>
          <p:spPr>
            <a:xfrm>
              <a:off x="7081617" y="4936809"/>
              <a:ext cx="541864" cy="298056"/>
            </a:xfrm>
            <a:custGeom>
              <a:avLst/>
              <a:gdLst>
                <a:gd name="connsiteX0" fmla="*/ 1808 w 541864"/>
                <a:gd name="connsiteY0" fmla="*/ 316 h 298056"/>
                <a:gd name="connsiteX1" fmla="*/ 233583 w 541864"/>
                <a:gd name="connsiteY1" fmla="*/ 82866 h 298056"/>
                <a:gd name="connsiteX2" fmla="*/ 347883 w 541864"/>
                <a:gd name="connsiteY2" fmla="*/ 152716 h 298056"/>
                <a:gd name="connsiteX3" fmla="*/ 535208 w 541864"/>
                <a:gd name="connsiteY3" fmla="*/ 203516 h 298056"/>
                <a:gd name="connsiteX4" fmla="*/ 484408 w 541864"/>
                <a:gd name="connsiteY4" fmla="*/ 289241 h 298056"/>
                <a:gd name="connsiteX5" fmla="*/ 335183 w 541864"/>
                <a:gd name="connsiteY5" fmla="*/ 292416 h 298056"/>
                <a:gd name="connsiteX6" fmla="*/ 214533 w 541864"/>
                <a:gd name="connsiteY6" fmla="*/ 263841 h 298056"/>
                <a:gd name="connsiteX7" fmla="*/ 128808 w 541864"/>
                <a:gd name="connsiteY7" fmla="*/ 222566 h 298056"/>
                <a:gd name="connsiteX8" fmla="*/ 125633 w 541864"/>
                <a:gd name="connsiteY8" fmla="*/ 114616 h 298056"/>
                <a:gd name="connsiteX9" fmla="*/ 1808 w 541864"/>
                <a:gd name="connsiteY9" fmla="*/ 31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864" h="298056">
                  <a:moveTo>
                    <a:pt x="1808" y="316"/>
                  </a:moveTo>
                  <a:cubicBezTo>
                    <a:pt x="19800" y="-4976"/>
                    <a:pt x="175904" y="57466"/>
                    <a:pt x="233583" y="82866"/>
                  </a:cubicBezTo>
                  <a:cubicBezTo>
                    <a:pt x="291262" y="108266"/>
                    <a:pt x="297612" y="132608"/>
                    <a:pt x="347883" y="152716"/>
                  </a:cubicBezTo>
                  <a:cubicBezTo>
                    <a:pt x="398154" y="172824"/>
                    <a:pt x="512454" y="180762"/>
                    <a:pt x="535208" y="203516"/>
                  </a:cubicBezTo>
                  <a:cubicBezTo>
                    <a:pt x="557962" y="226270"/>
                    <a:pt x="517746" y="274424"/>
                    <a:pt x="484408" y="289241"/>
                  </a:cubicBezTo>
                  <a:cubicBezTo>
                    <a:pt x="451071" y="304058"/>
                    <a:pt x="380162" y="296649"/>
                    <a:pt x="335183" y="292416"/>
                  </a:cubicBezTo>
                  <a:cubicBezTo>
                    <a:pt x="290204" y="288183"/>
                    <a:pt x="248929" y="275483"/>
                    <a:pt x="214533" y="263841"/>
                  </a:cubicBezTo>
                  <a:cubicBezTo>
                    <a:pt x="180137" y="252199"/>
                    <a:pt x="143625" y="247437"/>
                    <a:pt x="128808" y="222566"/>
                  </a:cubicBezTo>
                  <a:cubicBezTo>
                    <a:pt x="113991" y="197695"/>
                    <a:pt x="145741" y="149012"/>
                    <a:pt x="125633" y="114616"/>
                  </a:cubicBezTo>
                  <a:cubicBezTo>
                    <a:pt x="105525" y="80220"/>
                    <a:pt x="-16184" y="5608"/>
                    <a:pt x="1808" y="31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11A0781B-8F61-4945-92A8-EAD834F10F95}"/>
                </a:ext>
              </a:extLst>
            </p:cNvPr>
            <p:cNvSpPr/>
            <p:nvPr/>
          </p:nvSpPr>
          <p:spPr>
            <a:xfrm>
              <a:off x="3205163" y="5338763"/>
              <a:ext cx="1182687" cy="411162"/>
            </a:xfrm>
            <a:custGeom>
              <a:avLst/>
              <a:gdLst>
                <a:gd name="connsiteX0" fmla="*/ 0 w 1182687"/>
                <a:gd name="connsiteY0" fmla="*/ 411162 h 411162"/>
                <a:gd name="connsiteX1" fmla="*/ 146050 w 1182687"/>
                <a:gd name="connsiteY1" fmla="*/ 341312 h 411162"/>
                <a:gd name="connsiteX2" fmla="*/ 252412 w 1182687"/>
                <a:gd name="connsiteY2" fmla="*/ 328612 h 411162"/>
                <a:gd name="connsiteX3" fmla="*/ 366712 w 1182687"/>
                <a:gd name="connsiteY3" fmla="*/ 269875 h 411162"/>
                <a:gd name="connsiteX4" fmla="*/ 527050 w 1182687"/>
                <a:gd name="connsiteY4" fmla="*/ 292100 h 411162"/>
                <a:gd name="connsiteX5" fmla="*/ 708025 w 1182687"/>
                <a:gd name="connsiteY5" fmla="*/ 231775 h 411162"/>
                <a:gd name="connsiteX6" fmla="*/ 993775 w 1182687"/>
                <a:gd name="connsiteY6" fmla="*/ 68262 h 411162"/>
                <a:gd name="connsiteX7" fmla="*/ 1073150 w 1182687"/>
                <a:gd name="connsiteY7" fmla="*/ 20637 h 411162"/>
                <a:gd name="connsiteX8" fmla="*/ 1182687 w 1182687"/>
                <a:gd name="connsiteY8" fmla="*/ 0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687" h="411162">
                  <a:moveTo>
                    <a:pt x="0" y="411162"/>
                  </a:moveTo>
                  <a:cubicBezTo>
                    <a:pt x="51990" y="383116"/>
                    <a:pt x="103981" y="355070"/>
                    <a:pt x="146050" y="341312"/>
                  </a:cubicBezTo>
                  <a:cubicBezTo>
                    <a:pt x="188119" y="327554"/>
                    <a:pt x="215635" y="340518"/>
                    <a:pt x="252412" y="328612"/>
                  </a:cubicBezTo>
                  <a:cubicBezTo>
                    <a:pt x="289189" y="316706"/>
                    <a:pt x="320939" y="275960"/>
                    <a:pt x="366712" y="269875"/>
                  </a:cubicBezTo>
                  <a:cubicBezTo>
                    <a:pt x="412485" y="263790"/>
                    <a:pt x="470165" y="298450"/>
                    <a:pt x="527050" y="292100"/>
                  </a:cubicBezTo>
                  <a:cubicBezTo>
                    <a:pt x="583936" y="285750"/>
                    <a:pt x="630238" y="269081"/>
                    <a:pt x="708025" y="231775"/>
                  </a:cubicBezTo>
                  <a:cubicBezTo>
                    <a:pt x="785812" y="194469"/>
                    <a:pt x="932921" y="103452"/>
                    <a:pt x="993775" y="68262"/>
                  </a:cubicBezTo>
                  <a:cubicBezTo>
                    <a:pt x="1054629" y="33072"/>
                    <a:pt x="1041665" y="32014"/>
                    <a:pt x="1073150" y="20637"/>
                  </a:cubicBezTo>
                  <a:cubicBezTo>
                    <a:pt x="1104635" y="9260"/>
                    <a:pt x="1143661" y="4630"/>
                    <a:pt x="11826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97BA3A5E-6D24-42D8-B9FC-D97A51E4DC43}"/>
                </a:ext>
              </a:extLst>
            </p:cNvPr>
            <p:cNvSpPr/>
            <p:nvPr/>
          </p:nvSpPr>
          <p:spPr>
            <a:xfrm>
              <a:off x="3242733" y="5708400"/>
              <a:ext cx="571720" cy="895600"/>
            </a:xfrm>
            <a:custGeom>
              <a:avLst/>
              <a:gdLst>
                <a:gd name="connsiteX0" fmla="*/ 0 w 571720"/>
                <a:gd name="connsiteY0" fmla="*/ 21417 h 895600"/>
                <a:gd name="connsiteX1" fmla="*/ 88900 w 571720"/>
                <a:gd name="connsiteY1" fmla="*/ 250 h 895600"/>
                <a:gd name="connsiteX2" fmla="*/ 169334 w 571720"/>
                <a:gd name="connsiteY2" fmla="*/ 34117 h 895600"/>
                <a:gd name="connsiteX3" fmla="*/ 355600 w 571720"/>
                <a:gd name="connsiteY3" fmla="*/ 175933 h 895600"/>
                <a:gd name="connsiteX4" fmla="*/ 501650 w 571720"/>
                <a:gd name="connsiteY4" fmla="*/ 563283 h 895600"/>
                <a:gd name="connsiteX5" fmla="*/ 560917 w 571720"/>
                <a:gd name="connsiteY5" fmla="*/ 821517 h 895600"/>
                <a:gd name="connsiteX6" fmla="*/ 571500 w 571720"/>
                <a:gd name="connsiteY6" fmla="*/ 895600 h 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720" h="895600">
                  <a:moveTo>
                    <a:pt x="0" y="21417"/>
                  </a:moveTo>
                  <a:cubicBezTo>
                    <a:pt x="30339" y="9775"/>
                    <a:pt x="60678" y="-1867"/>
                    <a:pt x="88900" y="250"/>
                  </a:cubicBezTo>
                  <a:cubicBezTo>
                    <a:pt x="117122" y="2367"/>
                    <a:pt x="124884" y="4836"/>
                    <a:pt x="169334" y="34117"/>
                  </a:cubicBezTo>
                  <a:cubicBezTo>
                    <a:pt x="213784" y="63398"/>
                    <a:pt x="300214" y="87739"/>
                    <a:pt x="355600" y="175933"/>
                  </a:cubicBezTo>
                  <a:cubicBezTo>
                    <a:pt x="410986" y="264127"/>
                    <a:pt x="467431" y="455686"/>
                    <a:pt x="501650" y="563283"/>
                  </a:cubicBezTo>
                  <a:cubicBezTo>
                    <a:pt x="535869" y="670880"/>
                    <a:pt x="549275" y="766131"/>
                    <a:pt x="560917" y="821517"/>
                  </a:cubicBezTo>
                  <a:cubicBezTo>
                    <a:pt x="572559" y="876903"/>
                    <a:pt x="572029" y="886251"/>
                    <a:pt x="571500" y="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AA3608DD-499F-467E-B496-FFECB12E7A88}"/>
                </a:ext>
              </a:extLst>
            </p:cNvPr>
            <p:cNvSpPr/>
            <p:nvPr/>
          </p:nvSpPr>
          <p:spPr>
            <a:xfrm>
              <a:off x="3814233" y="6604000"/>
              <a:ext cx="38149" cy="275167"/>
            </a:xfrm>
            <a:custGeom>
              <a:avLst/>
              <a:gdLst>
                <a:gd name="connsiteX0" fmla="*/ 0 w 38149"/>
                <a:gd name="connsiteY0" fmla="*/ 0 h 275167"/>
                <a:gd name="connsiteX1" fmla="*/ 23284 w 38149"/>
                <a:gd name="connsiteY1" fmla="*/ 67733 h 275167"/>
                <a:gd name="connsiteX2" fmla="*/ 38100 w 38149"/>
                <a:gd name="connsiteY2" fmla="*/ 177800 h 275167"/>
                <a:gd name="connsiteX3" fmla="*/ 27517 w 38149"/>
                <a:gd name="connsiteY3" fmla="*/ 275167 h 2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49" h="275167">
                  <a:moveTo>
                    <a:pt x="0" y="0"/>
                  </a:moveTo>
                  <a:cubicBezTo>
                    <a:pt x="8467" y="19050"/>
                    <a:pt x="16934" y="38100"/>
                    <a:pt x="23284" y="67733"/>
                  </a:cubicBezTo>
                  <a:cubicBezTo>
                    <a:pt x="29634" y="97366"/>
                    <a:pt x="37395" y="143228"/>
                    <a:pt x="38100" y="177800"/>
                  </a:cubicBezTo>
                  <a:cubicBezTo>
                    <a:pt x="38805" y="212372"/>
                    <a:pt x="31750" y="258939"/>
                    <a:pt x="27517" y="2751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7BF0DA04-3B02-4EC4-968E-C06EC760F83A}"/>
                </a:ext>
              </a:extLst>
            </p:cNvPr>
            <p:cNvSpPr/>
            <p:nvPr/>
          </p:nvSpPr>
          <p:spPr>
            <a:xfrm>
              <a:off x="7654925" y="5093489"/>
              <a:ext cx="1138238" cy="230986"/>
            </a:xfrm>
            <a:custGeom>
              <a:avLst/>
              <a:gdLst>
                <a:gd name="connsiteX0" fmla="*/ 0 w 1138238"/>
                <a:gd name="connsiteY0" fmla="*/ 19849 h 230986"/>
                <a:gd name="connsiteX1" fmla="*/ 60325 w 1138238"/>
                <a:gd name="connsiteY1" fmla="*/ 799 h 230986"/>
                <a:gd name="connsiteX2" fmla="*/ 130175 w 1138238"/>
                <a:gd name="connsiteY2" fmla="*/ 43661 h 230986"/>
                <a:gd name="connsiteX3" fmla="*/ 338138 w 1138238"/>
                <a:gd name="connsiteY3" fmla="*/ 154786 h 230986"/>
                <a:gd name="connsiteX4" fmla="*/ 431800 w 1138238"/>
                <a:gd name="connsiteY4" fmla="*/ 172249 h 230986"/>
                <a:gd name="connsiteX5" fmla="*/ 617538 w 1138238"/>
                <a:gd name="connsiteY5" fmla="*/ 199236 h 230986"/>
                <a:gd name="connsiteX6" fmla="*/ 768350 w 1138238"/>
                <a:gd name="connsiteY6" fmla="*/ 194474 h 230986"/>
                <a:gd name="connsiteX7" fmla="*/ 965200 w 1138238"/>
                <a:gd name="connsiteY7" fmla="*/ 200824 h 230986"/>
                <a:gd name="connsiteX8" fmla="*/ 1138238 w 1138238"/>
                <a:gd name="connsiteY8" fmla="*/ 230986 h 23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238" h="230986">
                  <a:moveTo>
                    <a:pt x="0" y="19849"/>
                  </a:moveTo>
                  <a:cubicBezTo>
                    <a:pt x="19314" y="8339"/>
                    <a:pt x="38629" y="-3170"/>
                    <a:pt x="60325" y="799"/>
                  </a:cubicBezTo>
                  <a:cubicBezTo>
                    <a:pt x="82021" y="4768"/>
                    <a:pt x="83873" y="17997"/>
                    <a:pt x="130175" y="43661"/>
                  </a:cubicBezTo>
                  <a:cubicBezTo>
                    <a:pt x="176477" y="69325"/>
                    <a:pt x="287867" y="133355"/>
                    <a:pt x="338138" y="154786"/>
                  </a:cubicBezTo>
                  <a:cubicBezTo>
                    <a:pt x="388409" y="176217"/>
                    <a:pt x="385233" y="164841"/>
                    <a:pt x="431800" y="172249"/>
                  </a:cubicBezTo>
                  <a:cubicBezTo>
                    <a:pt x="478367" y="179657"/>
                    <a:pt x="561446" y="195532"/>
                    <a:pt x="617538" y="199236"/>
                  </a:cubicBezTo>
                  <a:cubicBezTo>
                    <a:pt x="673630" y="202940"/>
                    <a:pt x="710406" y="194209"/>
                    <a:pt x="768350" y="194474"/>
                  </a:cubicBezTo>
                  <a:cubicBezTo>
                    <a:pt x="826294" y="194739"/>
                    <a:pt x="903552" y="194739"/>
                    <a:pt x="965200" y="200824"/>
                  </a:cubicBezTo>
                  <a:cubicBezTo>
                    <a:pt x="1026848" y="206909"/>
                    <a:pt x="1082543" y="218947"/>
                    <a:pt x="1138238" y="23098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B02B54B8-72CF-439F-8DBC-E32CE89B2395}"/>
                </a:ext>
              </a:extLst>
            </p:cNvPr>
            <p:cNvSpPr/>
            <p:nvPr/>
          </p:nvSpPr>
          <p:spPr>
            <a:xfrm>
              <a:off x="8695803" y="5330825"/>
              <a:ext cx="114822" cy="879475"/>
            </a:xfrm>
            <a:custGeom>
              <a:avLst/>
              <a:gdLst>
                <a:gd name="connsiteX0" fmla="*/ 92597 w 114822"/>
                <a:gd name="connsiteY0" fmla="*/ 0 h 879475"/>
                <a:gd name="connsiteX1" fmla="*/ 48147 w 114822"/>
                <a:gd name="connsiteY1" fmla="*/ 33338 h 879475"/>
                <a:gd name="connsiteX2" fmla="*/ 522 w 114822"/>
                <a:gd name="connsiteY2" fmla="*/ 109538 h 879475"/>
                <a:gd name="connsiteX3" fmla="*/ 22747 w 114822"/>
                <a:gd name="connsiteY3" fmla="*/ 266700 h 879475"/>
                <a:gd name="connsiteX4" fmla="*/ 22747 w 114822"/>
                <a:gd name="connsiteY4" fmla="*/ 366713 h 879475"/>
                <a:gd name="connsiteX5" fmla="*/ 44972 w 114822"/>
                <a:gd name="connsiteY5" fmla="*/ 484188 h 879475"/>
                <a:gd name="connsiteX6" fmla="*/ 62435 w 114822"/>
                <a:gd name="connsiteY6" fmla="*/ 584200 h 879475"/>
                <a:gd name="connsiteX7" fmla="*/ 89422 w 114822"/>
                <a:gd name="connsiteY7" fmla="*/ 695325 h 879475"/>
                <a:gd name="connsiteX8" fmla="*/ 103710 w 114822"/>
                <a:gd name="connsiteY8" fmla="*/ 776288 h 879475"/>
                <a:gd name="connsiteX9" fmla="*/ 114822 w 114822"/>
                <a:gd name="connsiteY9" fmla="*/ 879475 h 8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2" h="879475">
                  <a:moveTo>
                    <a:pt x="92597" y="0"/>
                  </a:moveTo>
                  <a:cubicBezTo>
                    <a:pt x="78045" y="7541"/>
                    <a:pt x="63493" y="15082"/>
                    <a:pt x="48147" y="33338"/>
                  </a:cubicBezTo>
                  <a:cubicBezTo>
                    <a:pt x="32801" y="51594"/>
                    <a:pt x="4755" y="70644"/>
                    <a:pt x="522" y="109538"/>
                  </a:cubicBezTo>
                  <a:cubicBezTo>
                    <a:pt x="-3711" y="148432"/>
                    <a:pt x="19043" y="223837"/>
                    <a:pt x="22747" y="266700"/>
                  </a:cubicBezTo>
                  <a:cubicBezTo>
                    <a:pt x="26451" y="309563"/>
                    <a:pt x="19043" y="330465"/>
                    <a:pt x="22747" y="366713"/>
                  </a:cubicBezTo>
                  <a:cubicBezTo>
                    <a:pt x="26451" y="402961"/>
                    <a:pt x="38357" y="447940"/>
                    <a:pt x="44972" y="484188"/>
                  </a:cubicBezTo>
                  <a:cubicBezTo>
                    <a:pt x="51587" y="520436"/>
                    <a:pt x="55027" y="549011"/>
                    <a:pt x="62435" y="584200"/>
                  </a:cubicBezTo>
                  <a:cubicBezTo>
                    <a:pt x="69843" y="619389"/>
                    <a:pt x="82543" y="663310"/>
                    <a:pt x="89422" y="695325"/>
                  </a:cubicBezTo>
                  <a:cubicBezTo>
                    <a:pt x="96301" y="727340"/>
                    <a:pt x="99477" y="745596"/>
                    <a:pt x="103710" y="776288"/>
                  </a:cubicBezTo>
                  <a:cubicBezTo>
                    <a:pt x="107943" y="806980"/>
                    <a:pt x="111382" y="843227"/>
                    <a:pt x="114822" y="879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C97A9F1F-2FC9-4721-9CA4-8330EE3049D2}"/>
                </a:ext>
              </a:extLst>
            </p:cNvPr>
            <p:cNvSpPr/>
            <p:nvPr/>
          </p:nvSpPr>
          <p:spPr>
            <a:xfrm>
              <a:off x="8809038" y="6200775"/>
              <a:ext cx="203200" cy="663575"/>
            </a:xfrm>
            <a:custGeom>
              <a:avLst/>
              <a:gdLst>
                <a:gd name="connsiteX0" fmla="*/ 0 w 203200"/>
                <a:gd name="connsiteY0" fmla="*/ 0 h 663575"/>
                <a:gd name="connsiteX1" fmla="*/ 26987 w 203200"/>
                <a:gd name="connsiteY1" fmla="*/ 80963 h 663575"/>
                <a:gd name="connsiteX2" fmla="*/ 103187 w 203200"/>
                <a:gd name="connsiteY2" fmla="*/ 271463 h 663575"/>
                <a:gd name="connsiteX3" fmla="*/ 90487 w 203200"/>
                <a:gd name="connsiteY3" fmla="*/ 300038 h 663575"/>
                <a:gd name="connsiteX4" fmla="*/ 88900 w 203200"/>
                <a:gd name="connsiteY4" fmla="*/ 344488 h 663575"/>
                <a:gd name="connsiteX5" fmla="*/ 158750 w 203200"/>
                <a:gd name="connsiteY5" fmla="*/ 569913 h 663575"/>
                <a:gd name="connsiteX6" fmla="*/ 203200 w 203200"/>
                <a:gd name="connsiteY6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663575">
                  <a:moveTo>
                    <a:pt x="0" y="0"/>
                  </a:moveTo>
                  <a:cubicBezTo>
                    <a:pt x="4894" y="17859"/>
                    <a:pt x="9789" y="35719"/>
                    <a:pt x="26987" y="80963"/>
                  </a:cubicBezTo>
                  <a:cubicBezTo>
                    <a:pt x="44185" y="126207"/>
                    <a:pt x="92604" y="234951"/>
                    <a:pt x="103187" y="271463"/>
                  </a:cubicBezTo>
                  <a:cubicBezTo>
                    <a:pt x="113770" y="307975"/>
                    <a:pt x="92868" y="287867"/>
                    <a:pt x="90487" y="300038"/>
                  </a:cubicBezTo>
                  <a:cubicBezTo>
                    <a:pt x="88106" y="312209"/>
                    <a:pt x="77523" y="299509"/>
                    <a:pt x="88900" y="344488"/>
                  </a:cubicBezTo>
                  <a:cubicBezTo>
                    <a:pt x="100277" y="389467"/>
                    <a:pt x="139700" y="516732"/>
                    <a:pt x="158750" y="569913"/>
                  </a:cubicBezTo>
                  <a:cubicBezTo>
                    <a:pt x="177800" y="623094"/>
                    <a:pt x="190500" y="643334"/>
                    <a:pt x="203200" y="663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E88510BC-C1DC-475F-B540-4F2B9876C6BA}"/>
                </a:ext>
              </a:extLst>
            </p:cNvPr>
            <p:cNvSpPr/>
            <p:nvPr/>
          </p:nvSpPr>
          <p:spPr>
            <a:xfrm>
              <a:off x="2639483" y="5746750"/>
              <a:ext cx="584200" cy="571500"/>
            </a:xfrm>
            <a:custGeom>
              <a:avLst/>
              <a:gdLst>
                <a:gd name="connsiteX0" fmla="*/ 584200 w 584200"/>
                <a:gd name="connsiteY0" fmla="*/ 0 h 571500"/>
                <a:gd name="connsiteX1" fmla="*/ 463550 w 584200"/>
                <a:gd name="connsiteY1" fmla="*/ 74083 h 571500"/>
                <a:gd name="connsiteX2" fmla="*/ 203200 w 584200"/>
                <a:gd name="connsiteY2" fmla="*/ 260350 h 571500"/>
                <a:gd name="connsiteX3" fmla="*/ 116417 w 584200"/>
                <a:gd name="connsiteY3" fmla="*/ 345017 h 571500"/>
                <a:gd name="connsiteX4" fmla="*/ 0 w 5842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200" h="571500">
                  <a:moveTo>
                    <a:pt x="584200" y="0"/>
                  </a:moveTo>
                  <a:cubicBezTo>
                    <a:pt x="555625" y="15345"/>
                    <a:pt x="527050" y="30691"/>
                    <a:pt x="463550" y="74083"/>
                  </a:cubicBezTo>
                  <a:cubicBezTo>
                    <a:pt x="400050" y="117475"/>
                    <a:pt x="261056" y="215194"/>
                    <a:pt x="203200" y="260350"/>
                  </a:cubicBezTo>
                  <a:cubicBezTo>
                    <a:pt x="145344" y="305506"/>
                    <a:pt x="150284" y="293159"/>
                    <a:pt x="116417" y="345017"/>
                  </a:cubicBezTo>
                  <a:cubicBezTo>
                    <a:pt x="82550" y="396875"/>
                    <a:pt x="41275" y="484187"/>
                    <a:pt x="0" y="571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B4BD81FF-BAFF-496A-80CF-E2FB4336B8C3}"/>
                </a:ext>
              </a:extLst>
            </p:cNvPr>
            <p:cNvSpPr/>
            <p:nvPr/>
          </p:nvSpPr>
          <p:spPr>
            <a:xfrm>
              <a:off x="8794750" y="5331883"/>
              <a:ext cx="719666" cy="459316"/>
            </a:xfrm>
            <a:custGeom>
              <a:avLst/>
              <a:gdLst>
                <a:gd name="connsiteX0" fmla="*/ 0 w 753533"/>
                <a:gd name="connsiteY0" fmla="*/ 0 h 476250"/>
                <a:gd name="connsiteX1" fmla="*/ 205317 w 753533"/>
                <a:gd name="connsiteY1" fmla="*/ 52917 h 476250"/>
                <a:gd name="connsiteX2" fmla="*/ 503767 w 753533"/>
                <a:gd name="connsiteY2" fmla="*/ 222250 h 476250"/>
                <a:gd name="connsiteX3" fmla="*/ 753533 w 753533"/>
                <a:gd name="connsiteY3" fmla="*/ 476250 h 476250"/>
                <a:gd name="connsiteX0" fmla="*/ 0 w 719666"/>
                <a:gd name="connsiteY0" fmla="*/ 0 h 459316"/>
                <a:gd name="connsiteX1" fmla="*/ 205317 w 719666"/>
                <a:gd name="connsiteY1" fmla="*/ 52917 h 459316"/>
                <a:gd name="connsiteX2" fmla="*/ 503767 w 719666"/>
                <a:gd name="connsiteY2" fmla="*/ 222250 h 459316"/>
                <a:gd name="connsiteX3" fmla="*/ 719666 w 719666"/>
                <a:gd name="connsiteY3" fmla="*/ 459316 h 4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66" h="459316">
                  <a:moveTo>
                    <a:pt x="0" y="0"/>
                  </a:moveTo>
                  <a:cubicBezTo>
                    <a:pt x="60678" y="7937"/>
                    <a:pt x="121356" y="15875"/>
                    <a:pt x="205317" y="52917"/>
                  </a:cubicBezTo>
                  <a:cubicBezTo>
                    <a:pt x="289278" y="89959"/>
                    <a:pt x="412398" y="151695"/>
                    <a:pt x="503767" y="222250"/>
                  </a:cubicBezTo>
                  <a:cubicBezTo>
                    <a:pt x="595136" y="292805"/>
                    <a:pt x="640467" y="367593"/>
                    <a:pt x="719666" y="45931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CD5812EF-3C69-4E0E-A064-5F2F01B40AA0}"/>
                </a:ext>
              </a:extLst>
            </p:cNvPr>
            <p:cNvSpPr/>
            <p:nvPr/>
          </p:nvSpPr>
          <p:spPr>
            <a:xfrm>
              <a:off x="3081777" y="5903221"/>
              <a:ext cx="301572" cy="340162"/>
            </a:xfrm>
            <a:custGeom>
              <a:avLst/>
              <a:gdLst>
                <a:gd name="connsiteX0" fmla="*/ 277373 w 301572"/>
                <a:gd name="connsiteY0" fmla="*/ 162 h 340162"/>
                <a:gd name="connsiteX1" fmla="*/ 247740 w 301572"/>
                <a:gd name="connsiteY1" fmla="*/ 93296 h 340162"/>
                <a:gd name="connsiteX2" fmla="*/ 298540 w 301572"/>
                <a:gd name="connsiteY2" fmla="*/ 273212 h 340162"/>
                <a:gd name="connsiteX3" fmla="*/ 141906 w 301572"/>
                <a:gd name="connsiteY3" fmla="*/ 336712 h 340162"/>
                <a:gd name="connsiteX4" fmla="*/ 97456 w 301572"/>
                <a:gd name="connsiteY4" fmla="*/ 321896 h 340162"/>
                <a:gd name="connsiteX5" fmla="*/ 38190 w 301572"/>
                <a:gd name="connsiteY5" fmla="*/ 239346 h 340162"/>
                <a:gd name="connsiteX6" fmla="*/ 90 w 301572"/>
                <a:gd name="connsiteY6" fmla="*/ 122929 h 340162"/>
                <a:gd name="connsiteX7" fmla="*/ 31840 w 301572"/>
                <a:gd name="connsiteY7" fmla="*/ 53079 h 340162"/>
                <a:gd name="connsiteX8" fmla="*/ 148256 w 301572"/>
                <a:gd name="connsiteY8" fmla="*/ 70012 h 340162"/>
                <a:gd name="connsiteX9" fmla="*/ 277373 w 301572"/>
                <a:gd name="connsiteY9" fmla="*/ 162 h 3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572" h="340162">
                  <a:moveTo>
                    <a:pt x="277373" y="162"/>
                  </a:moveTo>
                  <a:cubicBezTo>
                    <a:pt x="293954" y="4043"/>
                    <a:pt x="244212" y="47788"/>
                    <a:pt x="247740" y="93296"/>
                  </a:cubicBezTo>
                  <a:cubicBezTo>
                    <a:pt x="251268" y="138804"/>
                    <a:pt x="316179" y="232643"/>
                    <a:pt x="298540" y="273212"/>
                  </a:cubicBezTo>
                  <a:cubicBezTo>
                    <a:pt x="280901" y="313781"/>
                    <a:pt x="175420" y="328598"/>
                    <a:pt x="141906" y="336712"/>
                  </a:cubicBezTo>
                  <a:cubicBezTo>
                    <a:pt x="108392" y="344826"/>
                    <a:pt x="114742" y="338124"/>
                    <a:pt x="97456" y="321896"/>
                  </a:cubicBezTo>
                  <a:cubicBezTo>
                    <a:pt x="80170" y="305668"/>
                    <a:pt x="54418" y="272507"/>
                    <a:pt x="38190" y="239346"/>
                  </a:cubicBezTo>
                  <a:cubicBezTo>
                    <a:pt x="21962" y="206185"/>
                    <a:pt x="1148" y="153973"/>
                    <a:pt x="90" y="122929"/>
                  </a:cubicBezTo>
                  <a:cubicBezTo>
                    <a:pt x="-968" y="91885"/>
                    <a:pt x="7146" y="61898"/>
                    <a:pt x="31840" y="53079"/>
                  </a:cubicBezTo>
                  <a:cubicBezTo>
                    <a:pt x="56534" y="44260"/>
                    <a:pt x="106275" y="77068"/>
                    <a:pt x="148256" y="70012"/>
                  </a:cubicBezTo>
                  <a:cubicBezTo>
                    <a:pt x="190236" y="62957"/>
                    <a:pt x="260792" y="-3719"/>
                    <a:pt x="277373" y="16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055CCCCB-A387-4070-AC53-65DC96B9112A}"/>
                </a:ext>
              </a:extLst>
            </p:cNvPr>
            <p:cNvSpPr/>
            <p:nvPr/>
          </p:nvSpPr>
          <p:spPr>
            <a:xfrm>
              <a:off x="3411614" y="5842864"/>
              <a:ext cx="174174" cy="773837"/>
            </a:xfrm>
            <a:custGeom>
              <a:avLst/>
              <a:gdLst>
                <a:gd name="connsiteX0" fmla="*/ 99936 w 174174"/>
                <a:gd name="connsiteY0" fmla="*/ 3369 h 773837"/>
                <a:gd name="connsiteX1" fmla="*/ 53369 w 174174"/>
                <a:gd name="connsiteY1" fmla="*/ 22419 h 773837"/>
                <a:gd name="connsiteX2" fmla="*/ 36436 w 174174"/>
                <a:gd name="connsiteY2" fmla="*/ 49936 h 773837"/>
                <a:gd name="connsiteX3" fmla="*/ 76653 w 174174"/>
                <a:gd name="connsiteY3" fmla="*/ 124019 h 773837"/>
                <a:gd name="connsiteX4" fmla="*/ 135919 w 174174"/>
                <a:gd name="connsiteY4" fmla="*/ 219269 h 773837"/>
                <a:gd name="connsiteX5" fmla="*/ 167669 w 174174"/>
                <a:gd name="connsiteY5" fmla="*/ 299703 h 773837"/>
                <a:gd name="connsiteX6" fmla="*/ 169786 w 174174"/>
                <a:gd name="connsiteY6" fmla="*/ 384369 h 773837"/>
                <a:gd name="connsiteX7" fmla="*/ 118986 w 174174"/>
                <a:gd name="connsiteY7" fmla="*/ 636253 h 773837"/>
                <a:gd name="connsiteX8" fmla="*/ 453 w 174174"/>
                <a:gd name="connsiteY8" fmla="*/ 773836 h 773837"/>
                <a:gd name="connsiteX9" fmla="*/ 80886 w 174174"/>
                <a:gd name="connsiteY9" fmla="*/ 634136 h 773837"/>
                <a:gd name="connsiteX10" fmla="*/ 148619 w 174174"/>
                <a:gd name="connsiteY10" fmla="*/ 399186 h 773837"/>
                <a:gd name="connsiteX11" fmla="*/ 104169 w 174174"/>
                <a:gd name="connsiteY11" fmla="*/ 234086 h 773837"/>
                <a:gd name="connsiteX12" fmla="*/ 30086 w 174174"/>
                <a:gd name="connsiteY12" fmla="*/ 94386 h 773837"/>
                <a:gd name="connsiteX13" fmla="*/ 99936 w 174174"/>
                <a:gd name="connsiteY13" fmla="*/ 3369 h 77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174" h="773837">
                  <a:moveTo>
                    <a:pt x="99936" y="3369"/>
                  </a:moveTo>
                  <a:cubicBezTo>
                    <a:pt x="103816" y="-8625"/>
                    <a:pt x="63952" y="14658"/>
                    <a:pt x="53369" y="22419"/>
                  </a:cubicBezTo>
                  <a:cubicBezTo>
                    <a:pt x="42786" y="30180"/>
                    <a:pt x="32555" y="33003"/>
                    <a:pt x="36436" y="49936"/>
                  </a:cubicBezTo>
                  <a:cubicBezTo>
                    <a:pt x="40317" y="66869"/>
                    <a:pt x="60073" y="95797"/>
                    <a:pt x="76653" y="124019"/>
                  </a:cubicBezTo>
                  <a:cubicBezTo>
                    <a:pt x="93233" y="152241"/>
                    <a:pt x="120750" y="189988"/>
                    <a:pt x="135919" y="219269"/>
                  </a:cubicBezTo>
                  <a:cubicBezTo>
                    <a:pt x="151088" y="248550"/>
                    <a:pt x="162025" y="272186"/>
                    <a:pt x="167669" y="299703"/>
                  </a:cubicBezTo>
                  <a:cubicBezTo>
                    <a:pt x="173313" y="327220"/>
                    <a:pt x="177900" y="328278"/>
                    <a:pt x="169786" y="384369"/>
                  </a:cubicBezTo>
                  <a:cubicBezTo>
                    <a:pt x="161672" y="440460"/>
                    <a:pt x="147208" y="571342"/>
                    <a:pt x="118986" y="636253"/>
                  </a:cubicBezTo>
                  <a:cubicBezTo>
                    <a:pt x="90764" y="701164"/>
                    <a:pt x="6803" y="774189"/>
                    <a:pt x="453" y="773836"/>
                  </a:cubicBezTo>
                  <a:cubicBezTo>
                    <a:pt x="-5897" y="773483"/>
                    <a:pt x="56192" y="696578"/>
                    <a:pt x="80886" y="634136"/>
                  </a:cubicBezTo>
                  <a:cubicBezTo>
                    <a:pt x="105580" y="571694"/>
                    <a:pt x="144739" y="465861"/>
                    <a:pt x="148619" y="399186"/>
                  </a:cubicBezTo>
                  <a:cubicBezTo>
                    <a:pt x="152499" y="332511"/>
                    <a:pt x="123924" y="284886"/>
                    <a:pt x="104169" y="234086"/>
                  </a:cubicBezTo>
                  <a:cubicBezTo>
                    <a:pt x="84414" y="183286"/>
                    <a:pt x="31144" y="134250"/>
                    <a:pt x="30086" y="94386"/>
                  </a:cubicBezTo>
                  <a:cubicBezTo>
                    <a:pt x="29028" y="54522"/>
                    <a:pt x="96056" y="15363"/>
                    <a:pt x="99936" y="3369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F9504F38-F0A4-4431-8F20-93BB1A6066D9}"/>
                </a:ext>
              </a:extLst>
            </p:cNvPr>
            <p:cNvSpPr/>
            <p:nvPr/>
          </p:nvSpPr>
          <p:spPr>
            <a:xfrm>
              <a:off x="2661971" y="6071915"/>
              <a:ext cx="473904" cy="809460"/>
            </a:xfrm>
            <a:custGeom>
              <a:avLst/>
              <a:gdLst>
                <a:gd name="connsiteX0" fmla="*/ 8204 w 473904"/>
                <a:gd name="connsiteY0" fmla="*/ 255860 h 809460"/>
                <a:gd name="connsiteX1" fmla="*/ 176479 w 473904"/>
                <a:gd name="connsiteY1" fmla="*/ 33610 h 809460"/>
                <a:gd name="connsiteX2" fmla="*/ 243154 w 473904"/>
                <a:gd name="connsiteY2" fmla="*/ 8210 h 809460"/>
                <a:gd name="connsiteX3" fmla="*/ 328879 w 473904"/>
                <a:gd name="connsiteY3" fmla="*/ 106635 h 809460"/>
                <a:gd name="connsiteX4" fmla="*/ 243154 w 473904"/>
                <a:gd name="connsiteY4" fmla="*/ 268560 h 809460"/>
                <a:gd name="connsiteX5" fmla="*/ 262204 w 473904"/>
                <a:gd name="connsiteY5" fmla="*/ 513035 h 809460"/>
                <a:gd name="connsiteX6" fmla="*/ 468579 w 473904"/>
                <a:gd name="connsiteY6" fmla="*/ 786085 h 809460"/>
                <a:gd name="connsiteX7" fmla="*/ 382854 w 473904"/>
                <a:gd name="connsiteY7" fmla="*/ 782910 h 809460"/>
                <a:gd name="connsiteX8" fmla="*/ 65354 w 473904"/>
                <a:gd name="connsiteY8" fmla="*/ 681310 h 809460"/>
                <a:gd name="connsiteX9" fmla="*/ 27254 w 473904"/>
                <a:gd name="connsiteY9" fmla="*/ 322535 h 809460"/>
                <a:gd name="connsiteX10" fmla="*/ 8204 w 473904"/>
                <a:gd name="connsiteY10" fmla="*/ 255860 h 80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04" h="809460">
                  <a:moveTo>
                    <a:pt x="8204" y="255860"/>
                  </a:moveTo>
                  <a:cubicBezTo>
                    <a:pt x="33075" y="207706"/>
                    <a:pt x="137321" y="74885"/>
                    <a:pt x="176479" y="33610"/>
                  </a:cubicBezTo>
                  <a:cubicBezTo>
                    <a:pt x="215637" y="-7665"/>
                    <a:pt x="217754" y="-3961"/>
                    <a:pt x="243154" y="8210"/>
                  </a:cubicBezTo>
                  <a:cubicBezTo>
                    <a:pt x="268554" y="20381"/>
                    <a:pt x="328879" y="63243"/>
                    <a:pt x="328879" y="106635"/>
                  </a:cubicBezTo>
                  <a:cubicBezTo>
                    <a:pt x="328879" y="150027"/>
                    <a:pt x="254267" y="200827"/>
                    <a:pt x="243154" y="268560"/>
                  </a:cubicBezTo>
                  <a:cubicBezTo>
                    <a:pt x="232041" y="336293"/>
                    <a:pt x="224633" y="426781"/>
                    <a:pt x="262204" y="513035"/>
                  </a:cubicBezTo>
                  <a:cubicBezTo>
                    <a:pt x="299775" y="599289"/>
                    <a:pt x="448471" y="741106"/>
                    <a:pt x="468579" y="786085"/>
                  </a:cubicBezTo>
                  <a:cubicBezTo>
                    <a:pt x="488687" y="831064"/>
                    <a:pt x="450058" y="800373"/>
                    <a:pt x="382854" y="782910"/>
                  </a:cubicBezTo>
                  <a:cubicBezTo>
                    <a:pt x="315650" y="765448"/>
                    <a:pt x="124621" y="758039"/>
                    <a:pt x="65354" y="681310"/>
                  </a:cubicBezTo>
                  <a:cubicBezTo>
                    <a:pt x="6087" y="604581"/>
                    <a:pt x="32016" y="393443"/>
                    <a:pt x="27254" y="322535"/>
                  </a:cubicBezTo>
                  <a:cubicBezTo>
                    <a:pt x="22492" y="251627"/>
                    <a:pt x="-16667" y="304014"/>
                    <a:pt x="8204" y="25586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50EA1113-602B-4278-AE42-A7471D98AA55}"/>
                </a:ext>
              </a:extLst>
            </p:cNvPr>
            <p:cNvSpPr/>
            <p:nvPr/>
          </p:nvSpPr>
          <p:spPr>
            <a:xfrm>
              <a:off x="4926869" y="3763005"/>
              <a:ext cx="145377" cy="515062"/>
            </a:xfrm>
            <a:custGeom>
              <a:avLst/>
              <a:gdLst>
                <a:gd name="connsiteX0" fmla="*/ 144664 w 145377"/>
                <a:gd name="connsiteY0" fmla="*/ 428 h 515062"/>
                <a:gd name="connsiteX1" fmla="*/ 93864 w 145377"/>
                <a:gd name="connsiteY1" fmla="*/ 40645 h 515062"/>
                <a:gd name="connsiteX2" fmla="*/ 53648 w 145377"/>
                <a:gd name="connsiteY2" fmla="*/ 150712 h 515062"/>
                <a:gd name="connsiteX3" fmla="*/ 28248 w 145377"/>
                <a:gd name="connsiteY3" fmla="*/ 224795 h 515062"/>
                <a:gd name="connsiteX4" fmla="*/ 17664 w 145377"/>
                <a:gd name="connsiteY4" fmla="*/ 311578 h 515062"/>
                <a:gd name="connsiteX5" fmla="*/ 72698 w 145377"/>
                <a:gd name="connsiteY5" fmla="*/ 489378 h 515062"/>
                <a:gd name="connsiteX6" fmla="*/ 102331 w 145377"/>
                <a:gd name="connsiteY6" fmla="*/ 512662 h 515062"/>
                <a:gd name="connsiteX7" fmla="*/ 72698 w 145377"/>
                <a:gd name="connsiteY7" fmla="*/ 476678 h 515062"/>
                <a:gd name="connsiteX8" fmla="*/ 26131 w 145377"/>
                <a:gd name="connsiteY8" fmla="*/ 381428 h 515062"/>
                <a:gd name="connsiteX9" fmla="*/ 731 w 145377"/>
                <a:gd name="connsiteY9" fmla="*/ 265012 h 515062"/>
                <a:gd name="connsiteX10" fmla="*/ 53648 w 145377"/>
                <a:gd name="connsiteY10" fmla="*/ 61812 h 515062"/>
                <a:gd name="connsiteX11" fmla="*/ 144664 w 145377"/>
                <a:gd name="connsiteY11" fmla="*/ 428 h 5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77" h="515062">
                  <a:moveTo>
                    <a:pt x="144664" y="428"/>
                  </a:moveTo>
                  <a:cubicBezTo>
                    <a:pt x="151367" y="-3100"/>
                    <a:pt x="109033" y="15598"/>
                    <a:pt x="93864" y="40645"/>
                  </a:cubicBezTo>
                  <a:cubicBezTo>
                    <a:pt x="78695" y="65692"/>
                    <a:pt x="64584" y="120020"/>
                    <a:pt x="53648" y="150712"/>
                  </a:cubicBezTo>
                  <a:cubicBezTo>
                    <a:pt x="42712" y="181404"/>
                    <a:pt x="34245" y="197984"/>
                    <a:pt x="28248" y="224795"/>
                  </a:cubicBezTo>
                  <a:cubicBezTo>
                    <a:pt x="22251" y="251606"/>
                    <a:pt x="10256" y="267481"/>
                    <a:pt x="17664" y="311578"/>
                  </a:cubicBezTo>
                  <a:cubicBezTo>
                    <a:pt x="25072" y="355675"/>
                    <a:pt x="58587" y="455864"/>
                    <a:pt x="72698" y="489378"/>
                  </a:cubicBezTo>
                  <a:cubicBezTo>
                    <a:pt x="86809" y="522892"/>
                    <a:pt x="102331" y="514779"/>
                    <a:pt x="102331" y="512662"/>
                  </a:cubicBezTo>
                  <a:cubicBezTo>
                    <a:pt x="102331" y="510545"/>
                    <a:pt x="85398" y="498550"/>
                    <a:pt x="72698" y="476678"/>
                  </a:cubicBezTo>
                  <a:cubicBezTo>
                    <a:pt x="59998" y="454806"/>
                    <a:pt x="38125" y="416706"/>
                    <a:pt x="26131" y="381428"/>
                  </a:cubicBezTo>
                  <a:cubicBezTo>
                    <a:pt x="14136" y="346150"/>
                    <a:pt x="-3855" y="318281"/>
                    <a:pt x="731" y="265012"/>
                  </a:cubicBezTo>
                  <a:cubicBezTo>
                    <a:pt x="5317" y="211743"/>
                    <a:pt x="31776" y="108732"/>
                    <a:pt x="53648" y="61812"/>
                  </a:cubicBezTo>
                  <a:cubicBezTo>
                    <a:pt x="75520" y="14893"/>
                    <a:pt x="137961" y="3956"/>
                    <a:pt x="144664" y="42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F9B5E3FD-115E-4EAB-8CE9-B7CF1E833B30}"/>
                </a:ext>
              </a:extLst>
            </p:cNvPr>
            <p:cNvSpPr/>
            <p:nvPr/>
          </p:nvSpPr>
          <p:spPr>
            <a:xfrm>
              <a:off x="6965166" y="3972805"/>
              <a:ext cx="293119" cy="538166"/>
            </a:xfrm>
            <a:custGeom>
              <a:avLst/>
              <a:gdLst>
                <a:gd name="connsiteX0" fmla="*/ 784 w 293119"/>
                <a:gd name="connsiteY0" fmla="*/ 2295 h 538166"/>
                <a:gd name="connsiteX1" fmla="*/ 47351 w 293119"/>
                <a:gd name="connsiteY1" fmla="*/ 53095 h 538166"/>
                <a:gd name="connsiteX2" fmla="*/ 159534 w 293119"/>
                <a:gd name="connsiteY2" fmla="*/ 192795 h 538166"/>
                <a:gd name="connsiteX3" fmla="*/ 248434 w 293119"/>
                <a:gd name="connsiteY3" fmla="*/ 338845 h 538166"/>
                <a:gd name="connsiteX4" fmla="*/ 290767 w 293119"/>
                <a:gd name="connsiteY4" fmla="*/ 533578 h 538166"/>
                <a:gd name="connsiteX5" fmla="*/ 284417 w 293119"/>
                <a:gd name="connsiteY5" fmla="*/ 465845 h 538166"/>
                <a:gd name="connsiteX6" fmla="*/ 256901 w 293119"/>
                <a:gd name="connsiteY6" fmla="*/ 343078 h 538166"/>
                <a:gd name="connsiteX7" fmla="*/ 81217 w 293119"/>
                <a:gd name="connsiteY7" fmla="*/ 118712 h 538166"/>
                <a:gd name="connsiteX8" fmla="*/ 784 w 293119"/>
                <a:gd name="connsiteY8" fmla="*/ 2295 h 53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19" h="538166">
                  <a:moveTo>
                    <a:pt x="784" y="2295"/>
                  </a:moveTo>
                  <a:cubicBezTo>
                    <a:pt x="-4860" y="-8641"/>
                    <a:pt x="20893" y="21345"/>
                    <a:pt x="47351" y="53095"/>
                  </a:cubicBezTo>
                  <a:cubicBezTo>
                    <a:pt x="73809" y="84845"/>
                    <a:pt x="126020" y="145170"/>
                    <a:pt x="159534" y="192795"/>
                  </a:cubicBezTo>
                  <a:cubicBezTo>
                    <a:pt x="193048" y="240420"/>
                    <a:pt x="226562" y="282048"/>
                    <a:pt x="248434" y="338845"/>
                  </a:cubicBezTo>
                  <a:cubicBezTo>
                    <a:pt x="270306" y="395642"/>
                    <a:pt x="284770" y="512411"/>
                    <a:pt x="290767" y="533578"/>
                  </a:cubicBezTo>
                  <a:cubicBezTo>
                    <a:pt x="296764" y="554745"/>
                    <a:pt x="290061" y="497595"/>
                    <a:pt x="284417" y="465845"/>
                  </a:cubicBezTo>
                  <a:cubicBezTo>
                    <a:pt x="278773" y="434095"/>
                    <a:pt x="290768" y="400933"/>
                    <a:pt x="256901" y="343078"/>
                  </a:cubicBezTo>
                  <a:cubicBezTo>
                    <a:pt x="223034" y="285223"/>
                    <a:pt x="122139" y="170217"/>
                    <a:pt x="81217" y="118712"/>
                  </a:cubicBezTo>
                  <a:cubicBezTo>
                    <a:pt x="40295" y="67207"/>
                    <a:pt x="6428" y="13231"/>
                    <a:pt x="784" y="229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56B34E97-A783-4D4F-BE45-38838098D9E3}"/>
                </a:ext>
              </a:extLst>
            </p:cNvPr>
            <p:cNvSpPr/>
            <p:nvPr/>
          </p:nvSpPr>
          <p:spPr>
            <a:xfrm>
              <a:off x="7083967" y="3766382"/>
              <a:ext cx="589312" cy="1229230"/>
            </a:xfrm>
            <a:custGeom>
              <a:avLst/>
              <a:gdLst>
                <a:gd name="connsiteX0" fmla="*/ 8983 w 589312"/>
                <a:gd name="connsiteY0" fmla="*/ 5518 h 1229230"/>
                <a:gd name="connsiteX1" fmla="*/ 53433 w 589312"/>
                <a:gd name="connsiteY1" fmla="*/ 107118 h 1229230"/>
                <a:gd name="connsiteX2" fmla="*/ 279916 w 589312"/>
                <a:gd name="connsiteY2" fmla="*/ 339951 h 1229230"/>
                <a:gd name="connsiteX3" fmla="*/ 470416 w 589312"/>
                <a:gd name="connsiteY3" fmla="*/ 536801 h 1229230"/>
                <a:gd name="connsiteX4" fmla="*/ 584716 w 589312"/>
                <a:gd name="connsiteY4" fmla="*/ 746351 h 1229230"/>
                <a:gd name="connsiteX5" fmla="*/ 542383 w 589312"/>
                <a:gd name="connsiteY5" fmla="*/ 922035 h 1229230"/>
                <a:gd name="connsiteX6" fmla="*/ 322250 w 589312"/>
                <a:gd name="connsiteY6" fmla="*/ 1228951 h 1229230"/>
                <a:gd name="connsiteX7" fmla="*/ 491583 w 589312"/>
                <a:gd name="connsiteY7" fmla="*/ 972835 h 1229230"/>
                <a:gd name="connsiteX8" fmla="*/ 555083 w 589312"/>
                <a:gd name="connsiteY8" fmla="*/ 759051 h 1229230"/>
                <a:gd name="connsiteX9" fmla="*/ 423850 w 589312"/>
                <a:gd name="connsiteY9" fmla="*/ 538918 h 1229230"/>
                <a:gd name="connsiteX10" fmla="*/ 188900 w 589312"/>
                <a:gd name="connsiteY10" fmla="*/ 263751 h 1229230"/>
                <a:gd name="connsiteX11" fmla="*/ 8983 w 589312"/>
                <a:gd name="connsiteY11" fmla="*/ 5518 h 122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312" h="1229230">
                  <a:moveTo>
                    <a:pt x="8983" y="5518"/>
                  </a:moveTo>
                  <a:cubicBezTo>
                    <a:pt x="-13595" y="-20587"/>
                    <a:pt x="8277" y="51379"/>
                    <a:pt x="53433" y="107118"/>
                  </a:cubicBezTo>
                  <a:cubicBezTo>
                    <a:pt x="98589" y="162857"/>
                    <a:pt x="279916" y="339951"/>
                    <a:pt x="279916" y="339951"/>
                  </a:cubicBezTo>
                  <a:cubicBezTo>
                    <a:pt x="349413" y="411565"/>
                    <a:pt x="419616" y="469068"/>
                    <a:pt x="470416" y="536801"/>
                  </a:cubicBezTo>
                  <a:cubicBezTo>
                    <a:pt x="521216" y="604534"/>
                    <a:pt x="572722" y="682145"/>
                    <a:pt x="584716" y="746351"/>
                  </a:cubicBezTo>
                  <a:cubicBezTo>
                    <a:pt x="596710" y="810557"/>
                    <a:pt x="586127" y="841602"/>
                    <a:pt x="542383" y="922035"/>
                  </a:cubicBezTo>
                  <a:cubicBezTo>
                    <a:pt x="498639" y="1002468"/>
                    <a:pt x="330717" y="1220484"/>
                    <a:pt x="322250" y="1228951"/>
                  </a:cubicBezTo>
                  <a:cubicBezTo>
                    <a:pt x="313783" y="1237418"/>
                    <a:pt x="452778" y="1051152"/>
                    <a:pt x="491583" y="972835"/>
                  </a:cubicBezTo>
                  <a:cubicBezTo>
                    <a:pt x="530389" y="894518"/>
                    <a:pt x="566372" y="831371"/>
                    <a:pt x="555083" y="759051"/>
                  </a:cubicBezTo>
                  <a:cubicBezTo>
                    <a:pt x="543794" y="686731"/>
                    <a:pt x="484881" y="621468"/>
                    <a:pt x="423850" y="538918"/>
                  </a:cubicBezTo>
                  <a:cubicBezTo>
                    <a:pt x="362820" y="456368"/>
                    <a:pt x="255928" y="347359"/>
                    <a:pt x="188900" y="263751"/>
                  </a:cubicBezTo>
                  <a:cubicBezTo>
                    <a:pt x="121872" y="180143"/>
                    <a:pt x="31561" y="31623"/>
                    <a:pt x="8983" y="5518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A0FA5819-0F6A-4FE4-85D1-3F6FB89AE303}"/>
                </a:ext>
              </a:extLst>
            </p:cNvPr>
            <p:cNvSpPr/>
            <p:nvPr/>
          </p:nvSpPr>
          <p:spPr>
            <a:xfrm>
              <a:off x="6530685" y="430926"/>
              <a:ext cx="807329" cy="513713"/>
            </a:xfrm>
            <a:custGeom>
              <a:avLst/>
              <a:gdLst>
                <a:gd name="connsiteX0" fmla="*/ 290 w 807329"/>
                <a:gd name="connsiteY0" fmla="*/ 874 h 513713"/>
                <a:gd name="connsiteX1" fmla="*/ 171740 w 807329"/>
                <a:gd name="connsiteY1" fmla="*/ 64374 h 513713"/>
                <a:gd name="connsiteX2" fmla="*/ 368590 w 807329"/>
                <a:gd name="connsiteY2" fmla="*/ 178674 h 513713"/>
                <a:gd name="connsiteX3" fmla="*/ 781340 w 807329"/>
                <a:gd name="connsiteY3" fmla="*/ 496174 h 513713"/>
                <a:gd name="connsiteX4" fmla="*/ 740065 w 807329"/>
                <a:gd name="connsiteY4" fmla="*/ 454899 h 513713"/>
                <a:gd name="connsiteX5" fmla="*/ 540040 w 807329"/>
                <a:gd name="connsiteY5" fmla="*/ 305674 h 513713"/>
                <a:gd name="connsiteX6" fmla="*/ 213015 w 807329"/>
                <a:gd name="connsiteY6" fmla="*/ 108824 h 513713"/>
                <a:gd name="connsiteX7" fmla="*/ 290 w 807329"/>
                <a:gd name="connsiteY7" fmla="*/ 874 h 5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329" h="513713">
                  <a:moveTo>
                    <a:pt x="290" y="874"/>
                  </a:moveTo>
                  <a:cubicBezTo>
                    <a:pt x="-6589" y="-6534"/>
                    <a:pt x="110357" y="34741"/>
                    <a:pt x="171740" y="64374"/>
                  </a:cubicBezTo>
                  <a:cubicBezTo>
                    <a:pt x="233123" y="94007"/>
                    <a:pt x="266990" y="106707"/>
                    <a:pt x="368590" y="178674"/>
                  </a:cubicBezTo>
                  <a:cubicBezTo>
                    <a:pt x="470190" y="250641"/>
                    <a:pt x="719428" y="450137"/>
                    <a:pt x="781340" y="496174"/>
                  </a:cubicBezTo>
                  <a:cubicBezTo>
                    <a:pt x="843252" y="542211"/>
                    <a:pt x="780282" y="486649"/>
                    <a:pt x="740065" y="454899"/>
                  </a:cubicBezTo>
                  <a:cubicBezTo>
                    <a:pt x="699848" y="423149"/>
                    <a:pt x="627881" y="363353"/>
                    <a:pt x="540040" y="305674"/>
                  </a:cubicBezTo>
                  <a:cubicBezTo>
                    <a:pt x="452199" y="247995"/>
                    <a:pt x="298211" y="157507"/>
                    <a:pt x="213015" y="108824"/>
                  </a:cubicBezTo>
                  <a:cubicBezTo>
                    <a:pt x="127819" y="60141"/>
                    <a:pt x="7169" y="8282"/>
                    <a:pt x="290" y="87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218727F2-6F4E-4252-8C0A-A9104D8986EB}"/>
                </a:ext>
              </a:extLst>
            </p:cNvPr>
            <p:cNvSpPr/>
            <p:nvPr/>
          </p:nvSpPr>
          <p:spPr>
            <a:xfrm>
              <a:off x="6527404" y="449873"/>
              <a:ext cx="779753" cy="514241"/>
            </a:xfrm>
            <a:custGeom>
              <a:avLst/>
              <a:gdLst>
                <a:gd name="connsiteX0" fmla="*/ 396 w 779753"/>
                <a:gd name="connsiteY0" fmla="*/ 977 h 514241"/>
                <a:gd name="connsiteX1" fmla="*/ 175021 w 779753"/>
                <a:gd name="connsiteY1" fmla="*/ 77177 h 514241"/>
                <a:gd name="connsiteX2" fmla="*/ 390921 w 779753"/>
                <a:gd name="connsiteY2" fmla="*/ 172427 h 514241"/>
                <a:gd name="connsiteX3" fmla="*/ 768746 w 779753"/>
                <a:gd name="connsiteY3" fmla="*/ 502627 h 514241"/>
                <a:gd name="connsiteX4" fmla="*/ 660796 w 779753"/>
                <a:gd name="connsiteY4" fmla="*/ 423252 h 514241"/>
                <a:gd name="connsiteX5" fmla="*/ 476646 w 779753"/>
                <a:gd name="connsiteY5" fmla="*/ 264502 h 514241"/>
                <a:gd name="connsiteX6" fmla="*/ 375046 w 779753"/>
                <a:gd name="connsiteY6" fmla="*/ 223227 h 514241"/>
                <a:gd name="connsiteX7" fmla="*/ 235346 w 779753"/>
                <a:gd name="connsiteY7" fmla="*/ 143852 h 514241"/>
                <a:gd name="connsiteX8" fmla="*/ 396 w 779753"/>
                <a:gd name="connsiteY8" fmla="*/ 977 h 51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3" h="514241">
                  <a:moveTo>
                    <a:pt x="396" y="977"/>
                  </a:moveTo>
                  <a:cubicBezTo>
                    <a:pt x="-9658" y="-10135"/>
                    <a:pt x="175021" y="77177"/>
                    <a:pt x="175021" y="77177"/>
                  </a:cubicBezTo>
                  <a:cubicBezTo>
                    <a:pt x="240108" y="105752"/>
                    <a:pt x="291967" y="101519"/>
                    <a:pt x="390921" y="172427"/>
                  </a:cubicBezTo>
                  <a:cubicBezTo>
                    <a:pt x="489875" y="243335"/>
                    <a:pt x="723767" y="460823"/>
                    <a:pt x="768746" y="502627"/>
                  </a:cubicBezTo>
                  <a:cubicBezTo>
                    <a:pt x="813725" y="544431"/>
                    <a:pt x="709479" y="462939"/>
                    <a:pt x="660796" y="423252"/>
                  </a:cubicBezTo>
                  <a:cubicBezTo>
                    <a:pt x="612113" y="383565"/>
                    <a:pt x="524271" y="297840"/>
                    <a:pt x="476646" y="264502"/>
                  </a:cubicBezTo>
                  <a:cubicBezTo>
                    <a:pt x="429021" y="231165"/>
                    <a:pt x="415263" y="243335"/>
                    <a:pt x="375046" y="223227"/>
                  </a:cubicBezTo>
                  <a:cubicBezTo>
                    <a:pt x="334829" y="203119"/>
                    <a:pt x="291438" y="181952"/>
                    <a:pt x="235346" y="143852"/>
                  </a:cubicBezTo>
                  <a:cubicBezTo>
                    <a:pt x="179254" y="105752"/>
                    <a:pt x="10450" y="12089"/>
                    <a:pt x="396" y="977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75EF36F6-00CD-4DE5-9A07-7DD4C75A4A6F}"/>
                </a:ext>
              </a:extLst>
            </p:cNvPr>
            <p:cNvSpPr/>
            <p:nvPr/>
          </p:nvSpPr>
          <p:spPr>
            <a:xfrm>
              <a:off x="6595972" y="584192"/>
              <a:ext cx="668598" cy="587414"/>
            </a:xfrm>
            <a:custGeom>
              <a:avLst/>
              <a:gdLst>
                <a:gd name="connsiteX0" fmla="*/ 1678 w 668598"/>
                <a:gd name="connsiteY0" fmla="*/ 3183 h 587414"/>
                <a:gd name="connsiteX1" fmla="*/ 138203 w 668598"/>
                <a:gd name="connsiteY1" fmla="*/ 41283 h 587414"/>
                <a:gd name="connsiteX2" fmla="*/ 227103 w 668598"/>
                <a:gd name="connsiteY2" fmla="*/ 92083 h 587414"/>
                <a:gd name="connsiteX3" fmla="*/ 509678 w 668598"/>
                <a:gd name="connsiteY3" fmla="*/ 273058 h 587414"/>
                <a:gd name="connsiteX4" fmla="*/ 566828 w 668598"/>
                <a:gd name="connsiteY4" fmla="*/ 523883 h 587414"/>
                <a:gd name="connsiteX5" fmla="*/ 668428 w 668598"/>
                <a:gd name="connsiteY5" fmla="*/ 587383 h 587414"/>
                <a:gd name="connsiteX6" fmla="*/ 589053 w 668598"/>
                <a:gd name="connsiteY6" fmla="*/ 530233 h 587414"/>
                <a:gd name="connsiteX7" fmla="*/ 516028 w 668598"/>
                <a:gd name="connsiteY7" fmla="*/ 390533 h 587414"/>
                <a:gd name="connsiteX8" fmla="*/ 462053 w 668598"/>
                <a:gd name="connsiteY8" fmla="*/ 244483 h 587414"/>
                <a:gd name="connsiteX9" fmla="*/ 239803 w 668598"/>
                <a:gd name="connsiteY9" fmla="*/ 127008 h 587414"/>
                <a:gd name="connsiteX10" fmla="*/ 1678 w 668598"/>
                <a:gd name="connsiteY10" fmla="*/ 3183 h 5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598" h="587414">
                  <a:moveTo>
                    <a:pt x="1678" y="3183"/>
                  </a:moveTo>
                  <a:cubicBezTo>
                    <a:pt x="-15255" y="-11104"/>
                    <a:pt x="100632" y="26466"/>
                    <a:pt x="138203" y="41283"/>
                  </a:cubicBezTo>
                  <a:cubicBezTo>
                    <a:pt x="175774" y="56100"/>
                    <a:pt x="165191" y="53454"/>
                    <a:pt x="227103" y="92083"/>
                  </a:cubicBezTo>
                  <a:cubicBezTo>
                    <a:pt x="289015" y="130712"/>
                    <a:pt x="453057" y="201091"/>
                    <a:pt x="509678" y="273058"/>
                  </a:cubicBezTo>
                  <a:cubicBezTo>
                    <a:pt x="566299" y="345025"/>
                    <a:pt x="540370" y="471496"/>
                    <a:pt x="566828" y="523883"/>
                  </a:cubicBezTo>
                  <a:cubicBezTo>
                    <a:pt x="593286" y="576271"/>
                    <a:pt x="664724" y="586325"/>
                    <a:pt x="668428" y="587383"/>
                  </a:cubicBezTo>
                  <a:cubicBezTo>
                    <a:pt x="672132" y="588441"/>
                    <a:pt x="614453" y="563041"/>
                    <a:pt x="589053" y="530233"/>
                  </a:cubicBezTo>
                  <a:cubicBezTo>
                    <a:pt x="563653" y="497425"/>
                    <a:pt x="537195" y="438158"/>
                    <a:pt x="516028" y="390533"/>
                  </a:cubicBezTo>
                  <a:cubicBezTo>
                    <a:pt x="494861" y="342908"/>
                    <a:pt x="508091" y="288404"/>
                    <a:pt x="462053" y="244483"/>
                  </a:cubicBezTo>
                  <a:cubicBezTo>
                    <a:pt x="416016" y="200562"/>
                    <a:pt x="312299" y="167754"/>
                    <a:pt x="239803" y="127008"/>
                  </a:cubicBezTo>
                  <a:cubicBezTo>
                    <a:pt x="167307" y="86262"/>
                    <a:pt x="18611" y="17470"/>
                    <a:pt x="1678" y="318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02B17B73-AA48-44B5-AB74-C462ED5BF03E}"/>
                </a:ext>
              </a:extLst>
            </p:cNvPr>
            <p:cNvSpPr/>
            <p:nvPr/>
          </p:nvSpPr>
          <p:spPr>
            <a:xfrm>
              <a:off x="4808675" y="873657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E6D4B644-9AFB-4FA5-9483-2739C42EBB01}"/>
                </a:ext>
              </a:extLst>
            </p:cNvPr>
            <p:cNvSpPr/>
            <p:nvPr/>
          </p:nvSpPr>
          <p:spPr>
            <a:xfrm>
              <a:off x="4990333" y="906078"/>
              <a:ext cx="487891" cy="919867"/>
            </a:xfrm>
            <a:custGeom>
              <a:avLst/>
              <a:gdLst>
                <a:gd name="connsiteX0" fmla="*/ 487225 w 487891"/>
                <a:gd name="connsiteY0" fmla="*/ 2643 h 919867"/>
                <a:gd name="connsiteX1" fmla="*/ 344350 w 487891"/>
                <a:gd name="connsiteY1" fmla="*/ 50268 h 919867"/>
                <a:gd name="connsiteX2" fmla="*/ 277675 w 487891"/>
                <a:gd name="connsiteY2" fmla="*/ 88368 h 919867"/>
                <a:gd name="connsiteX3" fmla="*/ 198300 w 487891"/>
                <a:gd name="connsiteY3" fmla="*/ 186793 h 919867"/>
                <a:gd name="connsiteX4" fmla="*/ 52250 w 487891"/>
                <a:gd name="connsiteY4" fmla="*/ 456668 h 919867"/>
                <a:gd name="connsiteX5" fmla="*/ 1450 w 487891"/>
                <a:gd name="connsiteY5" fmla="*/ 904343 h 919867"/>
                <a:gd name="connsiteX6" fmla="*/ 14150 w 487891"/>
                <a:gd name="connsiteY6" fmla="*/ 805918 h 919867"/>
                <a:gd name="connsiteX7" fmla="*/ 17325 w 487891"/>
                <a:gd name="connsiteY7" fmla="*/ 694793 h 919867"/>
                <a:gd name="connsiteX8" fmla="*/ 90350 w 487891"/>
                <a:gd name="connsiteY8" fmla="*/ 497943 h 919867"/>
                <a:gd name="connsiteX9" fmla="*/ 176075 w 487891"/>
                <a:gd name="connsiteY9" fmla="*/ 288393 h 919867"/>
                <a:gd name="connsiteX10" fmla="*/ 280850 w 487891"/>
                <a:gd name="connsiteY10" fmla="*/ 135993 h 919867"/>
                <a:gd name="connsiteX11" fmla="*/ 487225 w 487891"/>
                <a:gd name="connsiteY11" fmla="*/ 2643 h 9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91" h="919867">
                  <a:moveTo>
                    <a:pt x="487225" y="2643"/>
                  </a:moveTo>
                  <a:cubicBezTo>
                    <a:pt x="497808" y="-11645"/>
                    <a:pt x="379275" y="35981"/>
                    <a:pt x="344350" y="50268"/>
                  </a:cubicBezTo>
                  <a:cubicBezTo>
                    <a:pt x="309425" y="64556"/>
                    <a:pt x="302017" y="65614"/>
                    <a:pt x="277675" y="88368"/>
                  </a:cubicBezTo>
                  <a:cubicBezTo>
                    <a:pt x="253333" y="111122"/>
                    <a:pt x="235871" y="125410"/>
                    <a:pt x="198300" y="186793"/>
                  </a:cubicBezTo>
                  <a:cubicBezTo>
                    <a:pt x="160729" y="248176"/>
                    <a:pt x="85058" y="337076"/>
                    <a:pt x="52250" y="456668"/>
                  </a:cubicBezTo>
                  <a:cubicBezTo>
                    <a:pt x="19442" y="576260"/>
                    <a:pt x="7800" y="846135"/>
                    <a:pt x="1450" y="904343"/>
                  </a:cubicBezTo>
                  <a:cubicBezTo>
                    <a:pt x="-4900" y="962551"/>
                    <a:pt x="11504" y="840843"/>
                    <a:pt x="14150" y="805918"/>
                  </a:cubicBezTo>
                  <a:cubicBezTo>
                    <a:pt x="16796" y="770993"/>
                    <a:pt x="4625" y="746122"/>
                    <a:pt x="17325" y="694793"/>
                  </a:cubicBezTo>
                  <a:cubicBezTo>
                    <a:pt x="30025" y="643464"/>
                    <a:pt x="63892" y="565676"/>
                    <a:pt x="90350" y="497943"/>
                  </a:cubicBezTo>
                  <a:cubicBezTo>
                    <a:pt x="116808" y="430210"/>
                    <a:pt x="144325" y="348718"/>
                    <a:pt x="176075" y="288393"/>
                  </a:cubicBezTo>
                  <a:cubicBezTo>
                    <a:pt x="207825" y="228068"/>
                    <a:pt x="227404" y="183618"/>
                    <a:pt x="280850" y="135993"/>
                  </a:cubicBezTo>
                  <a:cubicBezTo>
                    <a:pt x="334296" y="88368"/>
                    <a:pt x="476642" y="16931"/>
                    <a:pt x="487225" y="2643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6F83B860-E722-406E-853B-71AE1C4F6D9D}"/>
                </a:ext>
              </a:extLst>
            </p:cNvPr>
            <p:cNvSpPr/>
            <p:nvPr/>
          </p:nvSpPr>
          <p:spPr>
            <a:xfrm>
              <a:off x="7427445" y="1527963"/>
              <a:ext cx="181757" cy="768787"/>
            </a:xfrm>
            <a:custGeom>
              <a:avLst/>
              <a:gdLst>
                <a:gd name="connsiteX0" fmla="*/ 2055 w 181757"/>
                <a:gd name="connsiteY0" fmla="*/ 270 h 768787"/>
                <a:gd name="connsiteX1" fmla="*/ 61322 w 181757"/>
                <a:gd name="connsiteY1" fmla="*/ 139970 h 768787"/>
                <a:gd name="connsiteX2" fmla="*/ 35922 w 181757"/>
                <a:gd name="connsiteY2" fmla="*/ 233104 h 768787"/>
                <a:gd name="connsiteX3" fmla="*/ 2055 w 181757"/>
                <a:gd name="connsiteY3" fmla="*/ 338937 h 768787"/>
                <a:gd name="connsiteX4" fmla="*/ 23222 w 181757"/>
                <a:gd name="connsiteY4" fmla="*/ 461704 h 768787"/>
                <a:gd name="connsiteX5" fmla="*/ 179855 w 181757"/>
                <a:gd name="connsiteY5" fmla="*/ 766504 h 768787"/>
                <a:gd name="connsiteX6" fmla="*/ 107888 w 181757"/>
                <a:gd name="connsiteY6" fmla="*/ 588704 h 768787"/>
                <a:gd name="connsiteX7" fmla="*/ 74022 w 181757"/>
                <a:gd name="connsiteY7" fmla="*/ 360104 h 768787"/>
                <a:gd name="connsiteX8" fmla="*/ 129055 w 181757"/>
                <a:gd name="connsiteY8" fmla="*/ 178070 h 768787"/>
                <a:gd name="connsiteX9" fmla="*/ 2055 w 181757"/>
                <a:gd name="connsiteY9" fmla="*/ 270 h 7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57" h="768787">
                  <a:moveTo>
                    <a:pt x="2055" y="270"/>
                  </a:moveTo>
                  <a:cubicBezTo>
                    <a:pt x="-9234" y="-6080"/>
                    <a:pt x="55678" y="101164"/>
                    <a:pt x="61322" y="139970"/>
                  </a:cubicBezTo>
                  <a:cubicBezTo>
                    <a:pt x="66966" y="178776"/>
                    <a:pt x="45800" y="199943"/>
                    <a:pt x="35922" y="233104"/>
                  </a:cubicBezTo>
                  <a:cubicBezTo>
                    <a:pt x="26044" y="266265"/>
                    <a:pt x="4172" y="300837"/>
                    <a:pt x="2055" y="338937"/>
                  </a:cubicBezTo>
                  <a:cubicBezTo>
                    <a:pt x="-62" y="377037"/>
                    <a:pt x="-6411" y="390443"/>
                    <a:pt x="23222" y="461704"/>
                  </a:cubicBezTo>
                  <a:cubicBezTo>
                    <a:pt x="52855" y="532965"/>
                    <a:pt x="165744" y="745337"/>
                    <a:pt x="179855" y="766504"/>
                  </a:cubicBezTo>
                  <a:cubicBezTo>
                    <a:pt x="193966" y="787671"/>
                    <a:pt x="125527" y="656437"/>
                    <a:pt x="107888" y="588704"/>
                  </a:cubicBezTo>
                  <a:cubicBezTo>
                    <a:pt x="90249" y="520971"/>
                    <a:pt x="70494" y="428543"/>
                    <a:pt x="74022" y="360104"/>
                  </a:cubicBezTo>
                  <a:cubicBezTo>
                    <a:pt x="77550" y="291665"/>
                    <a:pt x="143166" y="234514"/>
                    <a:pt x="129055" y="178070"/>
                  </a:cubicBezTo>
                  <a:cubicBezTo>
                    <a:pt x="114944" y="121626"/>
                    <a:pt x="13344" y="6620"/>
                    <a:pt x="2055" y="27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0DE8328E-D6D1-482F-A192-B358B229DFB3}"/>
                </a:ext>
              </a:extLst>
            </p:cNvPr>
            <p:cNvSpPr/>
            <p:nvPr/>
          </p:nvSpPr>
          <p:spPr>
            <a:xfrm>
              <a:off x="7386493" y="1981127"/>
              <a:ext cx="136435" cy="967787"/>
            </a:xfrm>
            <a:custGeom>
              <a:avLst/>
              <a:gdLst>
                <a:gd name="connsiteX0" fmla="*/ 68407 w 136435"/>
                <a:gd name="connsiteY0" fmla="*/ 73 h 967787"/>
                <a:gd name="connsiteX1" fmla="*/ 114974 w 136435"/>
                <a:gd name="connsiteY1" fmla="*/ 317573 h 967787"/>
                <a:gd name="connsiteX2" fmla="*/ 64174 w 136435"/>
                <a:gd name="connsiteY2" fmla="*/ 723973 h 967787"/>
                <a:gd name="connsiteX3" fmla="*/ 674 w 136435"/>
                <a:gd name="connsiteY3" fmla="*/ 956806 h 967787"/>
                <a:gd name="connsiteX4" fmla="*/ 34540 w 136435"/>
                <a:gd name="connsiteY4" fmla="*/ 910240 h 967787"/>
                <a:gd name="connsiteX5" fmla="*/ 93807 w 136435"/>
                <a:gd name="connsiteY5" fmla="*/ 736673 h 967787"/>
                <a:gd name="connsiteX6" fmla="*/ 136140 w 136435"/>
                <a:gd name="connsiteY6" fmla="*/ 292173 h 967787"/>
                <a:gd name="connsiteX7" fmla="*/ 68407 w 136435"/>
                <a:gd name="connsiteY7" fmla="*/ 73 h 96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435" h="967787">
                  <a:moveTo>
                    <a:pt x="68407" y="73"/>
                  </a:moveTo>
                  <a:cubicBezTo>
                    <a:pt x="64879" y="4306"/>
                    <a:pt x="115680" y="196923"/>
                    <a:pt x="114974" y="317573"/>
                  </a:cubicBezTo>
                  <a:cubicBezTo>
                    <a:pt x="114269" y="438223"/>
                    <a:pt x="83224" y="617434"/>
                    <a:pt x="64174" y="723973"/>
                  </a:cubicBezTo>
                  <a:cubicBezTo>
                    <a:pt x="45124" y="830512"/>
                    <a:pt x="5613" y="925762"/>
                    <a:pt x="674" y="956806"/>
                  </a:cubicBezTo>
                  <a:cubicBezTo>
                    <a:pt x="-4265" y="987851"/>
                    <a:pt x="19018" y="946929"/>
                    <a:pt x="34540" y="910240"/>
                  </a:cubicBezTo>
                  <a:cubicBezTo>
                    <a:pt x="50062" y="873551"/>
                    <a:pt x="76874" y="839684"/>
                    <a:pt x="93807" y="736673"/>
                  </a:cubicBezTo>
                  <a:cubicBezTo>
                    <a:pt x="110740" y="633662"/>
                    <a:pt x="139668" y="409295"/>
                    <a:pt x="136140" y="292173"/>
                  </a:cubicBezTo>
                  <a:cubicBezTo>
                    <a:pt x="132612" y="175051"/>
                    <a:pt x="71935" y="-4160"/>
                    <a:pt x="68407" y="7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D732EF5F-A4AC-45E3-8632-C88D2EA8BB5C}"/>
                </a:ext>
              </a:extLst>
            </p:cNvPr>
            <p:cNvSpPr/>
            <p:nvPr/>
          </p:nvSpPr>
          <p:spPr>
            <a:xfrm>
              <a:off x="5017760" y="1512590"/>
              <a:ext cx="99366" cy="134833"/>
            </a:xfrm>
            <a:custGeom>
              <a:avLst/>
              <a:gdLst>
                <a:gd name="connsiteX0" fmla="*/ 857 w 99366"/>
                <a:gd name="connsiteY0" fmla="*/ 5060 h 134833"/>
                <a:gd name="connsiteX1" fmla="*/ 91873 w 99366"/>
                <a:gd name="connsiteY1" fmla="*/ 15643 h 134833"/>
                <a:gd name="connsiteX2" fmla="*/ 93990 w 99366"/>
                <a:gd name="connsiteY2" fmla="*/ 60093 h 134833"/>
                <a:gd name="connsiteX3" fmla="*/ 93990 w 99366"/>
                <a:gd name="connsiteY3" fmla="*/ 60093 h 134833"/>
                <a:gd name="connsiteX4" fmla="*/ 30490 w 99366"/>
                <a:gd name="connsiteY4" fmla="*/ 134177 h 134833"/>
                <a:gd name="connsiteX5" fmla="*/ 43190 w 99366"/>
                <a:gd name="connsiteY5" fmla="*/ 91843 h 134833"/>
                <a:gd name="connsiteX6" fmla="*/ 857 w 99366"/>
                <a:gd name="connsiteY6" fmla="*/ 5060 h 1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66" h="134833">
                  <a:moveTo>
                    <a:pt x="857" y="5060"/>
                  </a:moveTo>
                  <a:cubicBezTo>
                    <a:pt x="8971" y="-7640"/>
                    <a:pt x="76351" y="6471"/>
                    <a:pt x="91873" y="15643"/>
                  </a:cubicBezTo>
                  <a:cubicBezTo>
                    <a:pt x="107395" y="24815"/>
                    <a:pt x="93990" y="60093"/>
                    <a:pt x="93990" y="60093"/>
                  </a:cubicBezTo>
                  <a:lnTo>
                    <a:pt x="93990" y="60093"/>
                  </a:lnTo>
                  <a:cubicBezTo>
                    <a:pt x="83407" y="72440"/>
                    <a:pt x="38957" y="128885"/>
                    <a:pt x="30490" y="134177"/>
                  </a:cubicBezTo>
                  <a:cubicBezTo>
                    <a:pt x="22023" y="139469"/>
                    <a:pt x="41426" y="111599"/>
                    <a:pt x="43190" y="91843"/>
                  </a:cubicBezTo>
                  <a:cubicBezTo>
                    <a:pt x="44954" y="72087"/>
                    <a:pt x="-7257" y="17760"/>
                    <a:pt x="857" y="506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7B906DE8-EE7D-4BDE-9E0E-3DB3501BF687}"/>
                </a:ext>
              </a:extLst>
            </p:cNvPr>
            <p:cNvSpPr/>
            <p:nvPr/>
          </p:nvSpPr>
          <p:spPr>
            <a:xfrm>
              <a:off x="5404710" y="419771"/>
              <a:ext cx="898764" cy="390263"/>
            </a:xfrm>
            <a:custGeom>
              <a:avLst/>
              <a:gdLst>
                <a:gd name="connsiteX0" fmla="*/ 898276 w 898764"/>
                <a:gd name="connsiteY0" fmla="*/ 9669 h 390263"/>
                <a:gd name="connsiteX1" fmla="*/ 609351 w 898764"/>
                <a:gd name="connsiteY1" fmla="*/ 6494 h 390263"/>
                <a:gd name="connsiteX2" fmla="*/ 295026 w 898764"/>
                <a:gd name="connsiteY2" fmla="*/ 89044 h 390263"/>
                <a:gd name="connsiteX3" fmla="*/ 231526 w 898764"/>
                <a:gd name="connsiteY3" fmla="*/ 127144 h 390263"/>
                <a:gd name="connsiteX4" fmla="*/ 12451 w 898764"/>
                <a:gd name="connsiteY4" fmla="*/ 381144 h 390263"/>
                <a:gd name="connsiteX5" fmla="*/ 44201 w 898764"/>
                <a:gd name="connsiteY5" fmla="*/ 320819 h 390263"/>
                <a:gd name="connsiteX6" fmla="*/ 187076 w 898764"/>
                <a:gd name="connsiteY6" fmla="*/ 193819 h 390263"/>
                <a:gd name="connsiteX7" fmla="*/ 444251 w 898764"/>
                <a:gd name="connsiteY7" fmla="*/ 60469 h 390263"/>
                <a:gd name="connsiteX8" fmla="*/ 672851 w 898764"/>
                <a:gd name="connsiteY8" fmla="*/ 44594 h 390263"/>
                <a:gd name="connsiteX9" fmla="*/ 898276 w 898764"/>
                <a:gd name="connsiteY9" fmla="*/ 9669 h 39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764" h="390263">
                  <a:moveTo>
                    <a:pt x="898276" y="9669"/>
                  </a:moveTo>
                  <a:cubicBezTo>
                    <a:pt x="887693" y="3319"/>
                    <a:pt x="709893" y="-6735"/>
                    <a:pt x="609351" y="6494"/>
                  </a:cubicBezTo>
                  <a:cubicBezTo>
                    <a:pt x="508809" y="19723"/>
                    <a:pt x="357997" y="68936"/>
                    <a:pt x="295026" y="89044"/>
                  </a:cubicBezTo>
                  <a:cubicBezTo>
                    <a:pt x="232055" y="109152"/>
                    <a:pt x="278622" y="78461"/>
                    <a:pt x="231526" y="127144"/>
                  </a:cubicBezTo>
                  <a:cubicBezTo>
                    <a:pt x="184430" y="175827"/>
                    <a:pt x="43672" y="348865"/>
                    <a:pt x="12451" y="381144"/>
                  </a:cubicBezTo>
                  <a:cubicBezTo>
                    <a:pt x="-18770" y="413423"/>
                    <a:pt x="15097" y="352040"/>
                    <a:pt x="44201" y="320819"/>
                  </a:cubicBezTo>
                  <a:cubicBezTo>
                    <a:pt x="73305" y="289598"/>
                    <a:pt x="120401" y="237211"/>
                    <a:pt x="187076" y="193819"/>
                  </a:cubicBezTo>
                  <a:cubicBezTo>
                    <a:pt x="253751" y="150427"/>
                    <a:pt x="363289" y="85340"/>
                    <a:pt x="444251" y="60469"/>
                  </a:cubicBezTo>
                  <a:cubicBezTo>
                    <a:pt x="525213" y="35598"/>
                    <a:pt x="600884" y="56765"/>
                    <a:pt x="672851" y="44594"/>
                  </a:cubicBezTo>
                  <a:cubicBezTo>
                    <a:pt x="744818" y="32423"/>
                    <a:pt x="908859" y="16019"/>
                    <a:pt x="898276" y="9669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7F464D89-C223-486F-82BC-6D85BA04089A}"/>
                </a:ext>
              </a:extLst>
            </p:cNvPr>
            <p:cNvSpPr/>
            <p:nvPr/>
          </p:nvSpPr>
          <p:spPr>
            <a:xfrm>
              <a:off x="4300535" y="3889895"/>
              <a:ext cx="887600" cy="1537427"/>
            </a:xfrm>
            <a:custGeom>
              <a:avLst/>
              <a:gdLst>
                <a:gd name="connsiteX0" fmla="*/ 877890 w 887600"/>
                <a:gd name="connsiteY0" fmla="*/ 9005 h 1537427"/>
                <a:gd name="connsiteX1" fmla="*/ 858840 w 887600"/>
                <a:gd name="connsiteY1" fmla="*/ 78855 h 1537427"/>
                <a:gd name="connsiteX2" fmla="*/ 858840 w 887600"/>
                <a:gd name="connsiteY2" fmla="*/ 237605 h 1537427"/>
                <a:gd name="connsiteX3" fmla="*/ 887415 w 887600"/>
                <a:gd name="connsiteY3" fmla="*/ 478905 h 1537427"/>
                <a:gd name="connsiteX4" fmla="*/ 842965 w 887600"/>
                <a:gd name="connsiteY4" fmla="*/ 720205 h 1537427"/>
                <a:gd name="connsiteX5" fmla="*/ 588965 w 887600"/>
                <a:gd name="connsiteY5" fmla="*/ 1129780 h 1537427"/>
                <a:gd name="connsiteX6" fmla="*/ 23815 w 887600"/>
                <a:gd name="connsiteY6" fmla="*/ 1513955 h 1537427"/>
                <a:gd name="connsiteX7" fmla="*/ 131765 w 887600"/>
                <a:gd name="connsiteY7" fmla="*/ 1469505 h 1537427"/>
                <a:gd name="connsiteX8" fmla="*/ 373065 w 887600"/>
                <a:gd name="connsiteY8" fmla="*/ 1256780 h 1537427"/>
                <a:gd name="connsiteX9" fmla="*/ 744540 w 887600"/>
                <a:gd name="connsiteY9" fmla="*/ 926580 h 1537427"/>
                <a:gd name="connsiteX10" fmla="*/ 836615 w 887600"/>
                <a:gd name="connsiteY10" fmla="*/ 621780 h 1537427"/>
                <a:gd name="connsiteX11" fmla="*/ 862015 w 887600"/>
                <a:gd name="connsiteY11" fmla="*/ 275705 h 1537427"/>
                <a:gd name="connsiteX12" fmla="*/ 877890 w 887600"/>
                <a:gd name="connsiteY12" fmla="*/ 9005 h 153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600" h="1537427">
                  <a:moveTo>
                    <a:pt x="877890" y="9005"/>
                  </a:moveTo>
                  <a:cubicBezTo>
                    <a:pt x="877361" y="-23803"/>
                    <a:pt x="862015" y="40755"/>
                    <a:pt x="858840" y="78855"/>
                  </a:cubicBezTo>
                  <a:cubicBezTo>
                    <a:pt x="855665" y="116955"/>
                    <a:pt x="854077" y="170930"/>
                    <a:pt x="858840" y="237605"/>
                  </a:cubicBezTo>
                  <a:cubicBezTo>
                    <a:pt x="863602" y="304280"/>
                    <a:pt x="890061" y="398472"/>
                    <a:pt x="887415" y="478905"/>
                  </a:cubicBezTo>
                  <a:cubicBezTo>
                    <a:pt x="884769" y="559338"/>
                    <a:pt x="892707" y="611726"/>
                    <a:pt x="842965" y="720205"/>
                  </a:cubicBezTo>
                  <a:cubicBezTo>
                    <a:pt x="793223" y="828684"/>
                    <a:pt x="725490" y="997488"/>
                    <a:pt x="588965" y="1129780"/>
                  </a:cubicBezTo>
                  <a:cubicBezTo>
                    <a:pt x="452440" y="1262072"/>
                    <a:pt x="100015" y="1457334"/>
                    <a:pt x="23815" y="1513955"/>
                  </a:cubicBezTo>
                  <a:cubicBezTo>
                    <a:pt x="-52385" y="1570576"/>
                    <a:pt x="73557" y="1512367"/>
                    <a:pt x="131765" y="1469505"/>
                  </a:cubicBezTo>
                  <a:cubicBezTo>
                    <a:pt x="189973" y="1426643"/>
                    <a:pt x="373065" y="1256780"/>
                    <a:pt x="373065" y="1256780"/>
                  </a:cubicBezTo>
                  <a:cubicBezTo>
                    <a:pt x="475194" y="1166293"/>
                    <a:pt x="667282" y="1032413"/>
                    <a:pt x="744540" y="926580"/>
                  </a:cubicBezTo>
                  <a:cubicBezTo>
                    <a:pt x="821798" y="820747"/>
                    <a:pt x="817036" y="730259"/>
                    <a:pt x="836615" y="621780"/>
                  </a:cubicBezTo>
                  <a:cubicBezTo>
                    <a:pt x="856194" y="513301"/>
                    <a:pt x="857252" y="379422"/>
                    <a:pt x="862015" y="275705"/>
                  </a:cubicBezTo>
                  <a:cubicBezTo>
                    <a:pt x="866777" y="171988"/>
                    <a:pt x="878419" y="41813"/>
                    <a:pt x="877890" y="900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5E71FD69-CB3E-4284-81DF-03D2D94D4F0F}"/>
                </a:ext>
              </a:extLst>
            </p:cNvPr>
            <p:cNvSpPr/>
            <p:nvPr/>
          </p:nvSpPr>
          <p:spPr>
            <a:xfrm>
              <a:off x="4542765" y="2060875"/>
              <a:ext cx="156478" cy="746342"/>
            </a:xfrm>
            <a:custGeom>
              <a:avLst/>
              <a:gdLst>
                <a:gd name="connsiteX0" fmla="*/ 156235 w 156478"/>
                <a:gd name="connsiteY0" fmla="*/ 1288 h 746342"/>
                <a:gd name="connsiteX1" fmla="*/ 48285 w 156478"/>
                <a:gd name="connsiteY1" fmla="*/ 131463 h 746342"/>
                <a:gd name="connsiteX2" fmla="*/ 22885 w 156478"/>
                <a:gd name="connsiteY2" fmla="*/ 264813 h 746342"/>
                <a:gd name="connsiteX3" fmla="*/ 49873 w 156478"/>
                <a:gd name="connsiteY3" fmla="*/ 521988 h 746342"/>
                <a:gd name="connsiteX4" fmla="*/ 76860 w 156478"/>
                <a:gd name="connsiteY4" fmla="*/ 734713 h 746342"/>
                <a:gd name="connsiteX5" fmla="*/ 83210 w 156478"/>
                <a:gd name="connsiteY5" fmla="*/ 698200 h 746342"/>
                <a:gd name="connsiteX6" fmla="*/ 56223 w 156478"/>
                <a:gd name="connsiteY6" fmla="*/ 528338 h 746342"/>
                <a:gd name="connsiteX7" fmla="*/ 8598 w 156478"/>
                <a:gd name="connsiteY7" fmla="*/ 353713 h 746342"/>
                <a:gd name="connsiteX8" fmla="*/ 14948 w 156478"/>
                <a:gd name="connsiteY8" fmla="*/ 214013 h 746342"/>
                <a:gd name="connsiteX9" fmla="*/ 156235 w 156478"/>
                <a:gd name="connsiteY9" fmla="*/ 1288 h 74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478" h="746342">
                  <a:moveTo>
                    <a:pt x="156235" y="1288"/>
                  </a:moveTo>
                  <a:cubicBezTo>
                    <a:pt x="161791" y="-12470"/>
                    <a:pt x="70510" y="87542"/>
                    <a:pt x="48285" y="131463"/>
                  </a:cubicBezTo>
                  <a:cubicBezTo>
                    <a:pt x="26060" y="175384"/>
                    <a:pt x="22620" y="199726"/>
                    <a:pt x="22885" y="264813"/>
                  </a:cubicBezTo>
                  <a:cubicBezTo>
                    <a:pt x="23150" y="329900"/>
                    <a:pt x="40877" y="443671"/>
                    <a:pt x="49873" y="521988"/>
                  </a:cubicBezTo>
                  <a:cubicBezTo>
                    <a:pt x="58869" y="600305"/>
                    <a:pt x="71304" y="705344"/>
                    <a:pt x="76860" y="734713"/>
                  </a:cubicBezTo>
                  <a:cubicBezTo>
                    <a:pt x="82416" y="764082"/>
                    <a:pt x="86649" y="732596"/>
                    <a:pt x="83210" y="698200"/>
                  </a:cubicBezTo>
                  <a:cubicBezTo>
                    <a:pt x="79771" y="663804"/>
                    <a:pt x="68658" y="585752"/>
                    <a:pt x="56223" y="528338"/>
                  </a:cubicBezTo>
                  <a:cubicBezTo>
                    <a:pt x="43788" y="470924"/>
                    <a:pt x="15477" y="406101"/>
                    <a:pt x="8598" y="353713"/>
                  </a:cubicBezTo>
                  <a:cubicBezTo>
                    <a:pt x="1719" y="301326"/>
                    <a:pt x="-9394" y="272221"/>
                    <a:pt x="14948" y="214013"/>
                  </a:cubicBezTo>
                  <a:cubicBezTo>
                    <a:pt x="39290" y="155805"/>
                    <a:pt x="150679" y="15046"/>
                    <a:pt x="156235" y="128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D7443D16-CECD-48CC-BF75-10224B9EA370}"/>
                </a:ext>
              </a:extLst>
            </p:cNvPr>
            <p:cNvSpPr/>
            <p:nvPr/>
          </p:nvSpPr>
          <p:spPr>
            <a:xfrm>
              <a:off x="4603578" y="2793363"/>
              <a:ext cx="399035" cy="672545"/>
            </a:xfrm>
            <a:custGeom>
              <a:avLst/>
              <a:gdLst>
                <a:gd name="connsiteX0" fmla="*/ 20810 w 399035"/>
                <a:gd name="connsiteY0" fmla="*/ 637 h 672545"/>
                <a:gd name="connsiteX1" fmla="*/ 6522 w 399035"/>
                <a:gd name="connsiteY1" fmla="*/ 73662 h 672545"/>
                <a:gd name="connsiteX2" fmla="*/ 38272 w 399035"/>
                <a:gd name="connsiteY2" fmla="*/ 153037 h 672545"/>
                <a:gd name="connsiteX3" fmla="*/ 66847 w 399035"/>
                <a:gd name="connsiteY3" fmla="*/ 251462 h 672545"/>
                <a:gd name="connsiteX4" fmla="*/ 111297 w 399035"/>
                <a:gd name="connsiteY4" fmla="*/ 335600 h 672545"/>
                <a:gd name="connsiteX5" fmla="*/ 155747 w 399035"/>
                <a:gd name="connsiteY5" fmla="*/ 405450 h 672545"/>
                <a:gd name="connsiteX6" fmla="*/ 182735 w 399035"/>
                <a:gd name="connsiteY6" fmla="*/ 488000 h 672545"/>
                <a:gd name="connsiteX7" fmla="*/ 203372 w 399035"/>
                <a:gd name="connsiteY7" fmla="*/ 546737 h 672545"/>
                <a:gd name="connsiteX8" fmla="*/ 274810 w 399035"/>
                <a:gd name="connsiteY8" fmla="*/ 613412 h 672545"/>
                <a:gd name="connsiteX9" fmla="*/ 398635 w 399035"/>
                <a:gd name="connsiteY9" fmla="*/ 670562 h 672545"/>
                <a:gd name="connsiteX10" fmla="*/ 309735 w 399035"/>
                <a:gd name="connsiteY10" fmla="*/ 646750 h 672545"/>
                <a:gd name="connsiteX11" fmla="*/ 184322 w 399035"/>
                <a:gd name="connsiteY11" fmla="*/ 527687 h 672545"/>
                <a:gd name="connsiteX12" fmla="*/ 154160 w 399035"/>
                <a:gd name="connsiteY12" fmla="*/ 395925 h 672545"/>
                <a:gd name="connsiteX13" fmla="*/ 9697 w 399035"/>
                <a:gd name="connsiteY13" fmla="*/ 116525 h 672545"/>
                <a:gd name="connsiteX14" fmla="*/ 20810 w 399035"/>
                <a:gd name="connsiteY14" fmla="*/ 637 h 6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35" h="672545">
                  <a:moveTo>
                    <a:pt x="20810" y="637"/>
                  </a:moveTo>
                  <a:cubicBezTo>
                    <a:pt x="20281" y="-6507"/>
                    <a:pt x="3612" y="48262"/>
                    <a:pt x="6522" y="73662"/>
                  </a:cubicBezTo>
                  <a:cubicBezTo>
                    <a:pt x="9432" y="99062"/>
                    <a:pt x="28218" y="123404"/>
                    <a:pt x="38272" y="153037"/>
                  </a:cubicBezTo>
                  <a:cubicBezTo>
                    <a:pt x="48326" y="182670"/>
                    <a:pt x="54676" y="221035"/>
                    <a:pt x="66847" y="251462"/>
                  </a:cubicBezTo>
                  <a:cubicBezTo>
                    <a:pt x="79018" y="281889"/>
                    <a:pt x="96480" y="309935"/>
                    <a:pt x="111297" y="335600"/>
                  </a:cubicBezTo>
                  <a:cubicBezTo>
                    <a:pt x="126114" y="361265"/>
                    <a:pt x="143841" y="380050"/>
                    <a:pt x="155747" y="405450"/>
                  </a:cubicBezTo>
                  <a:cubicBezTo>
                    <a:pt x="167653" y="430850"/>
                    <a:pt x="174798" y="464452"/>
                    <a:pt x="182735" y="488000"/>
                  </a:cubicBezTo>
                  <a:cubicBezTo>
                    <a:pt x="190672" y="511548"/>
                    <a:pt x="188026" y="525835"/>
                    <a:pt x="203372" y="546737"/>
                  </a:cubicBezTo>
                  <a:cubicBezTo>
                    <a:pt x="218718" y="567639"/>
                    <a:pt x="242266" y="592775"/>
                    <a:pt x="274810" y="613412"/>
                  </a:cubicBezTo>
                  <a:cubicBezTo>
                    <a:pt x="307354" y="634049"/>
                    <a:pt x="392814" y="665006"/>
                    <a:pt x="398635" y="670562"/>
                  </a:cubicBezTo>
                  <a:cubicBezTo>
                    <a:pt x="404456" y="676118"/>
                    <a:pt x="345454" y="670563"/>
                    <a:pt x="309735" y="646750"/>
                  </a:cubicBezTo>
                  <a:cubicBezTo>
                    <a:pt x="274016" y="622938"/>
                    <a:pt x="210251" y="569491"/>
                    <a:pt x="184322" y="527687"/>
                  </a:cubicBezTo>
                  <a:cubicBezTo>
                    <a:pt x="158393" y="485883"/>
                    <a:pt x="183264" y="464452"/>
                    <a:pt x="154160" y="395925"/>
                  </a:cubicBezTo>
                  <a:cubicBezTo>
                    <a:pt x="125056" y="327398"/>
                    <a:pt x="36949" y="179231"/>
                    <a:pt x="9697" y="116525"/>
                  </a:cubicBezTo>
                  <a:cubicBezTo>
                    <a:pt x="-17555" y="53819"/>
                    <a:pt x="21339" y="7781"/>
                    <a:pt x="20810" y="63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96205AD7-D753-4629-8194-9392249876C0}"/>
                </a:ext>
              </a:extLst>
            </p:cNvPr>
            <p:cNvSpPr/>
            <p:nvPr/>
          </p:nvSpPr>
          <p:spPr>
            <a:xfrm>
              <a:off x="4864099" y="2549531"/>
              <a:ext cx="54008" cy="516141"/>
            </a:xfrm>
            <a:custGeom>
              <a:avLst/>
              <a:gdLst>
                <a:gd name="connsiteX0" fmla="*/ 1 w 54008"/>
                <a:gd name="connsiteY0" fmla="*/ 1582 h 516141"/>
                <a:gd name="connsiteX1" fmla="*/ 42864 w 54008"/>
                <a:gd name="connsiteY1" fmla="*/ 85719 h 516141"/>
                <a:gd name="connsiteX2" fmla="*/ 53976 w 54008"/>
                <a:gd name="connsiteY2" fmla="*/ 230182 h 516141"/>
                <a:gd name="connsiteX3" fmla="*/ 46039 w 54008"/>
                <a:gd name="connsiteY3" fmla="*/ 493707 h 516141"/>
                <a:gd name="connsiteX4" fmla="*/ 39689 w 54008"/>
                <a:gd name="connsiteY4" fmla="*/ 495294 h 516141"/>
                <a:gd name="connsiteX5" fmla="*/ 42864 w 54008"/>
                <a:gd name="connsiteY5" fmla="*/ 436557 h 516141"/>
                <a:gd name="connsiteX6" fmla="*/ 41276 w 54008"/>
                <a:gd name="connsiteY6" fmla="*/ 157157 h 516141"/>
                <a:gd name="connsiteX7" fmla="*/ 1 w 54008"/>
                <a:gd name="connsiteY7" fmla="*/ 1582 h 51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8" h="516141">
                  <a:moveTo>
                    <a:pt x="1" y="1582"/>
                  </a:moveTo>
                  <a:cubicBezTo>
                    <a:pt x="266" y="-10324"/>
                    <a:pt x="33868" y="47619"/>
                    <a:pt x="42864" y="85719"/>
                  </a:cubicBezTo>
                  <a:cubicBezTo>
                    <a:pt x="51860" y="123819"/>
                    <a:pt x="53447" y="162184"/>
                    <a:pt x="53976" y="230182"/>
                  </a:cubicBezTo>
                  <a:cubicBezTo>
                    <a:pt x="54505" y="298180"/>
                    <a:pt x="48420" y="449522"/>
                    <a:pt x="46039" y="493707"/>
                  </a:cubicBezTo>
                  <a:cubicBezTo>
                    <a:pt x="43658" y="537892"/>
                    <a:pt x="40218" y="504819"/>
                    <a:pt x="39689" y="495294"/>
                  </a:cubicBezTo>
                  <a:cubicBezTo>
                    <a:pt x="39160" y="485769"/>
                    <a:pt x="42600" y="492913"/>
                    <a:pt x="42864" y="436557"/>
                  </a:cubicBezTo>
                  <a:cubicBezTo>
                    <a:pt x="43128" y="380201"/>
                    <a:pt x="48420" y="228594"/>
                    <a:pt x="41276" y="157157"/>
                  </a:cubicBezTo>
                  <a:cubicBezTo>
                    <a:pt x="34132" y="85720"/>
                    <a:pt x="-264" y="13488"/>
                    <a:pt x="1" y="158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D91438B-95F5-4A45-8E23-48739899D029}"/>
                </a:ext>
              </a:extLst>
            </p:cNvPr>
            <p:cNvSpPr/>
            <p:nvPr/>
          </p:nvSpPr>
          <p:spPr>
            <a:xfrm>
              <a:off x="4811078" y="2567171"/>
              <a:ext cx="83553" cy="494721"/>
            </a:xfrm>
            <a:custGeom>
              <a:avLst/>
              <a:gdLst>
                <a:gd name="connsiteX0" fmla="*/ 11747 w 83553"/>
                <a:gd name="connsiteY0" fmla="*/ 1404 h 494721"/>
                <a:gd name="connsiteX1" fmla="*/ 27622 w 83553"/>
                <a:gd name="connsiteY1" fmla="*/ 141104 h 494721"/>
                <a:gd name="connsiteX2" fmla="*/ 19685 w 83553"/>
                <a:gd name="connsiteY2" fmla="*/ 268104 h 494721"/>
                <a:gd name="connsiteX3" fmla="*/ 81597 w 83553"/>
                <a:gd name="connsiteY3" fmla="*/ 484004 h 494721"/>
                <a:gd name="connsiteX4" fmla="*/ 64135 w 83553"/>
                <a:gd name="connsiteY4" fmla="*/ 455429 h 494721"/>
                <a:gd name="connsiteX5" fmla="*/ 24447 w 83553"/>
                <a:gd name="connsiteY5" fmla="*/ 398279 h 494721"/>
                <a:gd name="connsiteX6" fmla="*/ 3810 w 83553"/>
                <a:gd name="connsiteY6" fmla="*/ 352242 h 494721"/>
                <a:gd name="connsiteX7" fmla="*/ 2222 w 83553"/>
                <a:gd name="connsiteY7" fmla="*/ 231592 h 494721"/>
                <a:gd name="connsiteX8" fmla="*/ 11747 w 83553"/>
                <a:gd name="connsiteY8" fmla="*/ 1404 h 49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53" h="494721">
                  <a:moveTo>
                    <a:pt x="11747" y="1404"/>
                  </a:moveTo>
                  <a:cubicBezTo>
                    <a:pt x="15980" y="-13677"/>
                    <a:pt x="26299" y="96654"/>
                    <a:pt x="27622" y="141104"/>
                  </a:cubicBezTo>
                  <a:cubicBezTo>
                    <a:pt x="28945" y="185554"/>
                    <a:pt x="10689" y="210954"/>
                    <a:pt x="19685" y="268104"/>
                  </a:cubicBezTo>
                  <a:cubicBezTo>
                    <a:pt x="28681" y="325254"/>
                    <a:pt x="74189" y="452783"/>
                    <a:pt x="81597" y="484004"/>
                  </a:cubicBezTo>
                  <a:cubicBezTo>
                    <a:pt x="89005" y="515225"/>
                    <a:pt x="73660" y="469716"/>
                    <a:pt x="64135" y="455429"/>
                  </a:cubicBezTo>
                  <a:cubicBezTo>
                    <a:pt x="54610" y="441142"/>
                    <a:pt x="34501" y="415477"/>
                    <a:pt x="24447" y="398279"/>
                  </a:cubicBezTo>
                  <a:cubicBezTo>
                    <a:pt x="14393" y="381081"/>
                    <a:pt x="7514" y="380023"/>
                    <a:pt x="3810" y="352242"/>
                  </a:cubicBezTo>
                  <a:cubicBezTo>
                    <a:pt x="106" y="324461"/>
                    <a:pt x="-1747" y="287948"/>
                    <a:pt x="2222" y="231592"/>
                  </a:cubicBezTo>
                  <a:cubicBezTo>
                    <a:pt x="6191" y="175236"/>
                    <a:pt x="7514" y="16485"/>
                    <a:pt x="11747" y="140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83AA039C-E995-417A-AECB-EA53064BC6CA}"/>
                </a:ext>
              </a:extLst>
            </p:cNvPr>
            <p:cNvSpPr/>
            <p:nvPr/>
          </p:nvSpPr>
          <p:spPr>
            <a:xfrm>
              <a:off x="7471425" y="2423238"/>
              <a:ext cx="137998" cy="363082"/>
            </a:xfrm>
            <a:custGeom>
              <a:avLst/>
              <a:gdLst>
                <a:gd name="connsiteX0" fmla="*/ 131642 w 137998"/>
                <a:gd name="connsiteY0" fmla="*/ 345 h 363082"/>
                <a:gd name="connsiteX1" fmla="*/ 123175 w 137998"/>
                <a:gd name="connsiteY1" fmla="*/ 201429 h 363082"/>
                <a:gd name="connsiteX2" fmla="*/ 408 w 137998"/>
                <a:gd name="connsiteY2" fmla="*/ 362295 h 363082"/>
                <a:gd name="connsiteX3" fmla="*/ 85075 w 137998"/>
                <a:gd name="connsiteY3" fmla="*/ 252229 h 363082"/>
                <a:gd name="connsiteX4" fmla="*/ 131642 w 137998"/>
                <a:gd name="connsiteY4" fmla="*/ 345 h 3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98" h="363082">
                  <a:moveTo>
                    <a:pt x="131642" y="345"/>
                  </a:moveTo>
                  <a:cubicBezTo>
                    <a:pt x="137992" y="-8122"/>
                    <a:pt x="145047" y="141104"/>
                    <a:pt x="123175" y="201429"/>
                  </a:cubicBezTo>
                  <a:cubicBezTo>
                    <a:pt x="101303" y="261754"/>
                    <a:pt x="6758" y="353828"/>
                    <a:pt x="408" y="362295"/>
                  </a:cubicBezTo>
                  <a:cubicBezTo>
                    <a:pt x="-5942" y="370762"/>
                    <a:pt x="63556" y="309379"/>
                    <a:pt x="85075" y="252229"/>
                  </a:cubicBezTo>
                  <a:cubicBezTo>
                    <a:pt x="106594" y="195079"/>
                    <a:pt x="125292" y="8812"/>
                    <a:pt x="131642" y="34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7DEB80CF-DA97-4C16-A8BA-15543877C8CB}"/>
                </a:ext>
              </a:extLst>
            </p:cNvPr>
            <p:cNvSpPr/>
            <p:nvPr/>
          </p:nvSpPr>
          <p:spPr>
            <a:xfrm>
              <a:off x="7581635" y="2404883"/>
              <a:ext cx="121153" cy="155421"/>
            </a:xfrm>
            <a:custGeom>
              <a:avLst/>
              <a:gdLst>
                <a:gd name="connsiteX0" fmla="*/ 265 w 121153"/>
                <a:gd name="connsiteY0" fmla="*/ 3884 h 155421"/>
                <a:gd name="connsiteX1" fmla="*/ 67998 w 121153"/>
                <a:gd name="connsiteY1" fmla="*/ 16584 h 155421"/>
                <a:gd name="connsiteX2" fmla="*/ 97632 w 121153"/>
                <a:gd name="connsiteY2" fmla="*/ 69500 h 155421"/>
                <a:gd name="connsiteX3" fmla="*/ 120915 w 121153"/>
                <a:gd name="connsiteY3" fmla="*/ 154167 h 155421"/>
                <a:gd name="connsiteX4" fmla="*/ 110332 w 121153"/>
                <a:gd name="connsiteY4" fmla="*/ 122417 h 155421"/>
                <a:gd name="connsiteX5" fmla="*/ 95515 w 121153"/>
                <a:gd name="connsiteY5" fmla="*/ 77967 h 155421"/>
                <a:gd name="connsiteX6" fmla="*/ 265 w 121153"/>
                <a:gd name="connsiteY6" fmla="*/ 3884 h 15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3" h="155421">
                  <a:moveTo>
                    <a:pt x="265" y="3884"/>
                  </a:moveTo>
                  <a:cubicBezTo>
                    <a:pt x="-4321" y="-6346"/>
                    <a:pt x="51770" y="5648"/>
                    <a:pt x="67998" y="16584"/>
                  </a:cubicBezTo>
                  <a:cubicBezTo>
                    <a:pt x="84226" y="27520"/>
                    <a:pt x="88813" y="46570"/>
                    <a:pt x="97632" y="69500"/>
                  </a:cubicBezTo>
                  <a:cubicBezTo>
                    <a:pt x="106451" y="92430"/>
                    <a:pt x="118798" y="145348"/>
                    <a:pt x="120915" y="154167"/>
                  </a:cubicBezTo>
                  <a:cubicBezTo>
                    <a:pt x="123032" y="162987"/>
                    <a:pt x="110332" y="122417"/>
                    <a:pt x="110332" y="122417"/>
                  </a:cubicBezTo>
                  <a:cubicBezTo>
                    <a:pt x="106099" y="109717"/>
                    <a:pt x="109273" y="95606"/>
                    <a:pt x="95515" y="77967"/>
                  </a:cubicBezTo>
                  <a:cubicBezTo>
                    <a:pt x="81757" y="60328"/>
                    <a:pt x="4851" y="14114"/>
                    <a:pt x="265" y="38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38FCBFF-4D41-4A05-848F-65BD850F5724}"/>
                </a:ext>
              </a:extLst>
            </p:cNvPr>
            <p:cNvSpPr/>
            <p:nvPr/>
          </p:nvSpPr>
          <p:spPr>
            <a:xfrm>
              <a:off x="7577667" y="2490229"/>
              <a:ext cx="135484" cy="608811"/>
            </a:xfrm>
            <a:custGeom>
              <a:avLst/>
              <a:gdLst>
                <a:gd name="connsiteX0" fmla="*/ 127000 w 135484"/>
                <a:gd name="connsiteY0" fmla="*/ 5321 h 608811"/>
                <a:gd name="connsiteX1" fmla="*/ 131233 w 135484"/>
                <a:gd name="connsiteY1" fmla="*/ 83638 h 608811"/>
                <a:gd name="connsiteX2" fmla="*/ 82550 w 135484"/>
                <a:gd name="connsiteY2" fmla="*/ 255088 h 608811"/>
                <a:gd name="connsiteX3" fmla="*/ 69850 w 135484"/>
                <a:gd name="connsiteY3" fmla="*/ 308004 h 608811"/>
                <a:gd name="connsiteX4" fmla="*/ 25400 w 135484"/>
                <a:gd name="connsiteY4" fmla="*/ 352454 h 608811"/>
                <a:gd name="connsiteX5" fmla="*/ 0 w 135484"/>
                <a:gd name="connsiteY5" fmla="*/ 435004 h 608811"/>
                <a:gd name="connsiteX6" fmla="*/ 25400 w 135484"/>
                <a:gd name="connsiteY6" fmla="*/ 608571 h 608811"/>
                <a:gd name="connsiteX7" fmla="*/ 2116 w 135484"/>
                <a:gd name="connsiteY7" fmla="*/ 466754 h 608811"/>
                <a:gd name="connsiteX8" fmla="*/ 78316 w 135484"/>
                <a:gd name="connsiteY8" fmla="*/ 225454 h 608811"/>
                <a:gd name="connsiteX9" fmla="*/ 127000 w 135484"/>
                <a:gd name="connsiteY9" fmla="*/ 5321 h 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4" h="608811">
                  <a:moveTo>
                    <a:pt x="127000" y="5321"/>
                  </a:moveTo>
                  <a:cubicBezTo>
                    <a:pt x="135820" y="-18315"/>
                    <a:pt x="138641" y="42010"/>
                    <a:pt x="131233" y="83638"/>
                  </a:cubicBezTo>
                  <a:cubicBezTo>
                    <a:pt x="123825" y="125266"/>
                    <a:pt x="92781" y="217694"/>
                    <a:pt x="82550" y="255088"/>
                  </a:cubicBezTo>
                  <a:cubicBezTo>
                    <a:pt x="72319" y="292482"/>
                    <a:pt x="79375" y="291776"/>
                    <a:pt x="69850" y="308004"/>
                  </a:cubicBezTo>
                  <a:cubicBezTo>
                    <a:pt x="60325" y="324232"/>
                    <a:pt x="37042" y="331287"/>
                    <a:pt x="25400" y="352454"/>
                  </a:cubicBezTo>
                  <a:cubicBezTo>
                    <a:pt x="13758" y="373621"/>
                    <a:pt x="0" y="392318"/>
                    <a:pt x="0" y="435004"/>
                  </a:cubicBezTo>
                  <a:cubicBezTo>
                    <a:pt x="0" y="477690"/>
                    <a:pt x="25047" y="603279"/>
                    <a:pt x="25400" y="608571"/>
                  </a:cubicBezTo>
                  <a:cubicBezTo>
                    <a:pt x="25753" y="613863"/>
                    <a:pt x="-6703" y="530607"/>
                    <a:pt x="2116" y="466754"/>
                  </a:cubicBezTo>
                  <a:cubicBezTo>
                    <a:pt x="10935" y="402901"/>
                    <a:pt x="58208" y="298126"/>
                    <a:pt x="78316" y="225454"/>
                  </a:cubicBezTo>
                  <a:cubicBezTo>
                    <a:pt x="98424" y="152782"/>
                    <a:pt x="118180" y="28957"/>
                    <a:pt x="127000" y="532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81C1B535-1CBA-48C5-BD22-826D30B35985}"/>
                </a:ext>
              </a:extLst>
            </p:cNvPr>
            <p:cNvSpPr/>
            <p:nvPr/>
          </p:nvSpPr>
          <p:spPr>
            <a:xfrm>
              <a:off x="7313379" y="3017992"/>
              <a:ext cx="276988" cy="557399"/>
            </a:xfrm>
            <a:custGeom>
              <a:avLst/>
              <a:gdLst>
                <a:gd name="connsiteX0" fmla="*/ 264288 w 276988"/>
                <a:gd name="connsiteY0" fmla="*/ 375 h 557399"/>
                <a:gd name="connsiteX1" fmla="*/ 270638 w 276988"/>
                <a:gd name="connsiteY1" fmla="*/ 70225 h 557399"/>
                <a:gd name="connsiteX2" fmla="*/ 274871 w 276988"/>
                <a:gd name="connsiteY2" fmla="*/ 116791 h 557399"/>
                <a:gd name="connsiteX3" fmla="*/ 234654 w 276988"/>
                <a:gd name="connsiteY3" fmla="*/ 212041 h 557399"/>
                <a:gd name="connsiteX4" fmla="*/ 156338 w 276988"/>
                <a:gd name="connsiteY4" fmla="*/ 332691 h 557399"/>
                <a:gd name="connsiteX5" fmla="*/ 1821 w 276988"/>
                <a:gd name="connsiteY5" fmla="*/ 554941 h 557399"/>
                <a:gd name="connsiteX6" fmla="*/ 67438 w 276988"/>
                <a:gd name="connsiteY6" fmla="*/ 457575 h 557399"/>
                <a:gd name="connsiteX7" fmla="*/ 190204 w 276988"/>
                <a:gd name="connsiteY7" fmla="*/ 275541 h 557399"/>
                <a:gd name="connsiteX8" fmla="*/ 257938 w 276988"/>
                <a:gd name="connsiteY8" fmla="*/ 108325 h 557399"/>
                <a:gd name="connsiteX9" fmla="*/ 264288 w 276988"/>
                <a:gd name="connsiteY9" fmla="*/ 375 h 5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8" h="557399">
                  <a:moveTo>
                    <a:pt x="264288" y="375"/>
                  </a:moveTo>
                  <a:cubicBezTo>
                    <a:pt x="266405" y="-5975"/>
                    <a:pt x="270638" y="70225"/>
                    <a:pt x="270638" y="70225"/>
                  </a:cubicBezTo>
                  <a:cubicBezTo>
                    <a:pt x="272402" y="89628"/>
                    <a:pt x="280868" y="93155"/>
                    <a:pt x="274871" y="116791"/>
                  </a:cubicBezTo>
                  <a:cubicBezTo>
                    <a:pt x="268874" y="140427"/>
                    <a:pt x="254410" y="176058"/>
                    <a:pt x="234654" y="212041"/>
                  </a:cubicBezTo>
                  <a:cubicBezTo>
                    <a:pt x="214898" y="248024"/>
                    <a:pt x="195143" y="275541"/>
                    <a:pt x="156338" y="332691"/>
                  </a:cubicBezTo>
                  <a:cubicBezTo>
                    <a:pt x="117533" y="389841"/>
                    <a:pt x="16638" y="534127"/>
                    <a:pt x="1821" y="554941"/>
                  </a:cubicBezTo>
                  <a:cubicBezTo>
                    <a:pt x="-12996" y="575755"/>
                    <a:pt x="67438" y="457575"/>
                    <a:pt x="67438" y="457575"/>
                  </a:cubicBezTo>
                  <a:cubicBezTo>
                    <a:pt x="98835" y="411008"/>
                    <a:pt x="158454" y="333749"/>
                    <a:pt x="190204" y="275541"/>
                  </a:cubicBezTo>
                  <a:cubicBezTo>
                    <a:pt x="221954" y="217333"/>
                    <a:pt x="244885" y="149247"/>
                    <a:pt x="257938" y="108325"/>
                  </a:cubicBezTo>
                  <a:cubicBezTo>
                    <a:pt x="270991" y="67403"/>
                    <a:pt x="262171" y="6725"/>
                    <a:pt x="264288" y="37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87040A64-608C-4116-BA53-7D4A70D86766}"/>
                </a:ext>
              </a:extLst>
            </p:cNvPr>
            <p:cNvSpPr/>
            <p:nvPr/>
          </p:nvSpPr>
          <p:spPr>
            <a:xfrm>
              <a:off x="7190281" y="3409372"/>
              <a:ext cx="241638" cy="155249"/>
            </a:xfrm>
            <a:custGeom>
              <a:avLst/>
              <a:gdLst>
                <a:gd name="connsiteX0" fmla="*/ 241336 w 241638"/>
                <a:gd name="connsiteY0" fmla="*/ 578 h 155249"/>
                <a:gd name="connsiteX1" fmla="*/ 184186 w 241638"/>
                <a:gd name="connsiteY1" fmla="*/ 70428 h 155249"/>
                <a:gd name="connsiteX2" fmla="*/ 120686 w 241638"/>
                <a:gd name="connsiteY2" fmla="*/ 140278 h 155249"/>
                <a:gd name="connsiteX3" fmla="*/ 52952 w 241638"/>
                <a:gd name="connsiteY3" fmla="*/ 155095 h 155249"/>
                <a:gd name="connsiteX4" fmla="*/ 10619 w 241638"/>
                <a:gd name="connsiteY4" fmla="*/ 144511 h 155249"/>
                <a:gd name="connsiteX5" fmla="*/ 36 w 241638"/>
                <a:gd name="connsiteY5" fmla="*/ 95828 h 155249"/>
                <a:gd name="connsiteX6" fmla="*/ 12736 w 241638"/>
                <a:gd name="connsiteY6" fmla="*/ 97945 h 155249"/>
                <a:gd name="connsiteX7" fmla="*/ 27552 w 241638"/>
                <a:gd name="connsiteY7" fmla="*/ 125461 h 155249"/>
                <a:gd name="connsiteX8" fmla="*/ 97402 w 241638"/>
                <a:gd name="connsiteY8" fmla="*/ 150861 h 155249"/>
                <a:gd name="connsiteX9" fmla="*/ 158786 w 241638"/>
                <a:gd name="connsiteY9" fmla="*/ 110645 h 155249"/>
                <a:gd name="connsiteX10" fmla="*/ 241336 w 241638"/>
                <a:gd name="connsiteY10" fmla="*/ 578 h 15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38" h="155249">
                  <a:moveTo>
                    <a:pt x="241336" y="578"/>
                  </a:moveTo>
                  <a:cubicBezTo>
                    <a:pt x="245569" y="-6125"/>
                    <a:pt x="204294" y="47145"/>
                    <a:pt x="184186" y="70428"/>
                  </a:cubicBezTo>
                  <a:cubicBezTo>
                    <a:pt x="164078" y="93711"/>
                    <a:pt x="142558" y="126167"/>
                    <a:pt x="120686" y="140278"/>
                  </a:cubicBezTo>
                  <a:cubicBezTo>
                    <a:pt x="98814" y="154389"/>
                    <a:pt x="71296" y="154390"/>
                    <a:pt x="52952" y="155095"/>
                  </a:cubicBezTo>
                  <a:cubicBezTo>
                    <a:pt x="34608" y="155800"/>
                    <a:pt x="19438" y="154389"/>
                    <a:pt x="10619" y="144511"/>
                  </a:cubicBezTo>
                  <a:cubicBezTo>
                    <a:pt x="1800" y="134633"/>
                    <a:pt x="-317" y="103589"/>
                    <a:pt x="36" y="95828"/>
                  </a:cubicBezTo>
                  <a:cubicBezTo>
                    <a:pt x="389" y="88067"/>
                    <a:pt x="8150" y="93006"/>
                    <a:pt x="12736" y="97945"/>
                  </a:cubicBezTo>
                  <a:cubicBezTo>
                    <a:pt x="17322" y="102884"/>
                    <a:pt x="13441" y="116642"/>
                    <a:pt x="27552" y="125461"/>
                  </a:cubicBezTo>
                  <a:cubicBezTo>
                    <a:pt x="41663" y="134280"/>
                    <a:pt x="75530" y="153330"/>
                    <a:pt x="97402" y="150861"/>
                  </a:cubicBezTo>
                  <a:cubicBezTo>
                    <a:pt x="119274" y="148392"/>
                    <a:pt x="131975" y="138867"/>
                    <a:pt x="158786" y="110645"/>
                  </a:cubicBezTo>
                  <a:cubicBezTo>
                    <a:pt x="185597" y="82423"/>
                    <a:pt x="237103" y="7281"/>
                    <a:pt x="241336" y="57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7CAFE705-8F59-4045-B18D-9EC983B29DAA}"/>
                </a:ext>
              </a:extLst>
            </p:cNvPr>
            <p:cNvSpPr/>
            <p:nvPr/>
          </p:nvSpPr>
          <p:spPr>
            <a:xfrm>
              <a:off x="6877634" y="3509050"/>
              <a:ext cx="344483" cy="518454"/>
            </a:xfrm>
            <a:custGeom>
              <a:avLst/>
              <a:gdLst>
                <a:gd name="connsiteX0" fmla="*/ 342316 w 344483"/>
                <a:gd name="connsiteY0" fmla="*/ 383 h 518454"/>
                <a:gd name="connsiteX1" fmla="*/ 325383 w 344483"/>
                <a:gd name="connsiteY1" fmla="*/ 76583 h 518454"/>
                <a:gd name="connsiteX2" fmla="*/ 244949 w 344483"/>
                <a:gd name="connsiteY2" fmla="*/ 224750 h 518454"/>
                <a:gd name="connsiteX3" fmla="*/ 77733 w 344483"/>
                <a:gd name="connsiteY3" fmla="*/ 457583 h 518454"/>
                <a:gd name="connsiteX4" fmla="*/ 1533 w 344483"/>
                <a:gd name="connsiteY4" fmla="*/ 516850 h 518454"/>
                <a:gd name="connsiteX5" fmla="*/ 141233 w 344483"/>
                <a:gd name="connsiteY5" fmla="*/ 413133 h 518454"/>
                <a:gd name="connsiteX6" fmla="*/ 270349 w 344483"/>
                <a:gd name="connsiteY6" fmla="*/ 195117 h 518454"/>
                <a:gd name="connsiteX7" fmla="*/ 289399 w 344483"/>
                <a:gd name="connsiteY7" fmla="*/ 106217 h 518454"/>
                <a:gd name="connsiteX8" fmla="*/ 342316 w 344483"/>
                <a:gd name="connsiteY8" fmla="*/ 383 h 5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483" h="518454">
                  <a:moveTo>
                    <a:pt x="342316" y="383"/>
                  </a:moveTo>
                  <a:cubicBezTo>
                    <a:pt x="348313" y="-4556"/>
                    <a:pt x="341611" y="39189"/>
                    <a:pt x="325383" y="76583"/>
                  </a:cubicBezTo>
                  <a:cubicBezTo>
                    <a:pt x="309155" y="113978"/>
                    <a:pt x="286224" y="161250"/>
                    <a:pt x="244949" y="224750"/>
                  </a:cubicBezTo>
                  <a:cubicBezTo>
                    <a:pt x="203674" y="288250"/>
                    <a:pt x="118302" y="408900"/>
                    <a:pt x="77733" y="457583"/>
                  </a:cubicBezTo>
                  <a:cubicBezTo>
                    <a:pt x="37164" y="506266"/>
                    <a:pt x="-9050" y="524258"/>
                    <a:pt x="1533" y="516850"/>
                  </a:cubicBezTo>
                  <a:cubicBezTo>
                    <a:pt x="12116" y="509442"/>
                    <a:pt x="96430" y="466755"/>
                    <a:pt x="141233" y="413133"/>
                  </a:cubicBezTo>
                  <a:cubicBezTo>
                    <a:pt x="186036" y="359511"/>
                    <a:pt x="245655" y="246270"/>
                    <a:pt x="270349" y="195117"/>
                  </a:cubicBezTo>
                  <a:cubicBezTo>
                    <a:pt x="295043" y="143964"/>
                    <a:pt x="282343" y="134439"/>
                    <a:pt x="289399" y="106217"/>
                  </a:cubicBezTo>
                  <a:cubicBezTo>
                    <a:pt x="296455" y="77995"/>
                    <a:pt x="336319" y="5322"/>
                    <a:pt x="342316" y="38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D3B013C-833C-4A3B-BE3B-3FEB73AA96B1}"/>
                </a:ext>
              </a:extLst>
            </p:cNvPr>
            <p:cNvSpPr/>
            <p:nvPr/>
          </p:nvSpPr>
          <p:spPr>
            <a:xfrm>
              <a:off x="5947381" y="3983521"/>
              <a:ext cx="993369" cy="493231"/>
            </a:xfrm>
            <a:custGeom>
              <a:avLst/>
              <a:gdLst>
                <a:gd name="connsiteX0" fmla="*/ 988936 w 993369"/>
                <a:gd name="connsiteY0" fmla="*/ 2162 h 493231"/>
                <a:gd name="connsiteX1" fmla="*/ 936019 w 993369"/>
                <a:gd name="connsiteY1" fmla="*/ 78362 h 493231"/>
                <a:gd name="connsiteX2" fmla="*/ 777269 w 993369"/>
                <a:gd name="connsiteY2" fmla="*/ 156679 h 493231"/>
                <a:gd name="connsiteX3" fmla="*/ 525386 w 993369"/>
                <a:gd name="connsiteY3" fmla="*/ 300612 h 493231"/>
                <a:gd name="connsiteX4" fmla="*/ 260802 w 993369"/>
                <a:gd name="connsiteY4" fmla="*/ 421262 h 493231"/>
                <a:gd name="connsiteX5" fmla="*/ 452 w 993369"/>
                <a:gd name="connsiteY5" fmla="*/ 493229 h 493231"/>
                <a:gd name="connsiteX6" fmla="*/ 193069 w 993369"/>
                <a:gd name="connsiteY6" fmla="*/ 419146 h 493231"/>
                <a:gd name="connsiteX7" fmla="*/ 834419 w 993369"/>
                <a:gd name="connsiteY7" fmla="*/ 167262 h 493231"/>
                <a:gd name="connsiteX8" fmla="*/ 988936 w 993369"/>
                <a:gd name="connsiteY8" fmla="*/ 2162 h 49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369" h="493231">
                  <a:moveTo>
                    <a:pt x="988936" y="2162"/>
                  </a:moveTo>
                  <a:cubicBezTo>
                    <a:pt x="1005869" y="-12655"/>
                    <a:pt x="971297" y="52609"/>
                    <a:pt x="936019" y="78362"/>
                  </a:cubicBezTo>
                  <a:cubicBezTo>
                    <a:pt x="900741" y="104115"/>
                    <a:pt x="845708" y="119637"/>
                    <a:pt x="777269" y="156679"/>
                  </a:cubicBezTo>
                  <a:cubicBezTo>
                    <a:pt x="708830" y="193721"/>
                    <a:pt x="611464" y="256515"/>
                    <a:pt x="525386" y="300612"/>
                  </a:cubicBezTo>
                  <a:cubicBezTo>
                    <a:pt x="439308" y="344709"/>
                    <a:pt x="348291" y="389159"/>
                    <a:pt x="260802" y="421262"/>
                  </a:cubicBezTo>
                  <a:cubicBezTo>
                    <a:pt x="173313" y="453365"/>
                    <a:pt x="11741" y="493582"/>
                    <a:pt x="452" y="493229"/>
                  </a:cubicBezTo>
                  <a:cubicBezTo>
                    <a:pt x="-10837" y="492876"/>
                    <a:pt x="193069" y="419146"/>
                    <a:pt x="193069" y="419146"/>
                  </a:cubicBezTo>
                  <a:cubicBezTo>
                    <a:pt x="332063" y="364818"/>
                    <a:pt x="706714" y="233584"/>
                    <a:pt x="834419" y="167262"/>
                  </a:cubicBezTo>
                  <a:cubicBezTo>
                    <a:pt x="962124" y="100940"/>
                    <a:pt x="972003" y="16979"/>
                    <a:pt x="988936" y="21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A1381E15-F8B0-411A-8726-0171F272348D}"/>
                </a:ext>
              </a:extLst>
            </p:cNvPr>
            <p:cNvSpPr/>
            <p:nvPr/>
          </p:nvSpPr>
          <p:spPr>
            <a:xfrm>
              <a:off x="4974470" y="3450929"/>
              <a:ext cx="1020234" cy="1037038"/>
            </a:xfrm>
            <a:custGeom>
              <a:avLst/>
              <a:gdLst>
                <a:gd name="connsiteX0" fmla="*/ 3930 w 1020234"/>
                <a:gd name="connsiteY0" fmla="*/ 7704 h 1037038"/>
                <a:gd name="connsiteX1" fmla="*/ 29330 w 1020234"/>
                <a:gd name="connsiteY1" fmla="*/ 107188 h 1037038"/>
                <a:gd name="connsiteX2" fmla="*/ 75897 w 1020234"/>
                <a:gd name="connsiteY2" fmla="*/ 280754 h 1037038"/>
                <a:gd name="connsiteX3" fmla="*/ 217713 w 1020234"/>
                <a:gd name="connsiteY3" fmla="*/ 435271 h 1037038"/>
                <a:gd name="connsiteX4" fmla="*/ 226180 w 1020234"/>
                <a:gd name="connsiteY4" fmla="*/ 486071 h 1037038"/>
                <a:gd name="connsiteX5" fmla="*/ 353180 w 1020234"/>
                <a:gd name="connsiteY5" fmla="*/ 644821 h 1037038"/>
                <a:gd name="connsiteX6" fmla="*/ 552147 w 1020234"/>
                <a:gd name="connsiteY6" fmla="*/ 733721 h 1037038"/>
                <a:gd name="connsiteX7" fmla="*/ 679147 w 1020234"/>
                <a:gd name="connsiteY7" fmla="*/ 856488 h 1037038"/>
                <a:gd name="connsiteX8" fmla="*/ 1015697 w 1020234"/>
                <a:gd name="connsiteY8" fmla="*/ 1034288 h 1037038"/>
                <a:gd name="connsiteX9" fmla="*/ 840013 w 1020234"/>
                <a:gd name="connsiteY9" fmla="*/ 939038 h 1037038"/>
                <a:gd name="connsiteX10" fmla="*/ 378580 w 1020234"/>
                <a:gd name="connsiteY10" fmla="*/ 613071 h 1037038"/>
                <a:gd name="connsiteX11" fmla="*/ 113997 w 1020234"/>
                <a:gd name="connsiteY11" fmla="*/ 312504 h 1037038"/>
                <a:gd name="connsiteX12" fmla="*/ 3930 w 1020234"/>
                <a:gd name="connsiteY12" fmla="*/ 7704 h 10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234" h="1037038">
                  <a:moveTo>
                    <a:pt x="3930" y="7704"/>
                  </a:moveTo>
                  <a:cubicBezTo>
                    <a:pt x="-10181" y="-26515"/>
                    <a:pt x="17336" y="61680"/>
                    <a:pt x="29330" y="107188"/>
                  </a:cubicBezTo>
                  <a:cubicBezTo>
                    <a:pt x="41324" y="152696"/>
                    <a:pt x="44500" y="226074"/>
                    <a:pt x="75897" y="280754"/>
                  </a:cubicBezTo>
                  <a:cubicBezTo>
                    <a:pt x="107294" y="335435"/>
                    <a:pt x="192666" y="401051"/>
                    <a:pt x="217713" y="435271"/>
                  </a:cubicBezTo>
                  <a:cubicBezTo>
                    <a:pt x="242760" y="469491"/>
                    <a:pt x="203602" y="451146"/>
                    <a:pt x="226180" y="486071"/>
                  </a:cubicBezTo>
                  <a:cubicBezTo>
                    <a:pt x="248758" y="520996"/>
                    <a:pt x="298852" y="603546"/>
                    <a:pt x="353180" y="644821"/>
                  </a:cubicBezTo>
                  <a:cubicBezTo>
                    <a:pt x="407508" y="686096"/>
                    <a:pt x="497819" y="698443"/>
                    <a:pt x="552147" y="733721"/>
                  </a:cubicBezTo>
                  <a:cubicBezTo>
                    <a:pt x="606475" y="768999"/>
                    <a:pt x="601889" y="806394"/>
                    <a:pt x="679147" y="856488"/>
                  </a:cubicBezTo>
                  <a:cubicBezTo>
                    <a:pt x="756405" y="906583"/>
                    <a:pt x="988886" y="1020530"/>
                    <a:pt x="1015697" y="1034288"/>
                  </a:cubicBezTo>
                  <a:cubicBezTo>
                    <a:pt x="1042508" y="1048046"/>
                    <a:pt x="946199" y="1009241"/>
                    <a:pt x="840013" y="939038"/>
                  </a:cubicBezTo>
                  <a:cubicBezTo>
                    <a:pt x="733827" y="868835"/>
                    <a:pt x="499583" y="717493"/>
                    <a:pt x="378580" y="613071"/>
                  </a:cubicBezTo>
                  <a:cubicBezTo>
                    <a:pt x="257577" y="508649"/>
                    <a:pt x="176791" y="413398"/>
                    <a:pt x="113997" y="312504"/>
                  </a:cubicBezTo>
                  <a:cubicBezTo>
                    <a:pt x="51203" y="211610"/>
                    <a:pt x="18041" y="41923"/>
                    <a:pt x="3930" y="770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DEE0EABC-7D06-4A29-B856-ED035527C9F5}"/>
                </a:ext>
              </a:extLst>
            </p:cNvPr>
            <p:cNvSpPr/>
            <p:nvPr/>
          </p:nvSpPr>
          <p:spPr>
            <a:xfrm>
              <a:off x="7121523" y="4867048"/>
              <a:ext cx="568327" cy="285624"/>
            </a:xfrm>
            <a:custGeom>
              <a:avLst/>
              <a:gdLst>
                <a:gd name="connsiteX0" fmla="*/ 2 w 568327"/>
                <a:gd name="connsiteY0" fmla="*/ 227 h 285624"/>
                <a:gd name="connsiteX1" fmla="*/ 149227 w 568327"/>
                <a:gd name="connsiteY1" fmla="*/ 92302 h 285624"/>
                <a:gd name="connsiteX2" fmla="*/ 250827 w 568327"/>
                <a:gd name="connsiteY2" fmla="*/ 152627 h 285624"/>
                <a:gd name="connsiteX3" fmla="*/ 415927 w 568327"/>
                <a:gd name="connsiteY3" fmla="*/ 276452 h 285624"/>
                <a:gd name="connsiteX4" fmla="*/ 568327 w 568327"/>
                <a:gd name="connsiteY4" fmla="*/ 276452 h 285624"/>
                <a:gd name="connsiteX5" fmla="*/ 568327 w 568327"/>
                <a:gd name="connsiteY5" fmla="*/ 276452 h 285624"/>
                <a:gd name="connsiteX6" fmla="*/ 485777 w 568327"/>
                <a:gd name="connsiteY6" fmla="*/ 251052 h 285624"/>
                <a:gd name="connsiteX7" fmla="*/ 393702 w 568327"/>
                <a:gd name="connsiteY7" fmla="*/ 184377 h 285624"/>
                <a:gd name="connsiteX8" fmla="*/ 146052 w 568327"/>
                <a:gd name="connsiteY8" fmla="*/ 120877 h 285624"/>
                <a:gd name="connsiteX9" fmla="*/ 2 w 568327"/>
                <a:gd name="connsiteY9" fmla="*/ 227 h 28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327" h="285624">
                  <a:moveTo>
                    <a:pt x="2" y="227"/>
                  </a:moveTo>
                  <a:cubicBezTo>
                    <a:pt x="531" y="-4536"/>
                    <a:pt x="107423" y="66902"/>
                    <a:pt x="149227" y="92302"/>
                  </a:cubicBezTo>
                  <a:cubicBezTo>
                    <a:pt x="191031" y="117702"/>
                    <a:pt x="206377" y="121935"/>
                    <a:pt x="250827" y="152627"/>
                  </a:cubicBezTo>
                  <a:cubicBezTo>
                    <a:pt x="295277" y="183319"/>
                    <a:pt x="363010" y="255815"/>
                    <a:pt x="415927" y="276452"/>
                  </a:cubicBezTo>
                  <a:cubicBezTo>
                    <a:pt x="468844" y="297090"/>
                    <a:pt x="568327" y="276452"/>
                    <a:pt x="568327" y="276452"/>
                  </a:cubicBezTo>
                  <a:lnTo>
                    <a:pt x="568327" y="276452"/>
                  </a:lnTo>
                  <a:cubicBezTo>
                    <a:pt x="554569" y="272219"/>
                    <a:pt x="514881" y="266398"/>
                    <a:pt x="485777" y="251052"/>
                  </a:cubicBezTo>
                  <a:cubicBezTo>
                    <a:pt x="456673" y="235706"/>
                    <a:pt x="450323" y="206073"/>
                    <a:pt x="393702" y="184377"/>
                  </a:cubicBezTo>
                  <a:cubicBezTo>
                    <a:pt x="337081" y="162681"/>
                    <a:pt x="210081" y="144689"/>
                    <a:pt x="146052" y="120877"/>
                  </a:cubicBezTo>
                  <a:cubicBezTo>
                    <a:pt x="82023" y="97065"/>
                    <a:pt x="-527" y="4990"/>
                    <a:pt x="2" y="227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2ABB5F65-DFE4-4D6D-A91E-92CC4ED0ED1C}"/>
                </a:ext>
              </a:extLst>
            </p:cNvPr>
            <p:cNvSpPr/>
            <p:nvPr/>
          </p:nvSpPr>
          <p:spPr>
            <a:xfrm>
              <a:off x="7192973" y="5123109"/>
              <a:ext cx="748429" cy="825545"/>
            </a:xfrm>
            <a:custGeom>
              <a:avLst/>
              <a:gdLst>
                <a:gd name="connsiteX0" fmla="*/ 487352 w 748429"/>
                <a:gd name="connsiteY0" fmla="*/ 10866 h 825545"/>
                <a:gd name="connsiteX1" fmla="*/ 598477 w 748429"/>
                <a:gd name="connsiteY1" fmla="*/ 87066 h 825545"/>
                <a:gd name="connsiteX2" fmla="*/ 655627 w 748429"/>
                <a:gd name="connsiteY2" fmla="*/ 182316 h 825545"/>
                <a:gd name="connsiteX3" fmla="*/ 681027 w 748429"/>
                <a:gd name="connsiteY3" fmla="*/ 312491 h 825545"/>
                <a:gd name="connsiteX4" fmla="*/ 639752 w 748429"/>
                <a:gd name="connsiteY4" fmla="*/ 417266 h 825545"/>
                <a:gd name="connsiteX5" fmla="*/ 442902 w 748429"/>
                <a:gd name="connsiteY5" fmla="*/ 582366 h 825545"/>
                <a:gd name="connsiteX6" fmla="*/ 4752 w 748429"/>
                <a:gd name="connsiteY6" fmla="*/ 823666 h 825545"/>
                <a:gd name="connsiteX7" fmla="*/ 242877 w 748429"/>
                <a:gd name="connsiteY7" fmla="*/ 683966 h 825545"/>
                <a:gd name="connsiteX8" fmla="*/ 741352 w 748429"/>
                <a:gd name="connsiteY8" fmla="*/ 493466 h 825545"/>
                <a:gd name="connsiteX9" fmla="*/ 531802 w 748429"/>
                <a:gd name="connsiteY9" fmla="*/ 55316 h 825545"/>
                <a:gd name="connsiteX10" fmla="*/ 487352 w 748429"/>
                <a:gd name="connsiteY10" fmla="*/ 10866 h 82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429" h="825545">
                  <a:moveTo>
                    <a:pt x="487352" y="10866"/>
                  </a:moveTo>
                  <a:cubicBezTo>
                    <a:pt x="498465" y="16158"/>
                    <a:pt x="570431" y="58491"/>
                    <a:pt x="598477" y="87066"/>
                  </a:cubicBezTo>
                  <a:cubicBezTo>
                    <a:pt x="626523" y="115641"/>
                    <a:pt x="641869" y="144745"/>
                    <a:pt x="655627" y="182316"/>
                  </a:cubicBezTo>
                  <a:cubicBezTo>
                    <a:pt x="669385" y="219887"/>
                    <a:pt x="683673" y="273333"/>
                    <a:pt x="681027" y="312491"/>
                  </a:cubicBezTo>
                  <a:cubicBezTo>
                    <a:pt x="678381" y="351649"/>
                    <a:pt x="679439" y="372287"/>
                    <a:pt x="639752" y="417266"/>
                  </a:cubicBezTo>
                  <a:cubicBezTo>
                    <a:pt x="600065" y="462245"/>
                    <a:pt x="548735" y="514633"/>
                    <a:pt x="442902" y="582366"/>
                  </a:cubicBezTo>
                  <a:cubicBezTo>
                    <a:pt x="337069" y="650099"/>
                    <a:pt x="38089" y="806733"/>
                    <a:pt x="4752" y="823666"/>
                  </a:cubicBezTo>
                  <a:cubicBezTo>
                    <a:pt x="-28585" y="840599"/>
                    <a:pt x="120110" y="738999"/>
                    <a:pt x="242877" y="683966"/>
                  </a:cubicBezTo>
                  <a:cubicBezTo>
                    <a:pt x="365644" y="628933"/>
                    <a:pt x="693198" y="598241"/>
                    <a:pt x="741352" y="493466"/>
                  </a:cubicBezTo>
                  <a:cubicBezTo>
                    <a:pt x="789506" y="388691"/>
                    <a:pt x="577840" y="137866"/>
                    <a:pt x="531802" y="55316"/>
                  </a:cubicBezTo>
                  <a:cubicBezTo>
                    <a:pt x="485764" y="-27234"/>
                    <a:pt x="476239" y="5574"/>
                    <a:pt x="487352" y="1086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E62ADB65-6A98-489C-A313-3521C2647D36}"/>
                </a:ext>
              </a:extLst>
            </p:cNvPr>
            <p:cNvSpPr/>
            <p:nvPr/>
          </p:nvSpPr>
          <p:spPr>
            <a:xfrm>
              <a:off x="7254586" y="5755485"/>
              <a:ext cx="436338" cy="131582"/>
            </a:xfrm>
            <a:custGeom>
              <a:avLst/>
              <a:gdLst>
                <a:gd name="connsiteX0" fmla="*/ 428914 w 436338"/>
                <a:gd name="connsiteY0" fmla="*/ 790 h 131582"/>
                <a:gd name="connsiteX1" fmla="*/ 355889 w 436338"/>
                <a:gd name="connsiteY1" fmla="*/ 61115 h 131582"/>
                <a:gd name="connsiteX2" fmla="*/ 152689 w 436338"/>
                <a:gd name="connsiteY2" fmla="*/ 127790 h 131582"/>
                <a:gd name="connsiteX3" fmla="*/ 289 w 436338"/>
                <a:gd name="connsiteY3" fmla="*/ 121440 h 131582"/>
                <a:gd name="connsiteX4" fmla="*/ 190789 w 436338"/>
                <a:gd name="connsiteY4" fmla="*/ 105565 h 131582"/>
                <a:gd name="connsiteX5" fmla="*/ 428914 w 436338"/>
                <a:gd name="connsiteY5" fmla="*/ 790 h 13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338" h="131582">
                  <a:moveTo>
                    <a:pt x="428914" y="790"/>
                  </a:moveTo>
                  <a:cubicBezTo>
                    <a:pt x="456431" y="-6618"/>
                    <a:pt x="401926" y="39948"/>
                    <a:pt x="355889" y="61115"/>
                  </a:cubicBezTo>
                  <a:cubicBezTo>
                    <a:pt x="309852" y="82282"/>
                    <a:pt x="211956" y="117736"/>
                    <a:pt x="152689" y="127790"/>
                  </a:cubicBezTo>
                  <a:cubicBezTo>
                    <a:pt x="93422" y="137844"/>
                    <a:pt x="-6061" y="125144"/>
                    <a:pt x="289" y="121440"/>
                  </a:cubicBezTo>
                  <a:cubicBezTo>
                    <a:pt x="6639" y="117736"/>
                    <a:pt x="124114" y="125144"/>
                    <a:pt x="190789" y="105565"/>
                  </a:cubicBezTo>
                  <a:cubicBezTo>
                    <a:pt x="257464" y="85986"/>
                    <a:pt x="401397" y="8198"/>
                    <a:pt x="428914" y="79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5F1AA50-E46C-4AF4-8418-0D19BBB492A6}"/>
                </a:ext>
              </a:extLst>
            </p:cNvPr>
            <p:cNvSpPr/>
            <p:nvPr/>
          </p:nvSpPr>
          <p:spPr>
            <a:xfrm>
              <a:off x="4272323" y="5343042"/>
              <a:ext cx="265465" cy="528814"/>
            </a:xfrm>
            <a:custGeom>
              <a:avLst/>
              <a:gdLst>
                <a:gd name="connsiteX0" fmla="*/ 131402 w 265465"/>
                <a:gd name="connsiteY0" fmla="*/ 6833 h 528814"/>
                <a:gd name="connsiteX1" fmla="*/ 74252 w 265465"/>
                <a:gd name="connsiteY1" fmla="*/ 48108 h 528814"/>
                <a:gd name="connsiteX2" fmla="*/ 58377 w 265465"/>
                <a:gd name="connsiteY2" fmla="*/ 117958 h 528814"/>
                <a:gd name="connsiteX3" fmla="*/ 45677 w 265465"/>
                <a:gd name="connsiteY3" fmla="*/ 232258 h 528814"/>
                <a:gd name="connsiteX4" fmla="*/ 258402 w 265465"/>
                <a:gd name="connsiteY4" fmla="*/ 524358 h 528814"/>
                <a:gd name="connsiteX5" fmla="*/ 194902 w 265465"/>
                <a:gd name="connsiteY5" fmla="*/ 394183 h 528814"/>
                <a:gd name="connsiteX6" fmla="*/ 1227 w 265465"/>
                <a:gd name="connsiteY6" fmla="*/ 194158 h 528814"/>
                <a:gd name="connsiteX7" fmla="*/ 131402 w 265465"/>
                <a:gd name="connsiteY7" fmla="*/ 6833 h 5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65" h="528814">
                  <a:moveTo>
                    <a:pt x="131402" y="6833"/>
                  </a:moveTo>
                  <a:cubicBezTo>
                    <a:pt x="143573" y="-17509"/>
                    <a:pt x="86423" y="29587"/>
                    <a:pt x="74252" y="48108"/>
                  </a:cubicBezTo>
                  <a:cubicBezTo>
                    <a:pt x="62081" y="66629"/>
                    <a:pt x="63139" y="87267"/>
                    <a:pt x="58377" y="117958"/>
                  </a:cubicBezTo>
                  <a:cubicBezTo>
                    <a:pt x="53615" y="148649"/>
                    <a:pt x="12340" y="164525"/>
                    <a:pt x="45677" y="232258"/>
                  </a:cubicBezTo>
                  <a:cubicBezTo>
                    <a:pt x="79014" y="299991"/>
                    <a:pt x="233531" y="497371"/>
                    <a:pt x="258402" y="524358"/>
                  </a:cubicBezTo>
                  <a:cubicBezTo>
                    <a:pt x="283273" y="551345"/>
                    <a:pt x="237765" y="449216"/>
                    <a:pt x="194902" y="394183"/>
                  </a:cubicBezTo>
                  <a:cubicBezTo>
                    <a:pt x="152040" y="339150"/>
                    <a:pt x="16573" y="259775"/>
                    <a:pt x="1227" y="194158"/>
                  </a:cubicBezTo>
                  <a:cubicBezTo>
                    <a:pt x="-14119" y="128541"/>
                    <a:pt x="119231" y="31175"/>
                    <a:pt x="131402" y="683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3655B26F-FD92-4FDE-97A5-7A58C142D69E}"/>
                </a:ext>
              </a:extLst>
            </p:cNvPr>
            <p:cNvSpPr/>
            <p:nvPr/>
          </p:nvSpPr>
          <p:spPr>
            <a:xfrm>
              <a:off x="4494532" y="5749663"/>
              <a:ext cx="894915" cy="391139"/>
            </a:xfrm>
            <a:custGeom>
              <a:avLst/>
              <a:gdLst>
                <a:gd name="connsiteX0" fmla="*/ 1268 w 894915"/>
                <a:gd name="connsiteY0" fmla="*/ 262 h 391139"/>
                <a:gd name="connsiteX1" fmla="*/ 131443 w 894915"/>
                <a:gd name="connsiteY1" fmla="*/ 108212 h 391139"/>
                <a:gd name="connsiteX2" fmla="*/ 388618 w 894915"/>
                <a:gd name="connsiteY2" fmla="*/ 222512 h 391139"/>
                <a:gd name="connsiteX3" fmla="*/ 893443 w 894915"/>
                <a:gd name="connsiteY3" fmla="*/ 390787 h 391139"/>
                <a:gd name="connsiteX4" fmla="*/ 553718 w 894915"/>
                <a:gd name="connsiteY4" fmla="*/ 270137 h 391139"/>
                <a:gd name="connsiteX5" fmla="*/ 204468 w 894915"/>
                <a:gd name="connsiteY5" fmla="*/ 139962 h 391139"/>
                <a:gd name="connsiteX6" fmla="*/ 1268 w 894915"/>
                <a:gd name="connsiteY6" fmla="*/ 262 h 39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15" h="391139">
                  <a:moveTo>
                    <a:pt x="1268" y="262"/>
                  </a:moveTo>
                  <a:cubicBezTo>
                    <a:pt x="-10903" y="-5030"/>
                    <a:pt x="66885" y="71170"/>
                    <a:pt x="131443" y="108212"/>
                  </a:cubicBezTo>
                  <a:cubicBezTo>
                    <a:pt x="196001" y="145254"/>
                    <a:pt x="261618" y="175416"/>
                    <a:pt x="388618" y="222512"/>
                  </a:cubicBezTo>
                  <a:cubicBezTo>
                    <a:pt x="515618" y="269608"/>
                    <a:pt x="865927" y="382850"/>
                    <a:pt x="893443" y="390787"/>
                  </a:cubicBezTo>
                  <a:cubicBezTo>
                    <a:pt x="920959" y="398724"/>
                    <a:pt x="553718" y="270137"/>
                    <a:pt x="553718" y="270137"/>
                  </a:cubicBezTo>
                  <a:cubicBezTo>
                    <a:pt x="438889" y="228333"/>
                    <a:pt x="293368" y="183354"/>
                    <a:pt x="204468" y="139962"/>
                  </a:cubicBezTo>
                  <a:cubicBezTo>
                    <a:pt x="115568" y="96570"/>
                    <a:pt x="13439" y="5554"/>
                    <a:pt x="1268" y="26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141AD8F6-C68B-4AAE-8257-B69CACB1C9C2}"/>
                </a:ext>
              </a:extLst>
            </p:cNvPr>
            <p:cNvSpPr/>
            <p:nvPr/>
          </p:nvSpPr>
          <p:spPr>
            <a:xfrm>
              <a:off x="5252443" y="5896332"/>
              <a:ext cx="2004926" cy="228284"/>
            </a:xfrm>
            <a:custGeom>
              <a:avLst/>
              <a:gdLst>
                <a:gd name="connsiteX0" fmla="*/ 24407 w 2004926"/>
                <a:gd name="connsiteY0" fmla="*/ 145693 h 228284"/>
                <a:gd name="connsiteX1" fmla="*/ 310157 w 2004926"/>
                <a:gd name="connsiteY1" fmla="*/ 199668 h 228284"/>
                <a:gd name="connsiteX2" fmla="*/ 767357 w 2004926"/>
                <a:gd name="connsiteY2" fmla="*/ 218718 h 228284"/>
                <a:gd name="connsiteX3" fmla="*/ 1688107 w 2004926"/>
                <a:gd name="connsiteY3" fmla="*/ 161568 h 228284"/>
                <a:gd name="connsiteX4" fmla="*/ 1999257 w 2004926"/>
                <a:gd name="connsiteY4" fmla="*/ 9168 h 228284"/>
                <a:gd name="connsiteX5" fmla="*/ 1878607 w 2004926"/>
                <a:gd name="connsiteY5" fmla="*/ 31393 h 228284"/>
                <a:gd name="connsiteX6" fmla="*/ 1745257 w 2004926"/>
                <a:gd name="connsiteY6" fmla="*/ 148868 h 228284"/>
                <a:gd name="connsiteX7" fmla="*/ 948332 w 2004926"/>
                <a:gd name="connsiteY7" fmla="*/ 228243 h 228284"/>
                <a:gd name="connsiteX8" fmla="*/ 24407 w 2004926"/>
                <a:gd name="connsiteY8" fmla="*/ 145693 h 2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926" h="228284">
                  <a:moveTo>
                    <a:pt x="24407" y="145693"/>
                  </a:moveTo>
                  <a:cubicBezTo>
                    <a:pt x="-81956" y="140930"/>
                    <a:pt x="186332" y="187497"/>
                    <a:pt x="310157" y="199668"/>
                  </a:cubicBezTo>
                  <a:cubicBezTo>
                    <a:pt x="433982" y="211839"/>
                    <a:pt x="537699" y="225068"/>
                    <a:pt x="767357" y="218718"/>
                  </a:cubicBezTo>
                  <a:cubicBezTo>
                    <a:pt x="997015" y="212368"/>
                    <a:pt x="1482790" y="196493"/>
                    <a:pt x="1688107" y="161568"/>
                  </a:cubicBezTo>
                  <a:cubicBezTo>
                    <a:pt x="1893424" y="126643"/>
                    <a:pt x="1967507" y="30864"/>
                    <a:pt x="1999257" y="9168"/>
                  </a:cubicBezTo>
                  <a:cubicBezTo>
                    <a:pt x="2031007" y="-12528"/>
                    <a:pt x="1920940" y="8110"/>
                    <a:pt x="1878607" y="31393"/>
                  </a:cubicBezTo>
                  <a:cubicBezTo>
                    <a:pt x="1836274" y="54676"/>
                    <a:pt x="1900303" y="116060"/>
                    <a:pt x="1745257" y="148868"/>
                  </a:cubicBezTo>
                  <a:cubicBezTo>
                    <a:pt x="1590211" y="181676"/>
                    <a:pt x="1230378" y="226126"/>
                    <a:pt x="948332" y="228243"/>
                  </a:cubicBezTo>
                  <a:cubicBezTo>
                    <a:pt x="666286" y="230360"/>
                    <a:pt x="130770" y="150456"/>
                    <a:pt x="24407" y="14569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C6E13C9E-82BB-485D-9AB6-0672A02A10B9}"/>
                </a:ext>
              </a:extLst>
            </p:cNvPr>
            <p:cNvSpPr/>
            <p:nvPr/>
          </p:nvSpPr>
          <p:spPr>
            <a:xfrm>
              <a:off x="5062647" y="5935482"/>
              <a:ext cx="768543" cy="247540"/>
            </a:xfrm>
            <a:custGeom>
              <a:avLst/>
              <a:gdLst>
                <a:gd name="connsiteX0" fmla="*/ 11003 w 768543"/>
                <a:gd name="connsiteY0" fmla="*/ 1768 h 247540"/>
                <a:gd name="connsiteX1" fmla="*/ 42753 w 768543"/>
                <a:gd name="connsiteY1" fmla="*/ 43043 h 247540"/>
                <a:gd name="connsiteX2" fmla="*/ 325328 w 768543"/>
                <a:gd name="connsiteY2" fmla="*/ 160518 h 247540"/>
                <a:gd name="connsiteX3" fmla="*/ 766653 w 768543"/>
                <a:gd name="connsiteY3" fmla="*/ 246243 h 247540"/>
                <a:gd name="connsiteX4" fmla="*/ 141178 w 768543"/>
                <a:gd name="connsiteY4" fmla="*/ 93843 h 247540"/>
                <a:gd name="connsiteX5" fmla="*/ 11003 w 768543"/>
                <a:gd name="connsiteY5" fmla="*/ 1768 h 2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43" h="247540">
                  <a:moveTo>
                    <a:pt x="11003" y="1768"/>
                  </a:moveTo>
                  <a:cubicBezTo>
                    <a:pt x="-5401" y="-6699"/>
                    <a:pt x="-9635" y="16585"/>
                    <a:pt x="42753" y="43043"/>
                  </a:cubicBezTo>
                  <a:cubicBezTo>
                    <a:pt x="95141" y="69501"/>
                    <a:pt x="204678" y="126651"/>
                    <a:pt x="325328" y="160518"/>
                  </a:cubicBezTo>
                  <a:cubicBezTo>
                    <a:pt x="445978" y="194385"/>
                    <a:pt x="797345" y="257356"/>
                    <a:pt x="766653" y="246243"/>
                  </a:cubicBezTo>
                  <a:cubicBezTo>
                    <a:pt x="735961" y="235131"/>
                    <a:pt x="269765" y="130885"/>
                    <a:pt x="141178" y="93843"/>
                  </a:cubicBezTo>
                  <a:cubicBezTo>
                    <a:pt x="12591" y="56801"/>
                    <a:pt x="27407" y="10235"/>
                    <a:pt x="11003" y="176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EF56950-FD0A-410C-AB41-531BB9D626C8}"/>
                </a:ext>
              </a:extLst>
            </p:cNvPr>
            <p:cNvSpPr/>
            <p:nvPr/>
          </p:nvSpPr>
          <p:spPr>
            <a:xfrm>
              <a:off x="3259560" y="5291077"/>
              <a:ext cx="1213383" cy="418255"/>
            </a:xfrm>
            <a:custGeom>
              <a:avLst/>
              <a:gdLst>
                <a:gd name="connsiteX0" fmla="*/ 1198140 w 1213383"/>
                <a:gd name="connsiteY0" fmla="*/ 21756 h 418255"/>
                <a:gd name="connsiteX1" fmla="*/ 1138873 w 1213383"/>
                <a:gd name="connsiteY1" fmla="*/ 9056 h 418255"/>
                <a:gd name="connsiteX2" fmla="*/ 1037273 w 1213383"/>
                <a:gd name="connsiteY2" fmla="*/ 13290 h 418255"/>
                <a:gd name="connsiteX3" fmla="*/ 982240 w 1213383"/>
                <a:gd name="connsiteY3" fmla="*/ 72556 h 418255"/>
                <a:gd name="connsiteX4" fmla="*/ 927207 w 1213383"/>
                <a:gd name="connsiteY4" fmla="*/ 161456 h 418255"/>
                <a:gd name="connsiteX5" fmla="*/ 766340 w 1213383"/>
                <a:gd name="connsiteY5" fmla="*/ 284223 h 418255"/>
                <a:gd name="connsiteX6" fmla="*/ 558907 w 1213383"/>
                <a:gd name="connsiteY6" fmla="*/ 351956 h 418255"/>
                <a:gd name="connsiteX7" fmla="*/ 440373 w 1213383"/>
                <a:gd name="connsiteY7" fmla="*/ 351956 h 418255"/>
                <a:gd name="connsiteX8" fmla="*/ 220240 w 1213383"/>
                <a:gd name="connsiteY8" fmla="*/ 335023 h 418255"/>
                <a:gd name="connsiteX9" fmla="*/ 4340 w 1213383"/>
                <a:gd name="connsiteY9" fmla="*/ 339256 h 418255"/>
                <a:gd name="connsiteX10" fmla="*/ 80540 w 1213383"/>
                <a:gd name="connsiteY10" fmla="*/ 406990 h 418255"/>
                <a:gd name="connsiteX11" fmla="*/ 139807 w 1213383"/>
                <a:gd name="connsiteY11" fmla="*/ 406990 h 418255"/>
                <a:gd name="connsiteX12" fmla="*/ 436140 w 1213383"/>
                <a:gd name="connsiteY12" fmla="*/ 296923 h 418255"/>
                <a:gd name="connsiteX13" fmla="*/ 846773 w 1213383"/>
                <a:gd name="connsiteY13" fmla="*/ 254590 h 418255"/>
                <a:gd name="connsiteX14" fmla="*/ 1198140 w 1213383"/>
                <a:gd name="connsiteY14" fmla="*/ 21756 h 41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3383" h="418255">
                  <a:moveTo>
                    <a:pt x="1198140" y="21756"/>
                  </a:moveTo>
                  <a:cubicBezTo>
                    <a:pt x="1246823" y="-19166"/>
                    <a:pt x="1165684" y="10467"/>
                    <a:pt x="1138873" y="9056"/>
                  </a:cubicBezTo>
                  <a:cubicBezTo>
                    <a:pt x="1112062" y="7645"/>
                    <a:pt x="1063378" y="2707"/>
                    <a:pt x="1037273" y="13290"/>
                  </a:cubicBezTo>
                  <a:cubicBezTo>
                    <a:pt x="1011168" y="23873"/>
                    <a:pt x="1000584" y="47862"/>
                    <a:pt x="982240" y="72556"/>
                  </a:cubicBezTo>
                  <a:cubicBezTo>
                    <a:pt x="963896" y="97250"/>
                    <a:pt x="963190" y="126178"/>
                    <a:pt x="927207" y="161456"/>
                  </a:cubicBezTo>
                  <a:cubicBezTo>
                    <a:pt x="891224" y="196734"/>
                    <a:pt x="827723" y="252473"/>
                    <a:pt x="766340" y="284223"/>
                  </a:cubicBezTo>
                  <a:cubicBezTo>
                    <a:pt x="704957" y="315973"/>
                    <a:pt x="613235" y="340667"/>
                    <a:pt x="558907" y="351956"/>
                  </a:cubicBezTo>
                  <a:cubicBezTo>
                    <a:pt x="504579" y="363245"/>
                    <a:pt x="496818" y="354778"/>
                    <a:pt x="440373" y="351956"/>
                  </a:cubicBezTo>
                  <a:cubicBezTo>
                    <a:pt x="383928" y="349134"/>
                    <a:pt x="292912" y="337140"/>
                    <a:pt x="220240" y="335023"/>
                  </a:cubicBezTo>
                  <a:cubicBezTo>
                    <a:pt x="147568" y="332906"/>
                    <a:pt x="27623" y="327262"/>
                    <a:pt x="4340" y="339256"/>
                  </a:cubicBezTo>
                  <a:cubicBezTo>
                    <a:pt x="-18943" y="351250"/>
                    <a:pt x="57962" y="395701"/>
                    <a:pt x="80540" y="406990"/>
                  </a:cubicBezTo>
                  <a:cubicBezTo>
                    <a:pt x="103118" y="418279"/>
                    <a:pt x="80540" y="425334"/>
                    <a:pt x="139807" y="406990"/>
                  </a:cubicBezTo>
                  <a:cubicBezTo>
                    <a:pt x="199074" y="388646"/>
                    <a:pt x="318312" y="322323"/>
                    <a:pt x="436140" y="296923"/>
                  </a:cubicBezTo>
                  <a:cubicBezTo>
                    <a:pt x="553968" y="271523"/>
                    <a:pt x="727534" y="299745"/>
                    <a:pt x="846773" y="254590"/>
                  </a:cubicBezTo>
                  <a:cubicBezTo>
                    <a:pt x="966012" y="209435"/>
                    <a:pt x="1149457" y="62678"/>
                    <a:pt x="1198140" y="21756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F3FFF99-D4A9-4497-924E-8CFAE0A95425}"/>
                </a:ext>
              </a:extLst>
            </p:cNvPr>
            <p:cNvSpPr/>
            <p:nvPr/>
          </p:nvSpPr>
          <p:spPr>
            <a:xfrm>
              <a:off x="7599485" y="5104803"/>
              <a:ext cx="1195154" cy="215956"/>
            </a:xfrm>
            <a:custGeom>
              <a:avLst/>
              <a:gdLst>
                <a:gd name="connsiteX0" fmla="*/ 3053 w 1195154"/>
                <a:gd name="connsiteY0" fmla="*/ 3772 h 215956"/>
                <a:gd name="connsiteX1" fmla="*/ 87190 w 1195154"/>
                <a:gd name="connsiteY1" fmla="*/ 2185 h 215956"/>
                <a:gd name="connsiteX2" fmla="*/ 131640 w 1195154"/>
                <a:gd name="connsiteY2" fmla="*/ 25997 h 215956"/>
                <a:gd name="connsiteX3" fmla="*/ 271340 w 1195154"/>
                <a:gd name="connsiteY3" fmla="*/ 43460 h 215956"/>
                <a:gd name="connsiteX4" fmla="*/ 431678 w 1195154"/>
                <a:gd name="connsiteY4" fmla="*/ 132360 h 215956"/>
                <a:gd name="connsiteX5" fmla="*/ 644403 w 1195154"/>
                <a:gd name="connsiteY5" fmla="*/ 202210 h 215956"/>
                <a:gd name="connsiteX6" fmla="*/ 887290 w 1195154"/>
                <a:gd name="connsiteY6" fmla="*/ 199035 h 215956"/>
                <a:gd name="connsiteX7" fmla="*/ 1088903 w 1195154"/>
                <a:gd name="connsiteY7" fmla="*/ 162522 h 215956"/>
                <a:gd name="connsiteX8" fmla="*/ 1185740 w 1195154"/>
                <a:gd name="connsiteY8" fmla="*/ 213322 h 215956"/>
                <a:gd name="connsiteX9" fmla="*/ 1188915 w 1195154"/>
                <a:gd name="connsiteY9" fmla="*/ 205385 h 215956"/>
                <a:gd name="connsiteX10" fmla="*/ 1163515 w 1195154"/>
                <a:gd name="connsiteY10" fmla="*/ 176810 h 215956"/>
                <a:gd name="connsiteX11" fmla="*/ 1128590 w 1195154"/>
                <a:gd name="connsiteY11" fmla="*/ 206972 h 215956"/>
                <a:gd name="connsiteX12" fmla="*/ 952378 w 1195154"/>
                <a:gd name="connsiteY12" fmla="*/ 181572 h 215956"/>
                <a:gd name="connsiteX13" fmla="*/ 688853 w 1195154"/>
                <a:gd name="connsiteY13" fmla="*/ 176810 h 215956"/>
                <a:gd name="connsiteX14" fmla="*/ 323728 w 1195154"/>
                <a:gd name="connsiteY14" fmla="*/ 62510 h 215956"/>
                <a:gd name="connsiteX15" fmla="*/ 206253 w 1195154"/>
                <a:gd name="connsiteY15" fmla="*/ 25997 h 215956"/>
                <a:gd name="connsiteX16" fmla="*/ 3053 w 1195154"/>
                <a:gd name="connsiteY16" fmla="*/ 3772 h 2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154" h="215956">
                  <a:moveTo>
                    <a:pt x="3053" y="3772"/>
                  </a:moveTo>
                  <a:cubicBezTo>
                    <a:pt x="-16791" y="-197"/>
                    <a:pt x="65759" y="-1519"/>
                    <a:pt x="87190" y="2185"/>
                  </a:cubicBezTo>
                  <a:cubicBezTo>
                    <a:pt x="108621" y="5889"/>
                    <a:pt x="100948" y="19118"/>
                    <a:pt x="131640" y="25997"/>
                  </a:cubicBezTo>
                  <a:cubicBezTo>
                    <a:pt x="162332" y="32876"/>
                    <a:pt x="221334" y="25733"/>
                    <a:pt x="271340" y="43460"/>
                  </a:cubicBezTo>
                  <a:cubicBezTo>
                    <a:pt x="321346" y="61187"/>
                    <a:pt x="369501" y="105902"/>
                    <a:pt x="431678" y="132360"/>
                  </a:cubicBezTo>
                  <a:cubicBezTo>
                    <a:pt x="493855" y="158818"/>
                    <a:pt x="568468" y="191097"/>
                    <a:pt x="644403" y="202210"/>
                  </a:cubicBezTo>
                  <a:cubicBezTo>
                    <a:pt x="720338" y="213323"/>
                    <a:pt x="813207" y="205650"/>
                    <a:pt x="887290" y="199035"/>
                  </a:cubicBezTo>
                  <a:cubicBezTo>
                    <a:pt x="961373" y="192420"/>
                    <a:pt x="1039161" y="160141"/>
                    <a:pt x="1088903" y="162522"/>
                  </a:cubicBezTo>
                  <a:cubicBezTo>
                    <a:pt x="1138645" y="164903"/>
                    <a:pt x="1169071" y="206178"/>
                    <a:pt x="1185740" y="213322"/>
                  </a:cubicBezTo>
                  <a:cubicBezTo>
                    <a:pt x="1202409" y="220466"/>
                    <a:pt x="1192619" y="211470"/>
                    <a:pt x="1188915" y="205385"/>
                  </a:cubicBezTo>
                  <a:cubicBezTo>
                    <a:pt x="1185211" y="199300"/>
                    <a:pt x="1173569" y="176546"/>
                    <a:pt x="1163515" y="176810"/>
                  </a:cubicBezTo>
                  <a:cubicBezTo>
                    <a:pt x="1153461" y="177074"/>
                    <a:pt x="1163779" y="206178"/>
                    <a:pt x="1128590" y="206972"/>
                  </a:cubicBezTo>
                  <a:cubicBezTo>
                    <a:pt x="1093401" y="207766"/>
                    <a:pt x="1025668" y="186599"/>
                    <a:pt x="952378" y="181572"/>
                  </a:cubicBezTo>
                  <a:cubicBezTo>
                    <a:pt x="879089" y="176545"/>
                    <a:pt x="793628" y="196654"/>
                    <a:pt x="688853" y="176810"/>
                  </a:cubicBezTo>
                  <a:cubicBezTo>
                    <a:pt x="584078" y="156966"/>
                    <a:pt x="323728" y="62510"/>
                    <a:pt x="323728" y="62510"/>
                  </a:cubicBezTo>
                  <a:cubicBezTo>
                    <a:pt x="243295" y="37375"/>
                    <a:pt x="253613" y="36051"/>
                    <a:pt x="206253" y="25997"/>
                  </a:cubicBezTo>
                  <a:cubicBezTo>
                    <a:pt x="158893" y="15943"/>
                    <a:pt x="22897" y="7741"/>
                    <a:pt x="3053" y="3772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06E4E79B-0568-4B17-9665-569122E1BE15}"/>
                </a:ext>
              </a:extLst>
            </p:cNvPr>
            <p:cNvSpPr/>
            <p:nvPr/>
          </p:nvSpPr>
          <p:spPr>
            <a:xfrm>
              <a:off x="8764391" y="5314097"/>
              <a:ext cx="756946" cy="507210"/>
            </a:xfrm>
            <a:custGeom>
              <a:avLst/>
              <a:gdLst>
                <a:gd name="connsiteX0" fmla="*/ 4959 w 756946"/>
                <a:gd name="connsiteY0" fmla="*/ 7203 h 507210"/>
                <a:gd name="connsiteX1" fmla="*/ 103384 w 756946"/>
                <a:gd name="connsiteY1" fmla="*/ 13553 h 507210"/>
                <a:gd name="connsiteX2" fmla="*/ 147834 w 756946"/>
                <a:gd name="connsiteY2" fmla="*/ 42128 h 507210"/>
                <a:gd name="connsiteX3" fmla="*/ 268484 w 756946"/>
                <a:gd name="connsiteY3" fmla="*/ 124678 h 507210"/>
                <a:gd name="connsiteX4" fmla="*/ 592334 w 756946"/>
                <a:gd name="connsiteY4" fmla="*/ 185003 h 507210"/>
                <a:gd name="connsiteX5" fmla="*/ 751084 w 756946"/>
                <a:gd name="connsiteY5" fmla="*/ 486628 h 507210"/>
                <a:gd name="connsiteX6" fmla="*/ 706634 w 756946"/>
                <a:gd name="connsiteY6" fmla="*/ 448528 h 507210"/>
                <a:gd name="connsiteX7" fmla="*/ 554234 w 756946"/>
                <a:gd name="connsiteY7" fmla="*/ 191353 h 507210"/>
                <a:gd name="connsiteX8" fmla="*/ 274834 w 756946"/>
                <a:gd name="connsiteY8" fmla="*/ 115153 h 507210"/>
                <a:gd name="connsiteX9" fmla="*/ 4959 w 756946"/>
                <a:gd name="connsiteY9" fmla="*/ 7203 h 5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946" h="507210">
                  <a:moveTo>
                    <a:pt x="4959" y="7203"/>
                  </a:moveTo>
                  <a:cubicBezTo>
                    <a:pt x="-23616" y="-9730"/>
                    <a:pt x="79571" y="7732"/>
                    <a:pt x="103384" y="13553"/>
                  </a:cubicBezTo>
                  <a:cubicBezTo>
                    <a:pt x="127197" y="19374"/>
                    <a:pt x="120317" y="23607"/>
                    <a:pt x="147834" y="42128"/>
                  </a:cubicBezTo>
                  <a:cubicBezTo>
                    <a:pt x="175351" y="60649"/>
                    <a:pt x="194401" y="100866"/>
                    <a:pt x="268484" y="124678"/>
                  </a:cubicBezTo>
                  <a:cubicBezTo>
                    <a:pt x="342567" y="148491"/>
                    <a:pt x="511901" y="124678"/>
                    <a:pt x="592334" y="185003"/>
                  </a:cubicBezTo>
                  <a:cubicBezTo>
                    <a:pt x="672767" y="245328"/>
                    <a:pt x="732034" y="442707"/>
                    <a:pt x="751084" y="486628"/>
                  </a:cubicBezTo>
                  <a:cubicBezTo>
                    <a:pt x="770134" y="530549"/>
                    <a:pt x="739442" y="497741"/>
                    <a:pt x="706634" y="448528"/>
                  </a:cubicBezTo>
                  <a:cubicBezTo>
                    <a:pt x="673826" y="399316"/>
                    <a:pt x="626201" y="246916"/>
                    <a:pt x="554234" y="191353"/>
                  </a:cubicBezTo>
                  <a:cubicBezTo>
                    <a:pt x="482267" y="135791"/>
                    <a:pt x="364263" y="140553"/>
                    <a:pt x="274834" y="115153"/>
                  </a:cubicBezTo>
                  <a:cubicBezTo>
                    <a:pt x="185405" y="89753"/>
                    <a:pt x="33534" y="24136"/>
                    <a:pt x="4959" y="7203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58CF930F-DF2A-4916-A1B0-2D19981A3371}"/>
                </a:ext>
              </a:extLst>
            </p:cNvPr>
            <p:cNvSpPr/>
            <p:nvPr/>
          </p:nvSpPr>
          <p:spPr>
            <a:xfrm>
              <a:off x="8680450" y="5279819"/>
              <a:ext cx="176146" cy="1009598"/>
            </a:xfrm>
            <a:custGeom>
              <a:avLst/>
              <a:gdLst>
                <a:gd name="connsiteX0" fmla="*/ 117475 w 176146"/>
                <a:gd name="connsiteY0" fmla="*/ 1794 h 1009598"/>
                <a:gd name="connsiteX1" fmla="*/ 76200 w 176146"/>
                <a:gd name="connsiteY1" fmla="*/ 60531 h 1009598"/>
                <a:gd name="connsiteX2" fmla="*/ 0 w 176146"/>
                <a:gd name="connsiteY2" fmla="*/ 166894 h 1009598"/>
                <a:gd name="connsiteX3" fmla="*/ 74613 w 176146"/>
                <a:gd name="connsiteY3" fmla="*/ 411369 h 1009598"/>
                <a:gd name="connsiteX4" fmla="*/ 53975 w 176146"/>
                <a:gd name="connsiteY4" fmla="*/ 693944 h 1009598"/>
                <a:gd name="connsiteX5" fmla="*/ 157163 w 176146"/>
                <a:gd name="connsiteY5" fmla="*/ 884444 h 1009598"/>
                <a:gd name="connsiteX6" fmla="*/ 106363 w 176146"/>
                <a:gd name="connsiteY6" fmla="*/ 1008269 h 1009598"/>
                <a:gd name="connsiteX7" fmla="*/ 141288 w 176146"/>
                <a:gd name="connsiteY7" fmla="*/ 941594 h 1009598"/>
                <a:gd name="connsiteX8" fmla="*/ 173038 w 176146"/>
                <a:gd name="connsiteY8" fmla="*/ 813006 h 1009598"/>
                <a:gd name="connsiteX9" fmla="*/ 60325 w 176146"/>
                <a:gd name="connsiteY9" fmla="*/ 644731 h 1009598"/>
                <a:gd name="connsiteX10" fmla="*/ 73025 w 176146"/>
                <a:gd name="connsiteY10" fmla="*/ 446294 h 1009598"/>
                <a:gd name="connsiteX11" fmla="*/ 36513 w 176146"/>
                <a:gd name="connsiteY11" fmla="*/ 144669 h 1009598"/>
                <a:gd name="connsiteX12" fmla="*/ 117475 w 176146"/>
                <a:gd name="connsiteY12" fmla="*/ 1794 h 10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46" h="1009598">
                  <a:moveTo>
                    <a:pt x="117475" y="1794"/>
                  </a:moveTo>
                  <a:cubicBezTo>
                    <a:pt x="124089" y="-12229"/>
                    <a:pt x="76200" y="60531"/>
                    <a:pt x="76200" y="60531"/>
                  </a:cubicBezTo>
                  <a:cubicBezTo>
                    <a:pt x="56621" y="88048"/>
                    <a:pt x="264" y="108421"/>
                    <a:pt x="0" y="166894"/>
                  </a:cubicBezTo>
                  <a:cubicBezTo>
                    <a:pt x="-264" y="225367"/>
                    <a:pt x="65617" y="323527"/>
                    <a:pt x="74613" y="411369"/>
                  </a:cubicBezTo>
                  <a:cubicBezTo>
                    <a:pt x="83609" y="499211"/>
                    <a:pt x="40217" y="615098"/>
                    <a:pt x="53975" y="693944"/>
                  </a:cubicBezTo>
                  <a:cubicBezTo>
                    <a:pt x="67733" y="772790"/>
                    <a:pt x="148432" y="832057"/>
                    <a:pt x="157163" y="884444"/>
                  </a:cubicBezTo>
                  <a:cubicBezTo>
                    <a:pt x="165894" y="936831"/>
                    <a:pt x="109009" y="998744"/>
                    <a:pt x="106363" y="1008269"/>
                  </a:cubicBezTo>
                  <a:cubicBezTo>
                    <a:pt x="103717" y="1017794"/>
                    <a:pt x="130176" y="974138"/>
                    <a:pt x="141288" y="941594"/>
                  </a:cubicBezTo>
                  <a:cubicBezTo>
                    <a:pt x="152400" y="909050"/>
                    <a:pt x="186532" y="862483"/>
                    <a:pt x="173038" y="813006"/>
                  </a:cubicBezTo>
                  <a:cubicBezTo>
                    <a:pt x="159544" y="763529"/>
                    <a:pt x="76994" y="705850"/>
                    <a:pt x="60325" y="644731"/>
                  </a:cubicBezTo>
                  <a:cubicBezTo>
                    <a:pt x="43656" y="583612"/>
                    <a:pt x="76994" y="529638"/>
                    <a:pt x="73025" y="446294"/>
                  </a:cubicBezTo>
                  <a:cubicBezTo>
                    <a:pt x="69056" y="362950"/>
                    <a:pt x="30163" y="216371"/>
                    <a:pt x="36513" y="144669"/>
                  </a:cubicBezTo>
                  <a:cubicBezTo>
                    <a:pt x="42863" y="72967"/>
                    <a:pt x="110861" y="15817"/>
                    <a:pt x="117475" y="179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2E6A311A-2E95-4668-84B9-A6F9D952AFCD}"/>
                </a:ext>
              </a:extLst>
            </p:cNvPr>
            <p:cNvSpPr/>
            <p:nvPr/>
          </p:nvSpPr>
          <p:spPr>
            <a:xfrm>
              <a:off x="8798907" y="6129229"/>
              <a:ext cx="219601" cy="755099"/>
            </a:xfrm>
            <a:custGeom>
              <a:avLst/>
              <a:gdLst>
                <a:gd name="connsiteX0" fmla="*/ 16481 w 219601"/>
                <a:gd name="connsiteY0" fmla="*/ 3284 h 755099"/>
                <a:gd name="connsiteX1" fmla="*/ 606 w 219601"/>
                <a:gd name="connsiteY1" fmla="*/ 63609 h 755099"/>
                <a:gd name="connsiteX2" fmla="*/ 30768 w 219601"/>
                <a:gd name="connsiteY2" fmla="*/ 169971 h 755099"/>
                <a:gd name="connsiteX3" fmla="*/ 87918 w 219601"/>
                <a:gd name="connsiteY3" fmla="*/ 296971 h 755099"/>
                <a:gd name="connsiteX4" fmla="*/ 111731 w 219601"/>
                <a:gd name="connsiteY4" fmla="*/ 379521 h 755099"/>
                <a:gd name="connsiteX5" fmla="*/ 143481 w 219601"/>
                <a:gd name="connsiteY5" fmla="*/ 468421 h 755099"/>
                <a:gd name="connsiteX6" fmla="*/ 135543 w 219601"/>
                <a:gd name="connsiteY6" fmla="*/ 598596 h 755099"/>
                <a:gd name="connsiteX7" fmla="*/ 216506 w 219601"/>
                <a:gd name="connsiteY7" fmla="*/ 752584 h 755099"/>
                <a:gd name="connsiteX8" fmla="*/ 194281 w 219601"/>
                <a:gd name="connsiteY8" fmla="*/ 677971 h 755099"/>
                <a:gd name="connsiteX9" fmla="*/ 114906 w 219601"/>
                <a:gd name="connsiteY9" fmla="*/ 471596 h 755099"/>
                <a:gd name="connsiteX10" fmla="*/ 83156 w 219601"/>
                <a:gd name="connsiteY10" fmla="*/ 162034 h 755099"/>
                <a:gd name="connsiteX11" fmla="*/ 16481 w 219601"/>
                <a:gd name="connsiteY11" fmla="*/ 3284 h 75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01" h="755099">
                  <a:moveTo>
                    <a:pt x="16481" y="3284"/>
                  </a:moveTo>
                  <a:cubicBezTo>
                    <a:pt x="2723" y="-13120"/>
                    <a:pt x="-1775" y="35828"/>
                    <a:pt x="606" y="63609"/>
                  </a:cubicBezTo>
                  <a:cubicBezTo>
                    <a:pt x="2987" y="91390"/>
                    <a:pt x="16216" y="131077"/>
                    <a:pt x="30768" y="169971"/>
                  </a:cubicBezTo>
                  <a:cubicBezTo>
                    <a:pt x="45320" y="208865"/>
                    <a:pt x="74424" y="262046"/>
                    <a:pt x="87918" y="296971"/>
                  </a:cubicBezTo>
                  <a:cubicBezTo>
                    <a:pt x="101412" y="331896"/>
                    <a:pt x="102471" y="350946"/>
                    <a:pt x="111731" y="379521"/>
                  </a:cubicBezTo>
                  <a:cubicBezTo>
                    <a:pt x="120991" y="408096"/>
                    <a:pt x="139512" y="431909"/>
                    <a:pt x="143481" y="468421"/>
                  </a:cubicBezTo>
                  <a:cubicBezTo>
                    <a:pt x="147450" y="504934"/>
                    <a:pt x="123372" y="551236"/>
                    <a:pt x="135543" y="598596"/>
                  </a:cubicBezTo>
                  <a:cubicBezTo>
                    <a:pt x="147714" y="645956"/>
                    <a:pt x="206716" y="739355"/>
                    <a:pt x="216506" y="752584"/>
                  </a:cubicBezTo>
                  <a:cubicBezTo>
                    <a:pt x="226296" y="765813"/>
                    <a:pt x="211214" y="724802"/>
                    <a:pt x="194281" y="677971"/>
                  </a:cubicBezTo>
                  <a:cubicBezTo>
                    <a:pt x="177348" y="631140"/>
                    <a:pt x="133427" y="557585"/>
                    <a:pt x="114906" y="471596"/>
                  </a:cubicBezTo>
                  <a:cubicBezTo>
                    <a:pt x="96385" y="385607"/>
                    <a:pt x="100883" y="233471"/>
                    <a:pt x="83156" y="162034"/>
                  </a:cubicBezTo>
                  <a:cubicBezTo>
                    <a:pt x="65429" y="90597"/>
                    <a:pt x="30239" y="19688"/>
                    <a:pt x="16481" y="3284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F49688BC-49CB-4B2B-ABA2-49BF58F53446}"/>
                </a:ext>
              </a:extLst>
            </p:cNvPr>
            <p:cNvSpPr/>
            <p:nvPr/>
          </p:nvSpPr>
          <p:spPr>
            <a:xfrm>
              <a:off x="3225781" y="5686993"/>
              <a:ext cx="648529" cy="1216371"/>
            </a:xfrm>
            <a:custGeom>
              <a:avLst/>
              <a:gdLst>
                <a:gd name="connsiteX0" fmla="*/ 2136 w 648529"/>
                <a:gd name="connsiteY0" fmla="*/ 6840 h 1216371"/>
                <a:gd name="connsiteX1" fmla="*/ 201102 w 648529"/>
                <a:gd name="connsiteY1" fmla="*/ 42824 h 1216371"/>
                <a:gd name="connsiteX2" fmla="*/ 417002 w 648529"/>
                <a:gd name="connsiteY2" fmla="*/ 214274 h 1216371"/>
                <a:gd name="connsiteX3" fmla="*/ 539769 w 648529"/>
                <a:gd name="connsiteY3" fmla="*/ 629140 h 1216371"/>
                <a:gd name="connsiteX4" fmla="*/ 554586 w 648529"/>
                <a:gd name="connsiteY4" fmla="*/ 734974 h 1216371"/>
                <a:gd name="connsiteX5" fmla="*/ 647719 w 648529"/>
                <a:gd name="connsiteY5" fmla="*/ 1162540 h 1216371"/>
                <a:gd name="connsiteX6" fmla="*/ 599036 w 648529"/>
                <a:gd name="connsiteY6" fmla="*/ 1194290 h 1216371"/>
                <a:gd name="connsiteX7" fmla="*/ 584219 w 648529"/>
                <a:gd name="connsiteY7" fmla="*/ 1016490 h 1216371"/>
                <a:gd name="connsiteX8" fmla="*/ 482619 w 648529"/>
                <a:gd name="connsiteY8" fmla="*/ 434407 h 1216371"/>
                <a:gd name="connsiteX9" fmla="*/ 332336 w 648529"/>
                <a:gd name="connsiteY9" fmla="*/ 150774 h 1216371"/>
                <a:gd name="connsiteX10" fmla="*/ 2136 w 648529"/>
                <a:gd name="connsiteY10" fmla="*/ 6840 h 121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529" h="1216371">
                  <a:moveTo>
                    <a:pt x="2136" y="6840"/>
                  </a:moveTo>
                  <a:cubicBezTo>
                    <a:pt x="-19736" y="-11152"/>
                    <a:pt x="131958" y="8252"/>
                    <a:pt x="201102" y="42824"/>
                  </a:cubicBezTo>
                  <a:cubicBezTo>
                    <a:pt x="270246" y="77396"/>
                    <a:pt x="360558" y="116555"/>
                    <a:pt x="417002" y="214274"/>
                  </a:cubicBezTo>
                  <a:cubicBezTo>
                    <a:pt x="473447" y="311993"/>
                    <a:pt x="516838" y="542357"/>
                    <a:pt x="539769" y="629140"/>
                  </a:cubicBezTo>
                  <a:cubicBezTo>
                    <a:pt x="562700" y="715923"/>
                    <a:pt x="536594" y="646074"/>
                    <a:pt x="554586" y="734974"/>
                  </a:cubicBezTo>
                  <a:cubicBezTo>
                    <a:pt x="572578" y="823874"/>
                    <a:pt x="640311" y="1085987"/>
                    <a:pt x="647719" y="1162540"/>
                  </a:cubicBezTo>
                  <a:cubicBezTo>
                    <a:pt x="655127" y="1239093"/>
                    <a:pt x="609619" y="1218632"/>
                    <a:pt x="599036" y="1194290"/>
                  </a:cubicBezTo>
                  <a:cubicBezTo>
                    <a:pt x="588453" y="1169948"/>
                    <a:pt x="603622" y="1143137"/>
                    <a:pt x="584219" y="1016490"/>
                  </a:cubicBezTo>
                  <a:cubicBezTo>
                    <a:pt x="564816" y="889843"/>
                    <a:pt x="524599" y="578693"/>
                    <a:pt x="482619" y="434407"/>
                  </a:cubicBezTo>
                  <a:cubicBezTo>
                    <a:pt x="440639" y="290121"/>
                    <a:pt x="407125" y="224152"/>
                    <a:pt x="332336" y="150774"/>
                  </a:cubicBezTo>
                  <a:cubicBezTo>
                    <a:pt x="257547" y="77396"/>
                    <a:pt x="24008" y="24832"/>
                    <a:pt x="2136" y="6840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5DCF772D-40A8-4AFB-87EB-3F2B3D3BBCCC}"/>
                </a:ext>
              </a:extLst>
            </p:cNvPr>
            <p:cNvSpPr/>
            <p:nvPr/>
          </p:nvSpPr>
          <p:spPr>
            <a:xfrm>
              <a:off x="2625949" y="5695332"/>
              <a:ext cx="635570" cy="616428"/>
            </a:xfrm>
            <a:custGeom>
              <a:avLst/>
              <a:gdLst>
                <a:gd name="connsiteX0" fmla="*/ 618901 w 635570"/>
                <a:gd name="connsiteY0" fmla="*/ 618 h 616428"/>
                <a:gd name="connsiteX1" fmla="*/ 599851 w 635570"/>
                <a:gd name="connsiteY1" fmla="*/ 100101 h 616428"/>
                <a:gd name="connsiteX2" fmla="*/ 409351 w 635570"/>
                <a:gd name="connsiteY2" fmla="*/ 163601 h 616428"/>
                <a:gd name="connsiteX3" fmla="*/ 191334 w 635570"/>
                <a:gd name="connsiteY3" fmla="*/ 290601 h 616428"/>
                <a:gd name="connsiteX4" fmla="*/ 834 w 635570"/>
                <a:gd name="connsiteY4" fmla="*/ 612335 h 616428"/>
                <a:gd name="connsiteX5" fmla="*/ 134184 w 635570"/>
                <a:gd name="connsiteY5" fmla="*/ 451468 h 616428"/>
                <a:gd name="connsiteX6" fmla="*/ 415701 w 635570"/>
                <a:gd name="connsiteY6" fmla="*/ 150901 h 616428"/>
                <a:gd name="connsiteX7" fmla="*/ 618901 w 635570"/>
                <a:gd name="connsiteY7" fmla="*/ 618 h 6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570" h="616428">
                  <a:moveTo>
                    <a:pt x="618901" y="618"/>
                  </a:moveTo>
                  <a:cubicBezTo>
                    <a:pt x="649593" y="-7849"/>
                    <a:pt x="634776" y="72937"/>
                    <a:pt x="599851" y="100101"/>
                  </a:cubicBezTo>
                  <a:cubicBezTo>
                    <a:pt x="564926" y="127265"/>
                    <a:pt x="477437" y="131851"/>
                    <a:pt x="409351" y="163601"/>
                  </a:cubicBezTo>
                  <a:cubicBezTo>
                    <a:pt x="341265" y="195351"/>
                    <a:pt x="259420" y="215812"/>
                    <a:pt x="191334" y="290601"/>
                  </a:cubicBezTo>
                  <a:cubicBezTo>
                    <a:pt x="123248" y="365390"/>
                    <a:pt x="10359" y="585524"/>
                    <a:pt x="834" y="612335"/>
                  </a:cubicBezTo>
                  <a:cubicBezTo>
                    <a:pt x="-8691" y="639146"/>
                    <a:pt x="65040" y="528374"/>
                    <a:pt x="134184" y="451468"/>
                  </a:cubicBezTo>
                  <a:cubicBezTo>
                    <a:pt x="203328" y="374562"/>
                    <a:pt x="328565" y="223573"/>
                    <a:pt x="415701" y="150901"/>
                  </a:cubicBezTo>
                  <a:cubicBezTo>
                    <a:pt x="502837" y="78229"/>
                    <a:pt x="588209" y="9085"/>
                    <a:pt x="618901" y="618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F4A254D8-17D0-4B03-9AF7-2D72D7BD7264}"/>
                </a:ext>
              </a:extLst>
            </p:cNvPr>
            <p:cNvSpPr/>
            <p:nvPr/>
          </p:nvSpPr>
          <p:spPr>
            <a:xfrm>
              <a:off x="8838076" y="5414492"/>
              <a:ext cx="524658" cy="296493"/>
            </a:xfrm>
            <a:custGeom>
              <a:avLst/>
              <a:gdLst>
                <a:gd name="connsiteX0" fmla="*/ 1124 w 524658"/>
                <a:gd name="connsiteY0" fmla="*/ 788 h 296493"/>
                <a:gd name="connsiteX1" fmla="*/ 158604 w 524658"/>
                <a:gd name="connsiteY1" fmla="*/ 183668 h 296493"/>
                <a:gd name="connsiteX2" fmla="*/ 514204 w 524658"/>
                <a:gd name="connsiteY2" fmla="*/ 295428 h 296493"/>
                <a:gd name="connsiteX3" fmla="*/ 422764 w 524658"/>
                <a:gd name="connsiteY3" fmla="*/ 234468 h 296493"/>
                <a:gd name="connsiteX4" fmla="*/ 346564 w 524658"/>
                <a:gd name="connsiteY4" fmla="*/ 143028 h 296493"/>
                <a:gd name="connsiteX5" fmla="*/ 229724 w 524658"/>
                <a:gd name="connsiteY5" fmla="*/ 117628 h 296493"/>
                <a:gd name="connsiteX6" fmla="*/ 1124 w 524658"/>
                <a:gd name="connsiteY6" fmla="*/ 788 h 2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658" h="296493">
                  <a:moveTo>
                    <a:pt x="1124" y="788"/>
                  </a:moveTo>
                  <a:cubicBezTo>
                    <a:pt x="-10729" y="11795"/>
                    <a:pt x="73091" y="134561"/>
                    <a:pt x="158604" y="183668"/>
                  </a:cubicBezTo>
                  <a:cubicBezTo>
                    <a:pt x="244117" y="232775"/>
                    <a:pt x="470177" y="286961"/>
                    <a:pt x="514204" y="295428"/>
                  </a:cubicBezTo>
                  <a:cubicBezTo>
                    <a:pt x="558231" y="303895"/>
                    <a:pt x="450704" y="259868"/>
                    <a:pt x="422764" y="234468"/>
                  </a:cubicBezTo>
                  <a:cubicBezTo>
                    <a:pt x="394824" y="209068"/>
                    <a:pt x="378737" y="162501"/>
                    <a:pt x="346564" y="143028"/>
                  </a:cubicBezTo>
                  <a:cubicBezTo>
                    <a:pt x="314391" y="123555"/>
                    <a:pt x="282217" y="137948"/>
                    <a:pt x="229724" y="117628"/>
                  </a:cubicBezTo>
                  <a:cubicBezTo>
                    <a:pt x="177231" y="97308"/>
                    <a:pt x="12977" y="-10219"/>
                    <a:pt x="1124" y="788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81C07522-57F7-4FF6-811B-B8697B06316A}"/>
                </a:ext>
              </a:extLst>
            </p:cNvPr>
            <p:cNvSpPr/>
            <p:nvPr/>
          </p:nvSpPr>
          <p:spPr>
            <a:xfrm rot="21376798">
              <a:off x="8883070" y="5741379"/>
              <a:ext cx="258336" cy="1142949"/>
            </a:xfrm>
            <a:custGeom>
              <a:avLst/>
              <a:gdLst>
                <a:gd name="connsiteX0" fmla="*/ 2437 w 258336"/>
                <a:gd name="connsiteY0" fmla="*/ 495 h 1142949"/>
                <a:gd name="connsiteX1" fmla="*/ 8787 w 258336"/>
                <a:gd name="connsiteY1" fmla="*/ 121145 h 1142949"/>
                <a:gd name="connsiteX2" fmla="*/ 15137 w 258336"/>
                <a:gd name="connsiteY2" fmla="*/ 305295 h 1142949"/>
                <a:gd name="connsiteX3" fmla="*/ 65937 w 258336"/>
                <a:gd name="connsiteY3" fmla="*/ 508495 h 1142949"/>
                <a:gd name="connsiteX4" fmla="*/ 123087 w 258336"/>
                <a:gd name="connsiteY4" fmla="*/ 762495 h 1142949"/>
                <a:gd name="connsiteX5" fmla="*/ 256437 w 258336"/>
                <a:gd name="connsiteY5" fmla="*/ 1137145 h 1142949"/>
                <a:gd name="connsiteX6" fmla="*/ 192937 w 258336"/>
                <a:gd name="connsiteY6" fmla="*/ 952995 h 1142949"/>
                <a:gd name="connsiteX7" fmla="*/ 72287 w 258336"/>
                <a:gd name="connsiteY7" fmla="*/ 464045 h 1142949"/>
                <a:gd name="connsiteX8" fmla="*/ 53237 w 258336"/>
                <a:gd name="connsiteY8" fmla="*/ 165595 h 1142949"/>
                <a:gd name="connsiteX9" fmla="*/ 2437 w 258336"/>
                <a:gd name="connsiteY9" fmla="*/ 495 h 11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336" h="1142949">
                  <a:moveTo>
                    <a:pt x="2437" y="495"/>
                  </a:moveTo>
                  <a:cubicBezTo>
                    <a:pt x="-4971" y="-6913"/>
                    <a:pt x="6670" y="70345"/>
                    <a:pt x="8787" y="121145"/>
                  </a:cubicBezTo>
                  <a:cubicBezTo>
                    <a:pt x="10904" y="171945"/>
                    <a:pt x="5612" y="240737"/>
                    <a:pt x="15137" y="305295"/>
                  </a:cubicBezTo>
                  <a:cubicBezTo>
                    <a:pt x="24662" y="369853"/>
                    <a:pt x="47945" y="432295"/>
                    <a:pt x="65937" y="508495"/>
                  </a:cubicBezTo>
                  <a:cubicBezTo>
                    <a:pt x="83929" y="584695"/>
                    <a:pt x="91337" y="657720"/>
                    <a:pt x="123087" y="762495"/>
                  </a:cubicBezTo>
                  <a:cubicBezTo>
                    <a:pt x="154837" y="867270"/>
                    <a:pt x="244795" y="1105395"/>
                    <a:pt x="256437" y="1137145"/>
                  </a:cubicBezTo>
                  <a:cubicBezTo>
                    <a:pt x="268079" y="1168895"/>
                    <a:pt x="223629" y="1065178"/>
                    <a:pt x="192937" y="952995"/>
                  </a:cubicBezTo>
                  <a:cubicBezTo>
                    <a:pt x="162245" y="840812"/>
                    <a:pt x="95570" y="595278"/>
                    <a:pt x="72287" y="464045"/>
                  </a:cubicBezTo>
                  <a:cubicBezTo>
                    <a:pt x="49004" y="332812"/>
                    <a:pt x="59587" y="243912"/>
                    <a:pt x="53237" y="165595"/>
                  </a:cubicBezTo>
                  <a:cubicBezTo>
                    <a:pt x="46887" y="87278"/>
                    <a:pt x="9845" y="7903"/>
                    <a:pt x="2437" y="49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E7AF2980-1F0B-4FF3-ABBB-28D6D40A744B}"/>
                </a:ext>
              </a:extLst>
            </p:cNvPr>
            <p:cNvGrpSpPr/>
            <p:nvPr/>
          </p:nvGrpSpPr>
          <p:grpSpPr>
            <a:xfrm rot="582577">
              <a:off x="4978644" y="6470091"/>
              <a:ext cx="590523" cy="592030"/>
              <a:chOff x="3543300" y="1884539"/>
              <a:chExt cx="1118687" cy="1121543"/>
            </a:xfrm>
          </p:grpSpPr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86572CB2-F9AC-41F8-BD75-DFA1252198E1}"/>
                  </a:ext>
                </a:extLst>
              </p:cNvPr>
              <p:cNvSpPr/>
              <p:nvPr/>
            </p:nvSpPr>
            <p:spPr>
              <a:xfrm>
                <a:off x="3554408" y="1898802"/>
                <a:ext cx="581324" cy="561691"/>
              </a:xfrm>
              <a:custGeom>
                <a:avLst/>
                <a:gdLst>
                  <a:gd name="connsiteX0" fmla="*/ 75675 w 581324"/>
                  <a:gd name="connsiteY0" fmla="*/ 82398 h 561691"/>
                  <a:gd name="connsiteX1" fmla="*/ 77792 w 581324"/>
                  <a:gd name="connsiteY1" fmla="*/ 175531 h 561691"/>
                  <a:gd name="connsiteX2" fmla="*/ 75675 w 581324"/>
                  <a:gd name="connsiteY2" fmla="*/ 382965 h 561691"/>
                  <a:gd name="connsiteX3" fmla="*/ 75675 w 581324"/>
                  <a:gd name="connsiteY3" fmla="*/ 382965 h 561691"/>
                  <a:gd name="connsiteX4" fmla="*/ 67209 w 581324"/>
                  <a:gd name="connsiteY4" fmla="*/ 393548 h 561691"/>
                  <a:gd name="connsiteX5" fmla="*/ 3709 w 581324"/>
                  <a:gd name="connsiteY5" fmla="*/ 397781 h 561691"/>
                  <a:gd name="connsiteX6" fmla="*/ 10059 w 581324"/>
                  <a:gd name="connsiteY6" fmla="*/ 416831 h 561691"/>
                  <a:gd name="connsiteX7" fmla="*/ 31225 w 581324"/>
                  <a:gd name="connsiteY7" fmla="*/ 554415 h 561691"/>
                  <a:gd name="connsiteX8" fmla="*/ 88375 w 581324"/>
                  <a:gd name="connsiteY8" fmla="*/ 543831 h 561691"/>
                  <a:gd name="connsiteX9" fmla="*/ 547692 w 581324"/>
                  <a:gd name="connsiteY9" fmla="*/ 473981 h 561691"/>
                  <a:gd name="connsiteX10" fmla="*/ 543459 w 581324"/>
                  <a:gd name="connsiteY10" fmla="*/ 444348 h 561691"/>
                  <a:gd name="connsiteX11" fmla="*/ 520175 w 581324"/>
                  <a:gd name="connsiteY11" fmla="*/ 336398 h 561691"/>
                  <a:gd name="connsiteX12" fmla="*/ 496892 w 581324"/>
                  <a:gd name="connsiteY12" fmla="*/ 340631 h 561691"/>
                  <a:gd name="connsiteX13" fmla="*/ 424925 w 581324"/>
                  <a:gd name="connsiteY13" fmla="*/ 357565 h 561691"/>
                  <a:gd name="connsiteX14" fmla="*/ 412225 w 581324"/>
                  <a:gd name="connsiteY14" fmla="*/ 321581 h 561691"/>
                  <a:gd name="connsiteX15" fmla="*/ 422809 w 581324"/>
                  <a:gd name="connsiteY15" fmla="*/ 277131 h 561691"/>
                  <a:gd name="connsiteX16" fmla="*/ 412225 w 581324"/>
                  <a:gd name="connsiteY16" fmla="*/ 258081 h 561691"/>
                  <a:gd name="connsiteX17" fmla="*/ 547692 w 581324"/>
                  <a:gd name="connsiteY17" fmla="*/ 260198 h 561691"/>
                  <a:gd name="connsiteX18" fmla="*/ 554042 w 581324"/>
                  <a:gd name="connsiteY18" fmla="*/ 118381 h 561691"/>
                  <a:gd name="connsiteX19" fmla="*/ 458792 w 581324"/>
                  <a:gd name="connsiteY19" fmla="*/ 114148 h 561691"/>
                  <a:gd name="connsiteX20" fmla="*/ 418575 w 581324"/>
                  <a:gd name="connsiteY20" fmla="*/ 105681 h 561691"/>
                  <a:gd name="connsiteX21" fmla="*/ 414342 w 581324"/>
                  <a:gd name="connsiteY21" fmla="*/ 95098 h 561691"/>
                  <a:gd name="connsiteX22" fmla="*/ 410109 w 581324"/>
                  <a:gd name="connsiteY22" fmla="*/ 8315 h 561691"/>
                  <a:gd name="connsiteX23" fmla="*/ 367775 w 581324"/>
                  <a:gd name="connsiteY23" fmla="*/ 4081 h 561691"/>
                  <a:gd name="connsiteX24" fmla="*/ 257709 w 581324"/>
                  <a:gd name="connsiteY24" fmla="*/ 4081 h 561691"/>
                  <a:gd name="connsiteX25" fmla="*/ 257709 w 581324"/>
                  <a:gd name="connsiteY25" fmla="*/ 56998 h 561691"/>
                  <a:gd name="connsiteX26" fmla="*/ 251359 w 581324"/>
                  <a:gd name="connsiteY26" fmla="*/ 361798 h 561691"/>
                  <a:gd name="connsiteX27" fmla="*/ 236542 w 581324"/>
                  <a:gd name="connsiteY27" fmla="*/ 372381 h 561691"/>
                  <a:gd name="connsiteX28" fmla="*/ 221725 w 581324"/>
                  <a:gd name="connsiteY28" fmla="*/ 298298 h 561691"/>
                  <a:gd name="connsiteX29" fmla="*/ 223842 w 581324"/>
                  <a:gd name="connsiteY29" fmla="*/ 80281 h 561691"/>
                  <a:gd name="connsiteX30" fmla="*/ 187859 w 581324"/>
                  <a:gd name="connsiteY30" fmla="*/ 80281 h 561691"/>
                  <a:gd name="connsiteX31" fmla="*/ 75675 w 581324"/>
                  <a:gd name="connsiteY31" fmla="*/ 82398 h 56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1324" h="561691">
                    <a:moveTo>
                      <a:pt x="75675" y="82398"/>
                    </a:moveTo>
                    <a:cubicBezTo>
                      <a:pt x="57330" y="98273"/>
                      <a:pt x="77792" y="125437"/>
                      <a:pt x="77792" y="175531"/>
                    </a:cubicBezTo>
                    <a:cubicBezTo>
                      <a:pt x="77792" y="225625"/>
                      <a:pt x="75675" y="382965"/>
                      <a:pt x="75675" y="382965"/>
                    </a:cubicBezTo>
                    <a:lnTo>
                      <a:pt x="75675" y="382965"/>
                    </a:lnTo>
                    <a:cubicBezTo>
                      <a:pt x="74264" y="384729"/>
                      <a:pt x="79203" y="391079"/>
                      <a:pt x="67209" y="393548"/>
                    </a:cubicBezTo>
                    <a:cubicBezTo>
                      <a:pt x="55215" y="396017"/>
                      <a:pt x="13234" y="393901"/>
                      <a:pt x="3709" y="397781"/>
                    </a:cubicBezTo>
                    <a:cubicBezTo>
                      <a:pt x="-5816" y="401661"/>
                      <a:pt x="5473" y="390725"/>
                      <a:pt x="10059" y="416831"/>
                    </a:cubicBezTo>
                    <a:cubicBezTo>
                      <a:pt x="14645" y="442937"/>
                      <a:pt x="18172" y="533248"/>
                      <a:pt x="31225" y="554415"/>
                    </a:cubicBezTo>
                    <a:cubicBezTo>
                      <a:pt x="44278" y="575582"/>
                      <a:pt x="88375" y="543831"/>
                      <a:pt x="88375" y="543831"/>
                    </a:cubicBezTo>
                    <a:cubicBezTo>
                      <a:pt x="174453" y="530425"/>
                      <a:pt x="471845" y="490561"/>
                      <a:pt x="547692" y="473981"/>
                    </a:cubicBezTo>
                    <a:cubicBezTo>
                      <a:pt x="623539" y="457401"/>
                      <a:pt x="548045" y="467279"/>
                      <a:pt x="543459" y="444348"/>
                    </a:cubicBezTo>
                    <a:cubicBezTo>
                      <a:pt x="538873" y="421418"/>
                      <a:pt x="527936" y="353684"/>
                      <a:pt x="520175" y="336398"/>
                    </a:cubicBezTo>
                    <a:cubicBezTo>
                      <a:pt x="512414" y="319112"/>
                      <a:pt x="512767" y="337103"/>
                      <a:pt x="496892" y="340631"/>
                    </a:cubicBezTo>
                    <a:cubicBezTo>
                      <a:pt x="481017" y="344159"/>
                      <a:pt x="439036" y="360740"/>
                      <a:pt x="424925" y="357565"/>
                    </a:cubicBezTo>
                    <a:cubicBezTo>
                      <a:pt x="410814" y="354390"/>
                      <a:pt x="412578" y="334987"/>
                      <a:pt x="412225" y="321581"/>
                    </a:cubicBezTo>
                    <a:cubicBezTo>
                      <a:pt x="411872" y="308175"/>
                      <a:pt x="422809" y="287714"/>
                      <a:pt x="422809" y="277131"/>
                    </a:cubicBezTo>
                    <a:cubicBezTo>
                      <a:pt x="422809" y="266548"/>
                      <a:pt x="391411" y="260903"/>
                      <a:pt x="412225" y="258081"/>
                    </a:cubicBezTo>
                    <a:cubicBezTo>
                      <a:pt x="433039" y="255259"/>
                      <a:pt x="524056" y="283481"/>
                      <a:pt x="547692" y="260198"/>
                    </a:cubicBezTo>
                    <a:cubicBezTo>
                      <a:pt x="571328" y="236915"/>
                      <a:pt x="568859" y="142723"/>
                      <a:pt x="554042" y="118381"/>
                    </a:cubicBezTo>
                    <a:cubicBezTo>
                      <a:pt x="539225" y="94039"/>
                      <a:pt x="481370" y="116265"/>
                      <a:pt x="458792" y="114148"/>
                    </a:cubicBezTo>
                    <a:cubicBezTo>
                      <a:pt x="436214" y="112031"/>
                      <a:pt x="418575" y="105681"/>
                      <a:pt x="418575" y="105681"/>
                    </a:cubicBezTo>
                    <a:cubicBezTo>
                      <a:pt x="411167" y="102506"/>
                      <a:pt x="415753" y="111326"/>
                      <a:pt x="414342" y="95098"/>
                    </a:cubicBezTo>
                    <a:cubicBezTo>
                      <a:pt x="412931" y="78870"/>
                      <a:pt x="417870" y="23485"/>
                      <a:pt x="410109" y="8315"/>
                    </a:cubicBezTo>
                    <a:cubicBezTo>
                      <a:pt x="402348" y="-6855"/>
                      <a:pt x="393175" y="4787"/>
                      <a:pt x="367775" y="4081"/>
                    </a:cubicBezTo>
                    <a:cubicBezTo>
                      <a:pt x="342375" y="3375"/>
                      <a:pt x="276053" y="-4739"/>
                      <a:pt x="257709" y="4081"/>
                    </a:cubicBezTo>
                    <a:cubicBezTo>
                      <a:pt x="239365" y="12901"/>
                      <a:pt x="258767" y="-2621"/>
                      <a:pt x="257709" y="56998"/>
                    </a:cubicBezTo>
                    <a:cubicBezTo>
                      <a:pt x="256651" y="116617"/>
                      <a:pt x="254887" y="309234"/>
                      <a:pt x="251359" y="361798"/>
                    </a:cubicBezTo>
                    <a:cubicBezTo>
                      <a:pt x="247831" y="414362"/>
                      <a:pt x="241481" y="382964"/>
                      <a:pt x="236542" y="372381"/>
                    </a:cubicBezTo>
                    <a:cubicBezTo>
                      <a:pt x="231603" y="361798"/>
                      <a:pt x="223842" y="346981"/>
                      <a:pt x="221725" y="298298"/>
                    </a:cubicBezTo>
                    <a:cubicBezTo>
                      <a:pt x="219608" y="249615"/>
                      <a:pt x="229486" y="116617"/>
                      <a:pt x="223842" y="80281"/>
                    </a:cubicBezTo>
                    <a:cubicBezTo>
                      <a:pt x="218198" y="43945"/>
                      <a:pt x="211495" y="80986"/>
                      <a:pt x="187859" y="80281"/>
                    </a:cubicBezTo>
                    <a:cubicBezTo>
                      <a:pt x="164223" y="79576"/>
                      <a:pt x="94020" y="66523"/>
                      <a:pt x="75675" y="8239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96F19F6A-6F25-42CF-B51E-DA458206BC87}"/>
                  </a:ext>
                </a:extLst>
              </p:cNvPr>
              <p:cNvSpPr/>
              <p:nvPr/>
            </p:nvSpPr>
            <p:spPr>
              <a:xfrm>
                <a:off x="4117105" y="1884539"/>
                <a:ext cx="535330" cy="545480"/>
              </a:xfrm>
              <a:custGeom>
                <a:avLst/>
                <a:gdLst>
                  <a:gd name="connsiteX0" fmla="*/ 10395 w 535330"/>
                  <a:gd name="connsiteY0" fmla="*/ 14111 h 545480"/>
                  <a:gd name="connsiteX1" fmla="*/ 12512 w 535330"/>
                  <a:gd name="connsiteY1" fmla="*/ 206728 h 545480"/>
                  <a:gd name="connsiteX2" fmla="*/ 4045 w 535330"/>
                  <a:gd name="connsiteY2" fmla="*/ 414161 h 545480"/>
                  <a:gd name="connsiteX3" fmla="*/ 12512 w 535330"/>
                  <a:gd name="connsiteY3" fmla="*/ 462844 h 545480"/>
                  <a:gd name="connsiteX4" fmla="*/ 23095 w 535330"/>
                  <a:gd name="connsiteY4" fmla="*/ 490361 h 545480"/>
                  <a:gd name="connsiteX5" fmla="*/ 54845 w 535330"/>
                  <a:gd name="connsiteY5" fmla="*/ 524228 h 545480"/>
                  <a:gd name="connsiteX6" fmla="*/ 268628 w 535330"/>
                  <a:gd name="connsiteY6" fmla="*/ 545394 h 545480"/>
                  <a:gd name="connsiteX7" fmla="*/ 446428 w 535330"/>
                  <a:gd name="connsiteY7" fmla="*/ 530578 h 545480"/>
                  <a:gd name="connsiteX8" fmla="*/ 473945 w 535330"/>
                  <a:gd name="connsiteY8" fmla="*/ 503061 h 545480"/>
                  <a:gd name="connsiteX9" fmla="*/ 535328 w 535330"/>
                  <a:gd name="connsiteY9" fmla="*/ 325261 h 545480"/>
                  <a:gd name="connsiteX10" fmla="*/ 476062 w 535330"/>
                  <a:gd name="connsiteY10" fmla="*/ 308328 h 545480"/>
                  <a:gd name="connsiteX11" fmla="*/ 370228 w 535330"/>
                  <a:gd name="connsiteY11" fmla="*/ 272344 h 545480"/>
                  <a:gd name="connsiteX12" fmla="*/ 365995 w 535330"/>
                  <a:gd name="connsiteY12" fmla="*/ 321028 h 545480"/>
                  <a:gd name="connsiteX13" fmla="*/ 346945 w 535330"/>
                  <a:gd name="connsiteY13" fmla="*/ 365478 h 545480"/>
                  <a:gd name="connsiteX14" fmla="*/ 304612 w 535330"/>
                  <a:gd name="connsiteY14" fmla="*/ 384528 h 545480"/>
                  <a:gd name="connsiteX15" fmla="*/ 209362 w 535330"/>
                  <a:gd name="connsiteY15" fmla="*/ 384528 h 545480"/>
                  <a:gd name="connsiteX16" fmla="*/ 183962 w 535330"/>
                  <a:gd name="connsiteY16" fmla="*/ 361244 h 545480"/>
                  <a:gd name="connsiteX17" fmla="*/ 169145 w 535330"/>
                  <a:gd name="connsiteY17" fmla="*/ 299861 h 545480"/>
                  <a:gd name="connsiteX18" fmla="*/ 230528 w 535330"/>
                  <a:gd name="connsiteY18" fmla="*/ 268111 h 545480"/>
                  <a:gd name="connsiteX19" fmla="*/ 480295 w 535330"/>
                  <a:gd name="connsiteY19" fmla="*/ 213078 h 545480"/>
                  <a:gd name="connsiteX20" fmla="*/ 516278 w 535330"/>
                  <a:gd name="connsiteY20" fmla="*/ 185561 h 545480"/>
                  <a:gd name="connsiteX21" fmla="*/ 490878 w 535330"/>
                  <a:gd name="connsiteY21" fmla="*/ 136878 h 545480"/>
                  <a:gd name="connsiteX22" fmla="*/ 448545 w 535330"/>
                  <a:gd name="connsiteY22" fmla="*/ 69144 h 545480"/>
                  <a:gd name="connsiteX23" fmla="*/ 435845 w 535330"/>
                  <a:gd name="connsiteY23" fmla="*/ 47978 h 545480"/>
                  <a:gd name="connsiteX24" fmla="*/ 427378 w 535330"/>
                  <a:gd name="connsiteY24" fmla="*/ 62794 h 545480"/>
                  <a:gd name="connsiteX25" fmla="*/ 330012 w 535330"/>
                  <a:gd name="connsiteY25" fmla="*/ 98778 h 545480"/>
                  <a:gd name="connsiteX26" fmla="*/ 228412 w 535330"/>
                  <a:gd name="connsiteY26" fmla="*/ 128411 h 545480"/>
                  <a:gd name="connsiteX27" fmla="*/ 179728 w 535330"/>
                  <a:gd name="connsiteY27" fmla="*/ 138994 h 545480"/>
                  <a:gd name="connsiteX28" fmla="*/ 175495 w 535330"/>
                  <a:gd name="connsiteY28" fmla="*/ 122061 h 545480"/>
                  <a:gd name="connsiteX29" fmla="*/ 173378 w 535330"/>
                  <a:gd name="connsiteY29" fmla="*/ 69144 h 545480"/>
                  <a:gd name="connsiteX30" fmla="*/ 162795 w 535330"/>
                  <a:gd name="connsiteY30" fmla="*/ 20461 h 545480"/>
                  <a:gd name="connsiteX31" fmla="*/ 10395 w 535330"/>
                  <a:gd name="connsiteY31" fmla="*/ 14111 h 54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35330" h="545480">
                    <a:moveTo>
                      <a:pt x="10395" y="14111"/>
                    </a:moveTo>
                    <a:cubicBezTo>
                      <a:pt x="-14652" y="45155"/>
                      <a:pt x="13570" y="140053"/>
                      <a:pt x="12512" y="206728"/>
                    </a:cubicBezTo>
                    <a:cubicBezTo>
                      <a:pt x="11454" y="273403"/>
                      <a:pt x="4045" y="371475"/>
                      <a:pt x="4045" y="414161"/>
                    </a:cubicBezTo>
                    <a:cubicBezTo>
                      <a:pt x="4045" y="456847"/>
                      <a:pt x="9337" y="450144"/>
                      <a:pt x="12512" y="462844"/>
                    </a:cubicBezTo>
                    <a:cubicBezTo>
                      <a:pt x="15687" y="475544"/>
                      <a:pt x="16040" y="480130"/>
                      <a:pt x="23095" y="490361"/>
                    </a:cubicBezTo>
                    <a:cubicBezTo>
                      <a:pt x="30150" y="500592"/>
                      <a:pt x="13923" y="515056"/>
                      <a:pt x="54845" y="524228"/>
                    </a:cubicBezTo>
                    <a:cubicBezTo>
                      <a:pt x="95767" y="533400"/>
                      <a:pt x="203364" y="544336"/>
                      <a:pt x="268628" y="545394"/>
                    </a:cubicBezTo>
                    <a:cubicBezTo>
                      <a:pt x="333892" y="546452"/>
                      <a:pt x="412209" y="537633"/>
                      <a:pt x="446428" y="530578"/>
                    </a:cubicBezTo>
                    <a:cubicBezTo>
                      <a:pt x="480647" y="523523"/>
                      <a:pt x="459128" y="537281"/>
                      <a:pt x="473945" y="503061"/>
                    </a:cubicBezTo>
                    <a:cubicBezTo>
                      <a:pt x="488762" y="468842"/>
                      <a:pt x="534975" y="357716"/>
                      <a:pt x="535328" y="325261"/>
                    </a:cubicBezTo>
                    <a:cubicBezTo>
                      <a:pt x="535681" y="292806"/>
                      <a:pt x="503579" y="317148"/>
                      <a:pt x="476062" y="308328"/>
                    </a:cubicBezTo>
                    <a:cubicBezTo>
                      <a:pt x="448545" y="299509"/>
                      <a:pt x="388573" y="270227"/>
                      <a:pt x="370228" y="272344"/>
                    </a:cubicBezTo>
                    <a:cubicBezTo>
                      <a:pt x="351883" y="274461"/>
                      <a:pt x="369876" y="305506"/>
                      <a:pt x="365995" y="321028"/>
                    </a:cubicBezTo>
                    <a:cubicBezTo>
                      <a:pt x="362115" y="336550"/>
                      <a:pt x="357176" y="354895"/>
                      <a:pt x="346945" y="365478"/>
                    </a:cubicBezTo>
                    <a:cubicBezTo>
                      <a:pt x="336715" y="376061"/>
                      <a:pt x="327543" y="381353"/>
                      <a:pt x="304612" y="384528"/>
                    </a:cubicBezTo>
                    <a:cubicBezTo>
                      <a:pt x="281682" y="387703"/>
                      <a:pt x="229470" y="388409"/>
                      <a:pt x="209362" y="384528"/>
                    </a:cubicBezTo>
                    <a:cubicBezTo>
                      <a:pt x="189254" y="380647"/>
                      <a:pt x="190665" y="375355"/>
                      <a:pt x="183962" y="361244"/>
                    </a:cubicBezTo>
                    <a:cubicBezTo>
                      <a:pt x="177259" y="347133"/>
                      <a:pt x="161384" y="315383"/>
                      <a:pt x="169145" y="299861"/>
                    </a:cubicBezTo>
                    <a:cubicBezTo>
                      <a:pt x="176906" y="284339"/>
                      <a:pt x="178670" y="282575"/>
                      <a:pt x="230528" y="268111"/>
                    </a:cubicBezTo>
                    <a:cubicBezTo>
                      <a:pt x="282386" y="253647"/>
                      <a:pt x="432670" y="226836"/>
                      <a:pt x="480295" y="213078"/>
                    </a:cubicBezTo>
                    <a:cubicBezTo>
                      <a:pt x="527920" y="199320"/>
                      <a:pt x="514514" y="198261"/>
                      <a:pt x="516278" y="185561"/>
                    </a:cubicBezTo>
                    <a:cubicBezTo>
                      <a:pt x="518042" y="172861"/>
                      <a:pt x="502167" y="156281"/>
                      <a:pt x="490878" y="136878"/>
                    </a:cubicBezTo>
                    <a:cubicBezTo>
                      <a:pt x="479589" y="117475"/>
                      <a:pt x="457717" y="83961"/>
                      <a:pt x="448545" y="69144"/>
                    </a:cubicBezTo>
                    <a:cubicBezTo>
                      <a:pt x="439373" y="54327"/>
                      <a:pt x="439373" y="49036"/>
                      <a:pt x="435845" y="47978"/>
                    </a:cubicBezTo>
                    <a:cubicBezTo>
                      <a:pt x="432317" y="46920"/>
                      <a:pt x="445017" y="54327"/>
                      <a:pt x="427378" y="62794"/>
                    </a:cubicBezTo>
                    <a:cubicBezTo>
                      <a:pt x="409739" y="71261"/>
                      <a:pt x="363173" y="87842"/>
                      <a:pt x="330012" y="98778"/>
                    </a:cubicBezTo>
                    <a:cubicBezTo>
                      <a:pt x="296851" y="109714"/>
                      <a:pt x="253459" y="121708"/>
                      <a:pt x="228412" y="128411"/>
                    </a:cubicBezTo>
                    <a:cubicBezTo>
                      <a:pt x="203365" y="135114"/>
                      <a:pt x="188548" y="140052"/>
                      <a:pt x="179728" y="138994"/>
                    </a:cubicBezTo>
                    <a:cubicBezTo>
                      <a:pt x="170909" y="137936"/>
                      <a:pt x="176553" y="133703"/>
                      <a:pt x="175495" y="122061"/>
                    </a:cubicBezTo>
                    <a:cubicBezTo>
                      <a:pt x="174437" y="110419"/>
                      <a:pt x="175495" y="86077"/>
                      <a:pt x="173378" y="69144"/>
                    </a:cubicBezTo>
                    <a:cubicBezTo>
                      <a:pt x="171261" y="52211"/>
                      <a:pt x="189959" y="29280"/>
                      <a:pt x="162795" y="20461"/>
                    </a:cubicBezTo>
                    <a:cubicBezTo>
                      <a:pt x="135631" y="11642"/>
                      <a:pt x="35442" y="-16933"/>
                      <a:pt x="10395" y="1411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EDBDB3E3-6565-4323-BE47-DDA3CA01F5A0}"/>
                  </a:ext>
                </a:extLst>
              </p:cNvPr>
              <p:cNvSpPr/>
              <p:nvPr/>
            </p:nvSpPr>
            <p:spPr>
              <a:xfrm>
                <a:off x="3543300" y="2410586"/>
                <a:ext cx="1118687" cy="595496"/>
              </a:xfrm>
              <a:custGeom>
                <a:avLst/>
                <a:gdLst>
                  <a:gd name="connsiteX0" fmla="*/ 15875 w 1118687"/>
                  <a:gd name="connsiteY0" fmla="*/ 94489 h 595496"/>
                  <a:gd name="connsiteX1" fmla="*/ 19050 w 1118687"/>
                  <a:gd name="connsiteY1" fmla="*/ 248477 h 595496"/>
                  <a:gd name="connsiteX2" fmla="*/ 57150 w 1118687"/>
                  <a:gd name="connsiteY2" fmla="*/ 246889 h 595496"/>
                  <a:gd name="connsiteX3" fmla="*/ 292100 w 1118687"/>
                  <a:gd name="connsiteY3" fmla="*/ 248477 h 595496"/>
                  <a:gd name="connsiteX4" fmla="*/ 268288 w 1118687"/>
                  <a:gd name="connsiteY4" fmla="*/ 278639 h 595496"/>
                  <a:gd name="connsiteX5" fmla="*/ 227013 w 1118687"/>
                  <a:gd name="connsiteY5" fmla="*/ 311977 h 595496"/>
                  <a:gd name="connsiteX6" fmla="*/ 0 w 1118687"/>
                  <a:gd name="connsiteY6" fmla="*/ 408814 h 595496"/>
                  <a:gd name="connsiteX7" fmla="*/ 0 w 1118687"/>
                  <a:gd name="connsiteY7" fmla="*/ 408814 h 595496"/>
                  <a:gd name="connsiteX8" fmla="*/ 28575 w 1118687"/>
                  <a:gd name="connsiteY8" fmla="*/ 459614 h 595496"/>
                  <a:gd name="connsiteX9" fmla="*/ 103188 w 1118687"/>
                  <a:gd name="connsiteY9" fmla="*/ 554864 h 595496"/>
                  <a:gd name="connsiteX10" fmla="*/ 106363 w 1118687"/>
                  <a:gd name="connsiteY10" fmla="*/ 554864 h 595496"/>
                  <a:gd name="connsiteX11" fmla="*/ 233363 w 1118687"/>
                  <a:gd name="connsiteY11" fmla="*/ 499302 h 595496"/>
                  <a:gd name="connsiteX12" fmla="*/ 390525 w 1118687"/>
                  <a:gd name="connsiteY12" fmla="*/ 400877 h 595496"/>
                  <a:gd name="connsiteX13" fmla="*/ 473075 w 1118687"/>
                  <a:gd name="connsiteY13" fmla="*/ 308802 h 595496"/>
                  <a:gd name="connsiteX14" fmla="*/ 476250 w 1118687"/>
                  <a:gd name="connsiteY14" fmla="*/ 343727 h 595496"/>
                  <a:gd name="connsiteX15" fmla="*/ 476250 w 1118687"/>
                  <a:gd name="connsiteY15" fmla="*/ 485014 h 595496"/>
                  <a:gd name="connsiteX16" fmla="*/ 473075 w 1118687"/>
                  <a:gd name="connsiteY16" fmla="*/ 588202 h 595496"/>
                  <a:gd name="connsiteX17" fmla="*/ 506413 w 1118687"/>
                  <a:gd name="connsiteY17" fmla="*/ 585027 h 595496"/>
                  <a:gd name="connsiteX18" fmla="*/ 658813 w 1118687"/>
                  <a:gd name="connsiteY18" fmla="*/ 594552 h 595496"/>
                  <a:gd name="connsiteX19" fmla="*/ 660400 w 1118687"/>
                  <a:gd name="connsiteY19" fmla="*/ 558039 h 595496"/>
                  <a:gd name="connsiteX20" fmla="*/ 641350 w 1118687"/>
                  <a:gd name="connsiteY20" fmla="*/ 392939 h 595496"/>
                  <a:gd name="connsiteX21" fmla="*/ 641350 w 1118687"/>
                  <a:gd name="connsiteY21" fmla="*/ 315152 h 595496"/>
                  <a:gd name="connsiteX22" fmla="*/ 708025 w 1118687"/>
                  <a:gd name="connsiteY22" fmla="*/ 378652 h 595496"/>
                  <a:gd name="connsiteX23" fmla="*/ 777875 w 1118687"/>
                  <a:gd name="connsiteY23" fmla="*/ 442152 h 595496"/>
                  <a:gd name="connsiteX24" fmla="*/ 855663 w 1118687"/>
                  <a:gd name="connsiteY24" fmla="*/ 488189 h 595496"/>
                  <a:gd name="connsiteX25" fmla="*/ 1025525 w 1118687"/>
                  <a:gd name="connsiteY25" fmla="*/ 565977 h 595496"/>
                  <a:gd name="connsiteX26" fmla="*/ 1036638 w 1118687"/>
                  <a:gd name="connsiteY26" fmla="*/ 540577 h 595496"/>
                  <a:gd name="connsiteX27" fmla="*/ 1109663 w 1118687"/>
                  <a:gd name="connsiteY27" fmla="*/ 402464 h 595496"/>
                  <a:gd name="connsiteX28" fmla="*/ 1020763 w 1118687"/>
                  <a:gd name="connsiteY28" fmla="*/ 385002 h 595496"/>
                  <a:gd name="connsiteX29" fmla="*/ 827088 w 1118687"/>
                  <a:gd name="connsiteY29" fmla="*/ 246889 h 595496"/>
                  <a:gd name="connsiteX30" fmla="*/ 992188 w 1118687"/>
                  <a:gd name="connsiteY30" fmla="*/ 248477 h 595496"/>
                  <a:gd name="connsiteX31" fmla="*/ 1112838 w 1118687"/>
                  <a:gd name="connsiteY31" fmla="*/ 231014 h 595496"/>
                  <a:gd name="connsiteX32" fmla="*/ 1100138 w 1118687"/>
                  <a:gd name="connsiteY32" fmla="*/ 135764 h 595496"/>
                  <a:gd name="connsiteX33" fmla="*/ 1103313 w 1118687"/>
                  <a:gd name="connsiteY33" fmla="*/ 104014 h 595496"/>
                  <a:gd name="connsiteX34" fmla="*/ 977900 w 1118687"/>
                  <a:gd name="connsiteY34" fmla="*/ 99252 h 595496"/>
                  <a:gd name="connsiteX35" fmla="*/ 657225 w 1118687"/>
                  <a:gd name="connsiteY35" fmla="*/ 86552 h 595496"/>
                  <a:gd name="connsiteX36" fmla="*/ 655638 w 1118687"/>
                  <a:gd name="connsiteY36" fmla="*/ 45277 h 595496"/>
                  <a:gd name="connsiteX37" fmla="*/ 652463 w 1118687"/>
                  <a:gd name="connsiteY37" fmla="*/ 11939 h 595496"/>
                  <a:gd name="connsiteX38" fmla="*/ 550863 w 1118687"/>
                  <a:gd name="connsiteY38" fmla="*/ 4002 h 595496"/>
                  <a:gd name="connsiteX39" fmla="*/ 460375 w 1118687"/>
                  <a:gd name="connsiteY39" fmla="*/ 7177 h 595496"/>
                  <a:gd name="connsiteX40" fmla="*/ 460375 w 1118687"/>
                  <a:gd name="connsiteY40" fmla="*/ 84964 h 595496"/>
                  <a:gd name="connsiteX41" fmla="*/ 331788 w 1118687"/>
                  <a:gd name="connsiteY41" fmla="*/ 86552 h 595496"/>
                  <a:gd name="connsiteX42" fmla="*/ 15875 w 1118687"/>
                  <a:gd name="connsiteY42" fmla="*/ 94489 h 59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18687" h="595496">
                    <a:moveTo>
                      <a:pt x="15875" y="94489"/>
                    </a:moveTo>
                    <a:cubicBezTo>
                      <a:pt x="14023" y="158783"/>
                      <a:pt x="12171" y="223077"/>
                      <a:pt x="19050" y="248477"/>
                    </a:cubicBezTo>
                    <a:cubicBezTo>
                      <a:pt x="25929" y="273877"/>
                      <a:pt x="57150" y="246889"/>
                      <a:pt x="57150" y="246889"/>
                    </a:cubicBezTo>
                    <a:cubicBezTo>
                      <a:pt x="102658" y="246889"/>
                      <a:pt x="256910" y="243185"/>
                      <a:pt x="292100" y="248477"/>
                    </a:cubicBezTo>
                    <a:cubicBezTo>
                      <a:pt x="327290" y="253769"/>
                      <a:pt x="279136" y="268056"/>
                      <a:pt x="268288" y="278639"/>
                    </a:cubicBezTo>
                    <a:cubicBezTo>
                      <a:pt x="257440" y="289222"/>
                      <a:pt x="271728" y="290281"/>
                      <a:pt x="227013" y="311977"/>
                    </a:cubicBezTo>
                    <a:cubicBezTo>
                      <a:pt x="182298" y="333673"/>
                      <a:pt x="0" y="408814"/>
                      <a:pt x="0" y="408814"/>
                    </a:cubicBezTo>
                    <a:lnTo>
                      <a:pt x="0" y="408814"/>
                    </a:lnTo>
                    <a:cubicBezTo>
                      <a:pt x="4763" y="417281"/>
                      <a:pt x="11377" y="435272"/>
                      <a:pt x="28575" y="459614"/>
                    </a:cubicBezTo>
                    <a:cubicBezTo>
                      <a:pt x="45773" y="483956"/>
                      <a:pt x="103188" y="554864"/>
                      <a:pt x="103188" y="554864"/>
                    </a:cubicBezTo>
                    <a:cubicBezTo>
                      <a:pt x="116153" y="570739"/>
                      <a:pt x="84667" y="564124"/>
                      <a:pt x="106363" y="554864"/>
                    </a:cubicBezTo>
                    <a:cubicBezTo>
                      <a:pt x="128059" y="545604"/>
                      <a:pt x="186003" y="524967"/>
                      <a:pt x="233363" y="499302"/>
                    </a:cubicBezTo>
                    <a:cubicBezTo>
                      <a:pt x="280723" y="473637"/>
                      <a:pt x="350573" y="432627"/>
                      <a:pt x="390525" y="400877"/>
                    </a:cubicBezTo>
                    <a:cubicBezTo>
                      <a:pt x="430477" y="369127"/>
                      <a:pt x="458788" y="318327"/>
                      <a:pt x="473075" y="308802"/>
                    </a:cubicBezTo>
                    <a:cubicBezTo>
                      <a:pt x="487362" y="299277"/>
                      <a:pt x="475721" y="314358"/>
                      <a:pt x="476250" y="343727"/>
                    </a:cubicBezTo>
                    <a:cubicBezTo>
                      <a:pt x="476779" y="373096"/>
                      <a:pt x="476779" y="444268"/>
                      <a:pt x="476250" y="485014"/>
                    </a:cubicBezTo>
                    <a:cubicBezTo>
                      <a:pt x="475721" y="525760"/>
                      <a:pt x="468048" y="571533"/>
                      <a:pt x="473075" y="588202"/>
                    </a:cubicBezTo>
                    <a:cubicBezTo>
                      <a:pt x="478102" y="604871"/>
                      <a:pt x="475457" y="583969"/>
                      <a:pt x="506413" y="585027"/>
                    </a:cubicBezTo>
                    <a:cubicBezTo>
                      <a:pt x="537369" y="586085"/>
                      <a:pt x="633149" y="599050"/>
                      <a:pt x="658813" y="594552"/>
                    </a:cubicBezTo>
                    <a:cubicBezTo>
                      <a:pt x="684477" y="590054"/>
                      <a:pt x="663310" y="591641"/>
                      <a:pt x="660400" y="558039"/>
                    </a:cubicBezTo>
                    <a:cubicBezTo>
                      <a:pt x="657490" y="524437"/>
                      <a:pt x="644525" y="433420"/>
                      <a:pt x="641350" y="392939"/>
                    </a:cubicBezTo>
                    <a:cubicBezTo>
                      <a:pt x="638175" y="352458"/>
                      <a:pt x="630238" y="317533"/>
                      <a:pt x="641350" y="315152"/>
                    </a:cubicBezTo>
                    <a:cubicBezTo>
                      <a:pt x="652463" y="312771"/>
                      <a:pt x="685271" y="357485"/>
                      <a:pt x="708025" y="378652"/>
                    </a:cubicBezTo>
                    <a:cubicBezTo>
                      <a:pt x="730779" y="399819"/>
                      <a:pt x="753269" y="423896"/>
                      <a:pt x="777875" y="442152"/>
                    </a:cubicBezTo>
                    <a:cubicBezTo>
                      <a:pt x="802481" y="460408"/>
                      <a:pt x="814388" y="467552"/>
                      <a:pt x="855663" y="488189"/>
                    </a:cubicBezTo>
                    <a:cubicBezTo>
                      <a:pt x="896938" y="508827"/>
                      <a:pt x="995363" y="557246"/>
                      <a:pt x="1025525" y="565977"/>
                    </a:cubicBezTo>
                    <a:cubicBezTo>
                      <a:pt x="1055687" y="574708"/>
                      <a:pt x="1022615" y="567829"/>
                      <a:pt x="1036638" y="540577"/>
                    </a:cubicBezTo>
                    <a:cubicBezTo>
                      <a:pt x="1050661" y="513325"/>
                      <a:pt x="1112309" y="428393"/>
                      <a:pt x="1109663" y="402464"/>
                    </a:cubicBezTo>
                    <a:cubicBezTo>
                      <a:pt x="1107017" y="376535"/>
                      <a:pt x="1067859" y="410931"/>
                      <a:pt x="1020763" y="385002"/>
                    </a:cubicBezTo>
                    <a:cubicBezTo>
                      <a:pt x="973667" y="359073"/>
                      <a:pt x="831851" y="269643"/>
                      <a:pt x="827088" y="246889"/>
                    </a:cubicBezTo>
                    <a:cubicBezTo>
                      <a:pt x="822325" y="224135"/>
                      <a:pt x="944563" y="251123"/>
                      <a:pt x="992188" y="248477"/>
                    </a:cubicBezTo>
                    <a:cubicBezTo>
                      <a:pt x="1039813" y="245831"/>
                      <a:pt x="1094846" y="249799"/>
                      <a:pt x="1112838" y="231014"/>
                    </a:cubicBezTo>
                    <a:cubicBezTo>
                      <a:pt x="1130830" y="212229"/>
                      <a:pt x="1101725" y="156931"/>
                      <a:pt x="1100138" y="135764"/>
                    </a:cubicBezTo>
                    <a:cubicBezTo>
                      <a:pt x="1098551" y="114597"/>
                      <a:pt x="1123686" y="110099"/>
                      <a:pt x="1103313" y="104014"/>
                    </a:cubicBezTo>
                    <a:cubicBezTo>
                      <a:pt x="1082940" y="97929"/>
                      <a:pt x="977900" y="99252"/>
                      <a:pt x="977900" y="99252"/>
                    </a:cubicBezTo>
                    <a:cubicBezTo>
                      <a:pt x="903552" y="96342"/>
                      <a:pt x="710935" y="95548"/>
                      <a:pt x="657225" y="86552"/>
                    </a:cubicBezTo>
                    <a:cubicBezTo>
                      <a:pt x="603515" y="77556"/>
                      <a:pt x="656432" y="57712"/>
                      <a:pt x="655638" y="45277"/>
                    </a:cubicBezTo>
                    <a:cubicBezTo>
                      <a:pt x="654844" y="32842"/>
                      <a:pt x="669925" y="18818"/>
                      <a:pt x="652463" y="11939"/>
                    </a:cubicBezTo>
                    <a:cubicBezTo>
                      <a:pt x="635001" y="5060"/>
                      <a:pt x="582878" y="4796"/>
                      <a:pt x="550863" y="4002"/>
                    </a:cubicBezTo>
                    <a:cubicBezTo>
                      <a:pt x="518848" y="3208"/>
                      <a:pt x="475456" y="-6317"/>
                      <a:pt x="460375" y="7177"/>
                    </a:cubicBezTo>
                    <a:cubicBezTo>
                      <a:pt x="445294" y="20671"/>
                      <a:pt x="481806" y="71735"/>
                      <a:pt x="460375" y="84964"/>
                    </a:cubicBezTo>
                    <a:cubicBezTo>
                      <a:pt x="438944" y="98193"/>
                      <a:pt x="331788" y="86552"/>
                      <a:pt x="331788" y="86552"/>
                    </a:cubicBezTo>
                    <a:lnTo>
                      <a:pt x="15875" y="9448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4" name="グループ化 193">
              <a:extLst>
                <a:ext uri="{FF2B5EF4-FFF2-40B4-BE49-F238E27FC236}">
                  <a16:creationId xmlns:a16="http://schemas.microsoft.com/office/drawing/2014/main" id="{ECA8544C-1EE1-486E-88EE-7E15ABBB25E0}"/>
                </a:ext>
              </a:extLst>
            </p:cNvPr>
            <p:cNvGrpSpPr/>
            <p:nvPr/>
          </p:nvGrpSpPr>
          <p:grpSpPr>
            <a:xfrm>
              <a:off x="5647154" y="6584498"/>
              <a:ext cx="579834" cy="603513"/>
              <a:chOff x="4803775" y="1880325"/>
              <a:chExt cx="1098440" cy="1143297"/>
            </a:xfrm>
          </p:grpSpPr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92D2CBC2-0638-498D-B2B5-5D315E4B729C}"/>
                  </a:ext>
                </a:extLst>
              </p:cNvPr>
              <p:cNvSpPr/>
              <p:nvPr/>
            </p:nvSpPr>
            <p:spPr>
              <a:xfrm>
                <a:off x="4803775" y="2034731"/>
                <a:ext cx="372415" cy="816948"/>
              </a:xfrm>
              <a:custGeom>
                <a:avLst/>
                <a:gdLst>
                  <a:gd name="connsiteX0" fmla="*/ 0 w 372415"/>
                  <a:gd name="connsiteY0" fmla="*/ 3619 h 816948"/>
                  <a:gd name="connsiteX1" fmla="*/ 4763 w 372415"/>
                  <a:gd name="connsiteY1" fmla="*/ 760857 h 816948"/>
                  <a:gd name="connsiteX2" fmla="*/ 11113 w 372415"/>
                  <a:gd name="connsiteY2" fmla="*/ 760857 h 816948"/>
                  <a:gd name="connsiteX3" fmla="*/ 179388 w 372415"/>
                  <a:gd name="connsiteY3" fmla="*/ 765619 h 816948"/>
                  <a:gd name="connsiteX4" fmla="*/ 171450 w 372415"/>
                  <a:gd name="connsiteY4" fmla="*/ 717994 h 816948"/>
                  <a:gd name="connsiteX5" fmla="*/ 171450 w 372415"/>
                  <a:gd name="connsiteY5" fmla="*/ 676719 h 816948"/>
                  <a:gd name="connsiteX6" fmla="*/ 312738 w 372415"/>
                  <a:gd name="connsiteY6" fmla="*/ 678307 h 816948"/>
                  <a:gd name="connsiteX7" fmla="*/ 368300 w 372415"/>
                  <a:gd name="connsiteY7" fmla="*/ 678307 h 816948"/>
                  <a:gd name="connsiteX8" fmla="*/ 368300 w 372415"/>
                  <a:gd name="connsiteY8" fmla="*/ 106807 h 816948"/>
                  <a:gd name="connsiteX9" fmla="*/ 368300 w 372415"/>
                  <a:gd name="connsiteY9" fmla="*/ 6794 h 816948"/>
                  <a:gd name="connsiteX10" fmla="*/ 315913 w 372415"/>
                  <a:gd name="connsiteY10" fmla="*/ 8382 h 816948"/>
                  <a:gd name="connsiteX11" fmla="*/ 144463 w 372415"/>
                  <a:gd name="connsiteY11" fmla="*/ 3619 h 816948"/>
                  <a:gd name="connsiteX12" fmla="*/ 0 w 372415"/>
                  <a:gd name="connsiteY12" fmla="*/ 3619 h 81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415" h="816948">
                    <a:moveTo>
                      <a:pt x="0" y="3619"/>
                    </a:moveTo>
                    <a:cubicBezTo>
                      <a:pt x="1455" y="319135"/>
                      <a:pt x="4763" y="760857"/>
                      <a:pt x="4763" y="760857"/>
                    </a:cubicBezTo>
                    <a:cubicBezTo>
                      <a:pt x="6615" y="887063"/>
                      <a:pt x="11113" y="760857"/>
                      <a:pt x="11113" y="760857"/>
                    </a:cubicBezTo>
                    <a:cubicBezTo>
                      <a:pt x="40217" y="761651"/>
                      <a:pt x="152665" y="772763"/>
                      <a:pt x="179388" y="765619"/>
                    </a:cubicBezTo>
                    <a:cubicBezTo>
                      <a:pt x="206111" y="758475"/>
                      <a:pt x="172773" y="732811"/>
                      <a:pt x="171450" y="717994"/>
                    </a:cubicBezTo>
                    <a:cubicBezTo>
                      <a:pt x="170127" y="703177"/>
                      <a:pt x="147902" y="683334"/>
                      <a:pt x="171450" y="676719"/>
                    </a:cubicBezTo>
                    <a:cubicBezTo>
                      <a:pt x="194998" y="670104"/>
                      <a:pt x="312738" y="678307"/>
                      <a:pt x="312738" y="678307"/>
                    </a:cubicBezTo>
                    <a:cubicBezTo>
                      <a:pt x="345546" y="678572"/>
                      <a:pt x="359040" y="773557"/>
                      <a:pt x="368300" y="678307"/>
                    </a:cubicBezTo>
                    <a:cubicBezTo>
                      <a:pt x="377560" y="583057"/>
                      <a:pt x="368300" y="106807"/>
                      <a:pt x="368300" y="106807"/>
                    </a:cubicBezTo>
                    <a:cubicBezTo>
                      <a:pt x="368300" y="-5112"/>
                      <a:pt x="377031" y="23198"/>
                      <a:pt x="368300" y="6794"/>
                    </a:cubicBezTo>
                    <a:cubicBezTo>
                      <a:pt x="359569" y="-9610"/>
                      <a:pt x="353219" y="8911"/>
                      <a:pt x="315913" y="8382"/>
                    </a:cubicBezTo>
                    <a:cubicBezTo>
                      <a:pt x="278607" y="7853"/>
                      <a:pt x="144463" y="3619"/>
                      <a:pt x="144463" y="3619"/>
                    </a:cubicBezTo>
                    <a:lnTo>
                      <a:pt x="0" y="3619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BE46A15D-8B2C-4242-8E62-40751F6265B0}"/>
                  </a:ext>
                </a:extLst>
              </p:cNvPr>
              <p:cNvSpPr/>
              <p:nvPr/>
            </p:nvSpPr>
            <p:spPr>
              <a:xfrm>
                <a:off x="4961747" y="2146475"/>
                <a:ext cx="59741" cy="457606"/>
              </a:xfrm>
              <a:custGeom>
                <a:avLst/>
                <a:gdLst>
                  <a:gd name="connsiteX0" fmla="*/ 8716 w 59741"/>
                  <a:gd name="connsiteY0" fmla="*/ 44275 h 457606"/>
                  <a:gd name="connsiteX1" fmla="*/ 2366 w 59741"/>
                  <a:gd name="connsiteY1" fmla="*/ 422100 h 457606"/>
                  <a:gd name="connsiteX2" fmla="*/ 34116 w 59741"/>
                  <a:gd name="connsiteY2" fmla="*/ 426863 h 457606"/>
                  <a:gd name="connsiteX3" fmla="*/ 40466 w 59741"/>
                  <a:gd name="connsiteY3" fmla="*/ 291925 h 457606"/>
                  <a:gd name="connsiteX4" fmla="*/ 59516 w 59741"/>
                  <a:gd name="connsiteY4" fmla="*/ 36338 h 457606"/>
                  <a:gd name="connsiteX5" fmla="*/ 8716 w 59741"/>
                  <a:gd name="connsiteY5" fmla="*/ 44275 h 45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741" h="457606">
                    <a:moveTo>
                      <a:pt x="8716" y="44275"/>
                    </a:moveTo>
                    <a:cubicBezTo>
                      <a:pt x="-809" y="108568"/>
                      <a:pt x="-1867" y="358335"/>
                      <a:pt x="2366" y="422100"/>
                    </a:cubicBezTo>
                    <a:cubicBezTo>
                      <a:pt x="6599" y="485865"/>
                      <a:pt x="27766" y="448559"/>
                      <a:pt x="34116" y="426863"/>
                    </a:cubicBezTo>
                    <a:cubicBezTo>
                      <a:pt x="40466" y="405167"/>
                      <a:pt x="36233" y="357013"/>
                      <a:pt x="40466" y="291925"/>
                    </a:cubicBezTo>
                    <a:cubicBezTo>
                      <a:pt x="44699" y="226837"/>
                      <a:pt x="61897" y="79465"/>
                      <a:pt x="59516" y="36338"/>
                    </a:cubicBezTo>
                    <a:cubicBezTo>
                      <a:pt x="57135" y="-6789"/>
                      <a:pt x="18241" y="-20018"/>
                      <a:pt x="8716" y="44275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122A8953-B216-45CC-A02A-B34D7E8F392D}"/>
                  </a:ext>
                </a:extLst>
              </p:cNvPr>
              <p:cNvSpPr/>
              <p:nvPr/>
            </p:nvSpPr>
            <p:spPr>
              <a:xfrm>
                <a:off x="5121490" y="1880325"/>
                <a:ext cx="780725" cy="1143297"/>
              </a:xfrm>
              <a:custGeom>
                <a:avLst/>
                <a:gdLst>
                  <a:gd name="connsiteX0" fmla="*/ 100327 w 780725"/>
                  <a:gd name="connsiteY0" fmla="*/ 102992 h 1143297"/>
                  <a:gd name="connsiteX1" fmla="*/ 149010 w 780725"/>
                  <a:gd name="connsiteY1" fmla="*/ 183425 h 1143297"/>
                  <a:gd name="connsiteX2" fmla="*/ 210393 w 780725"/>
                  <a:gd name="connsiteY2" fmla="*/ 274442 h 1143297"/>
                  <a:gd name="connsiteX3" fmla="*/ 161710 w 780725"/>
                  <a:gd name="connsiteY3" fmla="*/ 272325 h 1143297"/>
                  <a:gd name="connsiteX4" fmla="*/ 85510 w 780725"/>
                  <a:gd name="connsiteY4" fmla="*/ 270208 h 1143297"/>
                  <a:gd name="connsiteX5" fmla="*/ 85510 w 780725"/>
                  <a:gd name="connsiteY5" fmla="*/ 331592 h 1143297"/>
                  <a:gd name="connsiteX6" fmla="*/ 93977 w 780725"/>
                  <a:gd name="connsiteY6" fmla="*/ 412025 h 1143297"/>
                  <a:gd name="connsiteX7" fmla="*/ 210393 w 780725"/>
                  <a:gd name="connsiteY7" fmla="*/ 407792 h 1143297"/>
                  <a:gd name="connsiteX8" fmla="*/ 282360 w 780725"/>
                  <a:gd name="connsiteY8" fmla="*/ 407792 h 1143297"/>
                  <a:gd name="connsiteX9" fmla="*/ 297177 w 780725"/>
                  <a:gd name="connsiteY9" fmla="*/ 498808 h 1143297"/>
                  <a:gd name="connsiteX10" fmla="*/ 288710 w 780725"/>
                  <a:gd name="connsiteY10" fmla="*/ 532675 h 1143297"/>
                  <a:gd name="connsiteX11" fmla="*/ 256960 w 780725"/>
                  <a:gd name="connsiteY11" fmla="*/ 541142 h 1143297"/>
                  <a:gd name="connsiteX12" fmla="*/ 104560 w 780725"/>
                  <a:gd name="connsiteY12" fmla="*/ 541142 h 1143297"/>
                  <a:gd name="connsiteX13" fmla="*/ 53760 w 780725"/>
                  <a:gd name="connsiteY13" fmla="*/ 543258 h 1143297"/>
                  <a:gd name="connsiteX14" fmla="*/ 38943 w 780725"/>
                  <a:gd name="connsiteY14" fmla="*/ 644858 h 1143297"/>
                  <a:gd name="connsiteX15" fmla="*/ 47410 w 780725"/>
                  <a:gd name="connsiteY15" fmla="*/ 676608 h 1143297"/>
                  <a:gd name="connsiteX16" fmla="*/ 123610 w 780725"/>
                  <a:gd name="connsiteY16" fmla="*/ 697775 h 1143297"/>
                  <a:gd name="connsiteX17" fmla="*/ 271777 w 780725"/>
                  <a:gd name="connsiteY17" fmla="*/ 697775 h 1143297"/>
                  <a:gd name="connsiteX18" fmla="*/ 248493 w 780725"/>
                  <a:gd name="connsiteY18" fmla="*/ 797258 h 1143297"/>
                  <a:gd name="connsiteX19" fmla="*/ 41060 w 780725"/>
                  <a:gd name="connsiteY19" fmla="*/ 956008 h 1143297"/>
                  <a:gd name="connsiteX20" fmla="*/ 843 w 780725"/>
                  <a:gd name="connsiteY20" fmla="*/ 979292 h 1143297"/>
                  <a:gd name="connsiteX21" fmla="*/ 19893 w 780725"/>
                  <a:gd name="connsiteY21" fmla="*/ 1051258 h 1143297"/>
                  <a:gd name="connsiteX22" fmla="*/ 89743 w 780725"/>
                  <a:gd name="connsiteY22" fmla="*/ 1142275 h 1143297"/>
                  <a:gd name="connsiteX23" fmla="*/ 288710 w 780725"/>
                  <a:gd name="connsiteY23" fmla="*/ 987758 h 1143297"/>
                  <a:gd name="connsiteX24" fmla="*/ 381843 w 780725"/>
                  <a:gd name="connsiteY24" fmla="*/ 850175 h 1143297"/>
                  <a:gd name="connsiteX25" fmla="*/ 415710 w 780725"/>
                  <a:gd name="connsiteY25" fmla="*/ 894625 h 1143297"/>
                  <a:gd name="connsiteX26" fmla="*/ 578693 w 780725"/>
                  <a:gd name="connsiteY26" fmla="*/ 1047025 h 1143297"/>
                  <a:gd name="connsiteX27" fmla="*/ 697227 w 780725"/>
                  <a:gd name="connsiteY27" fmla="*/ 1102058 h 1143297"/>
                  <a:gd name="connsiteX28" fmla="*/ 758610 w 780725"/>
                  <a:gd name="connsiteY28" fmla="*/ 1006808 h 1143297"/>
                  <a:gd name="connsiteX29" fmla="*/ 764960 w 780725"/>
                  <a:gd name="connsiteY29" fmla="*/ 987758 h 1143297"/>
                  <a:gd name="connsiteX30" fmla="*/ 585043 w 780725"/>
                  <a:gd name="connsiteY30" fmla="*/ 871342 h 1143297"/>
                  <a:gd name="connsiteX31" fmla="*/ 477093 w 780725"/>
                  <a:gd name="connsiteY31" fmla="*/ 702008 h 1143297"/>
                  <a:gd name="connsiteX32" fmla="*/ 682410 w 780725"/>
                  <a:gd name="connsiteY32" fmla="*/ 689308 h 1143297"/>
                  <a:gd name="connsiteX33" fmla="*/ 773427 w 780725"/>
                  <a:gd name="connsiteY33" fmla="*/ 666025 h 1143297"/>
                  <a:gd name="connsiteX34" fmla="*/ 760727 w 780725"/>
                  <a:gd name="connsiteY34" fmla="*/ 560192 h 1143297"/>
                  <a:gd name="connsiteX35" fmla="*/ 646427 w 780725"/>
                  <a:gd name="connsiteY35" fmla="*/ 543258 h 1143297"/>
                  <a:gd name="connsiteX36" fmla="*/ 479210 w 780725"/>
                  <a:gd name="connsiteY36" fmla="*/ 551725 h 1143297"/>
                  <a:gd name="connsiteX37" fmla="*/ 479210 w 780725"/>
                  <a:gd name="connsiteY37" fmla="*/ 407792 h 1143297"/>
                  <a:gd name="connsiteX38" fmla="*/ 585043 w 780725"/>
                  <a:gd name="connsiteY38" fmla="*/ 405675 h 1143297"/>
                  <a:gd name="connsiteX39" fmla="*/ 697227 w 780725"/>
                  <a:gd name="connsiteY39" fmla="*/ 414142 h 1143297"/>
                  <a:gd name="connsiteX40" fmla="*/ 705693 w 780725"/>
                  <a:gd name="connsiteY40" fmla="*/ 335825 h 1143297"/>
                  <a:gd name="connsiteX41" fmla="*/ 705693 w 780725"/>
                  <a:gd name="connsiteY41" fmla="*/ 270208 h 1143297"/>
                  <a:gd name="connsiteX42" fmla="*/ 597743 w 780725"/>
                  <a:gd name="connsiteY42" fmla="*/ 280792 h 1143297"/>
                  <a:gd name="connsiteX43" fmla="*/ 629493 w 780725"/>
                  <a:gd name="connsiteY43" fmla="*/ 166492 h 1143297"/>
                  <a:gd name="connsiteX44" fmla="*/ 652777 w 780725"/>
                  <a:gd name="connsiteY44" fmla="*/ 56425 h 1143297"/>
                  <a:gd name="connsiteX45" fmla="*/ 570227 w 780725"/>
                  <a:gd name="connsiteY45" fmla="*/ 31025 h 1143297"/>
                  <a:gd name="connsiteX46" fmla="*/ 510960 w 780725"/>
                  <a:gd name="connsiteY46" fmla="*/ 5625 h 1143297"/>
                  <a:gd name="connsiteX47" fmla="*/ 483443 w 780725"/>
                  <a:gd name="connsiteY47" fmla="*/ 147442 h 1143297"/>
                  <a:gd name="connsiteX48" fmla="*/ 453810 w 780725"/>
                  <a:gd name="connsiteY48" fmla="*/ 232108 h 1143297"/>
                  <a:gd name="connsiteX49" fmla="*/ 445343 w 780725"/>
                  <a:gd name="connsiteY49" fmla="*/ 257508 h 1143297"/>
                  <a:gd name="connsiteX50" fmla="*/ 388193 w 780725"/>
                  <a:gd name="connsiteY50" fmla="*/ 263858 h 1143297"/>
                  <a:gd name="connsiteX51" fmla="*/ 254843 w 780725"/>
                  <a:gd name="connsiteY51" fmla="*/ 274442 h 1143297"/>
                  <a:gd name="connsiteX52" fmla="*/ 339510 w 780725"/>
                  <a:gd name="connsiteY52" fmla="*/ 234225 h 1143297"/>
                  <a:gd name="connsiteX53" fmla="*/ 356443 w 780725"/>
                  <a:gd name="connsiteY53" fmla="*/ 217292 h 1143297"/>
                  <a:gd name="connsiteX54" fmla="*/ 322577 w 780725"/>
                  <a:gd name="connsiteY54" fmla="*/ 172842 h 1143297"/>
                  <a:gd name="connsiteX55" fmla="*/ 261193 w 780725"/>
                  <a:gd name="connsiteY55" fmla="*/ 43725 h 1143297"/>
                  <a:gd name="connsiteX56" fmla="*/ 252727 w 780725"/>
                  <a:gd name="connsiteY56" fmla="*/ 28908 h 1143297"/>
                  <a:gd name="connsiteX57" fmla="*/ 165943 w 780725"/>
                  <a:gd name="connsiteY57" fmla="*/ 69125 h 1143297"/>
                  <a:gd name="connsiteX58" fmla="*/ 100327 w 780725"/>
                  <a:gd name="connsiteY58" fmla="*/ 102992 h 114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80725" h="1143297">
                    <a:moveTo>
                      <a:pt x="100327" y="102992"/>
                    </a:moveTo>
                    <a:cubicBezTo>
                      <a:pt x="97505" y="122042"/>
                      <a:pt x="130666" y="154850"/>
                      <a:pt x="149010" y="183425"/>
                    </a:cubicBezTo>
                    <a:cubicBezTo>
                      <a:pt x="167354" y="212000"/>
                      <a:pt x="208276" y="259625"/>
                      <a:pt x="210393" y="274442"/>
                    </a:cubicBezTo>
                    <a:cubicBezTo>
                      <a:pt x="212510" y="289259"/>
                      <a:pt x="161710" y="272325"/>
                      <a:pt x="161710" y="272325"/>
                    </a:cubicBezTo>
                    <a:cubicBezTo>
                      <a:pt x="140896" y="271619"/>
                      <a:pt x="98210" y="260330"/>
                      <a:pt x="85510" y="270208"/>
                    </a:cubicBezTo>
                    <a:cubicBezTo>
                      <a:pt x="72810" y="280086"/>
                      <a:pt x="84099" y="307956"/>
                      <a:pt x="85510" y="331592"/>
                    </a:cubicBezTo>
                    <a:cubicBezTo>
                      <a:pt x="86921" y="355228"/>
                      <a:pt x="73163" y="399325"/>
                      <a:pt x="93977" y="412025"/>
                    </a:cubicBezTo>
                    <a:cubicBezTo>
                      <a:pt x="114791" y="424725"/>
                      <a:pt x="178996" y="408497"/>
                      <a:pt x="210393" y="407792"/>
                    </a:cubicBezTo>
                    <a:cubicBezTo>
                      <a:pt x="241790" y="407087"/>
                      <a:pt x="267896" y="392623"/>
                      <a:pt x="282360" y="407792"/>
                    </a:cubicBezTo>
                    <a:cubicBezTo>
                      <a:pt x="296824" y="422961"/>
                      <a:pt x="296119" y="477994"/>
                      <a:pt x="297177" y="498808"/>
                    </a:cubicBezTo>
                    <a:cubicBezTo>
                      <a:pt x="298235" y="519622"/>
                      <a:pt x="295413" y="525619"/>
                      <a:pt x="288710" y="532675"/>
                    </a:cubicBezTo>
                    <a:cubicBezTo>
                      <a:pt x="282007" y="539731"/>
                      <a:pt x="287652" y="539731"/>
                      <a:pt x="256960" y="541142"/>
                    </a:cubicBezTo>
                    <a:cubicBezTo>
                      <a:pt x="226268" y="542553"/>
                      <a:pt x="138427" y="540789"/>
                      <a:pt x="104560" y="541142"/>
                    </a:cubicBezTo>
                    <a:cubicBezTo>
                      <a:pt x="70693" y="541495"/>
                      <a:pt x="64696" y="525972"/>
                      <a:pt x="53760" y="543258"/>
                    </a:cubicBezTo>
                    <a:cubicBezTo>
                      <a:pt x="42824" y="560544"/>
                      <a:pt x="40001" y="622633"/>
                      <a:pt x="38943" y="644858"/>
                    </a:cubicBezTo>
                    <a:cubicBezTo>
                      <a:pt x="37885" y="667083"/>
                      <a:pt x="33299" y="667788"/>
                      <a:pt x="47410" y="676608"/>
                    </a:cubicBezTo>
                    <a:cubicBezTo>
                      <a:pt x="61521" y="685428"/>
                      <a:pt x="86215" y="694247"/>
                      <a:pt x="123610" y="697775"/>
                    </a:cubicBezTo>
                    <a:cubicBezTo>
                      <a:pt x="161005" y="701303"/>
                      <a:pt x="250963" y="681195"/>
                      <a:pt x="271777" y="697775"/>
                    </a:cubicBezTo>
                    <a:cubicBezTo>
                      <a:pt x="292591" y="714356"/>
                      <a:pt x="286946" y="754219"/>
                      <a:pt x="248493" y="797258"/>
                    </a:cubicBezTo>
                    <a:cubicBezTo>
                      <a:pt x="210040" y="840297"/>
                      <a:pt x="82335" y="925669"/>
                      <a:pt x="41060" y="956008"/>
                    </a:cubicBezTo>
                    <a:cubicBezTo>
                      <a:pt x="-215" y="986347"/>
                      <a:pt x="4371" y="963417"/>
                      <a:pt x="843" y="979292"/>
                    </a:cubicBezTo>
                    <a:cubicBezTo>
                      <a:pt x="-2685" y="995167"/>
                      <a:pt x="5076" y="1024094"/>
                      <a:pt x="19893" y="1051258"/>
                    </a:cubicBezTo>
                    <a:cubicBezTo>
                      <a:pt x="34710" y="1078422"/>
                      <a:pt x="44940" y="1152858"/>
                      <a:pt x="89743" y="1142275"/>
                    </a:cubicBezTo>
                    <a:cubicBezTo>
                      <a:pt x="134546" y="1131692"/>
                      <a:pt x="240027" y="1036441"/>
                      <a:pt x="288710" y="987758"/>
                    </a:cubicBezTo>
                    <a:cubicBezTo>
                      <a:pt x="337393" y="939075"/>
                      <a:pt x="360676" y="865697"/>
                      <a:pt x="381843" y="850175"/>
                    </a:cubicBezTo>
                    <a:cubicBezTo>
                      <a:pt x="403010" y="834653"/>
                      <a:pt x="382902" y="861817"/>
                      <a:pt x="415710" y="894625"/>
                    </a:cubicBezTo>
                    <a:cubicBezTo>
                      <a:pt x="448518" y="927433"/>
                      <a:pt x="531773" y="1012453"/>
                      <a:pt x="578693" y="1047025"/>
                    </a:cubicBezTo>
                    <a:cubicBezTo>
                      <a:pt x="625613" y="1081597"/>
                      <a:pt x="667241" y="1108761"/>
                      <a:pt x="697227" y="1102058"/>
                    </a:cubicBezTo>
                    <a:cubicBezTo>
                      <a:pt x="727213" y="1095355"/>
                      <a:pt x="747321" y="1025858"/>
                      <a:pt x="758610" y="1006808"/>
                    </a:cubicBezTo>
                    <a:cubicBezTo>
                      <a:pt x="769899" y="987758"/>
                      <a:pt x="793888" y="1010336"/>
                      <a:pt x="764960" y="987758"/>
                    </a:cubicBezTo>
                    <a:cubicBezTo>
                      <a:pt x="736032" y="965180"/>
                      <a:pt x="633021" y="918967"/>
                      <a:pt x="585043" y="871342"/>
                    </a:cubicBezTo>
                    <a:cubicBezTo>
                      <a:pt x="537065" y="823717"/>
                      <a:pt x="460865" y="732347"/>
                      <a:pt x="477093" y="702008"/>
                    </a:cubicBezTo>
                    <a:cubicBezTo>
                      <a:pt x="493321" y="671669"/>
                      <a:pt x="633021" y="695305"/>
                      <a:pt x="682410" y="689308"/>
                    </a:cubicBezTo>
                    <a:cubicBezTo>
                      <a:pt x="731799" y="683311"/>
                      <a:pt x="760374" y="687544"/>
                      <a:pt x="773427" y="666025"/>
                    </a:cubicBezTo>
                    <a:cubicBezTo>
                      <a:pt x="786480" y="644506"/>
                      <a:pt x="781894" y="580653"/>
                      <a:pt x="760727" y="560192"/>
                    </a:cubicBezTo>
                    <a:cubicBezTo>
                      <a:pt x="739560" y="539731"/>
                      <a:pt x="693346" y="544669"/>
                      <a:pt x="646427" y="543258"/>
                    </a:cubicBezTo>
                    <a:cubicBezTo>
                      <a:pt x="599508" y="541847"/>
                      <a:pt x="507080" y="574303"/>
                      <a:pt x="479210" y="551725"/>
                    </a:cubicBezTo>
                    <a:cubicBezTo>
                      <a:pt x="451341" y="529147"/>
                      <a:pt x="461571" y="432134"/>
                      <a:pt x="479210" y="407792"/>
                    </a:cubicBezTo>
                    <a:cubicBezTo>
                      <a:pt x="496849" y="383450"/>
                      <a:pt x="548707" y="404617"/>
                      <a:pt x="585043" y="405675"/>
                    </a:cubicBezTo>
                    <a:cubicBezTo>
                      <a:pt x="621379" y="406733"/>
                      <a:pt x="677119" y="425784"/>
                      <a:pt x="697227" y="414142"/>
                    </a:cubicBezTo>
                    <a:cubicBezTo>
                      <a:pt x="717335" y="402500"/>
                      <a:pt x="704282" y="359814"/>
                      <a:pt x="705693" y="335825"/>
                    </a:cubicBezTo>
                    <a:cubicBezTo>
                      <a:pt x="707104" y="311836"/>
                      <a:pt x="723685" y="279380"/>
                      <a:pt x="705693" y="270208"/>
                    </a:cubicBezTo>
                    <a:cubicBezTo>
                      <a:pt x="687701" y="261036"/>
                      <a:pt x="610443" y="298078"/>
                      <a:pt x="597743" y="280792"/>
                    </a:cubicBezTo>
                    <a:cubicBezTo>
                      <a:pt x="585043" y="263506"/>
                      <a:pt x="620321" y="203886"/>
                      <a:pt x="629493" y="166492"/>
                    </a:cubicBezTo>
                    <a:cubicBezTo>
                      <a:pt x="638665" y="129098"/>
                      <a:pt x="662655" y="79003"/>
                      <a:pt x="652777" y="56425"/>
                    </a:cubicBezTo>
                    <a:cubicBezTo>
                      <a:pt x="642899" y="33847"/>
                      <a:pt x="593863" y="39492"/>
                      <a:pt x="570227" y="31025"/>
                    </a:cubicBezTo>
                    <a:cubicBezTo>
                      <a:pt x="546591" y="22558"/>
                      <a:pt x="525424" y="-13778"/>
                      <a:pt x="510960" y="5625"/>
                    </a:cubicBezTo>
                    <a:cubicBezTo>
                      <a:pt x="496496" y="25028"/>
                      <a:pt x="492968" y="109695"/>
                      <a:pt x="483443" y="147442"/>
                    </a:cubicBezTo>
                    <a:cubicBezTo>
                      <a:pt x="473918" y="185189"/>
                      <a:pt x="460160" y="213764"/>
                      <a:pt x="453810" y="232108"/>
                    </a:cubicBezTo>
                    <a:cubicBezTo>
                      <a:pt x="447460" y="250452"/>
                      <a:pt x="456279" y="252216"/>
                      <a:pt x="445343" y="257508"/>
                    </a:cubicBezTo>
                    <a:cubicBezTo>
                      <a:pt x="434407" y="262800"/>
                      <a:pt x="388193" y="263858"/>
                      <a:pt x="388193" y="263858"/>
                    </a:cubicBezTo>
                    <a:cubicBezTo>
                      <a:pt x="356443" y="266680"/>
                      <a:pt x="262957" y="279381"/>
                      <a:pt x="254843" y="274442"/>
                    </a:cubicBezTo>
                    <a:cubicBezTo>
                      <a:pt x="246729" y="269503"/>
                      <a:pt x="322577" y="243750"/>
                      <a:pt x="339510" y="234225"/>
                    </a:cubicBezTo>
                    <a:cubicBezTo>
                      <a:pt x="356443" y="224700"/>
                      <a:pt x="359265" y="227522"/>
                      <a:pt x="356443" y="217292"/>
                    </a:cubicBezTo>
                    <a:cubicBezTo>
                      <a:pt x="353621" y="207062"/>
                      <a:pt x="338452" y="201770"/>
                      <a:pt x="322577" y="172842"/>
                    </a:cubicBezTo>
                    <a:cubicBezTo>
                      <a:pt x="306702" y="143914"/>
                      <a:pt x="272835" y="67714"/>
                      <a:pt x="261193" y="43725"/>
                    </a:cubicBezTo>
                    <a:cubicBezTo>
                      <a:pt x="249551" y="19736"/>
                      <a:pt x="268602" y="24675"/>
                      <a:pt x="252727" y="28908"/>
                    </a:cubicBezTo>
                    <a:cubicBezTo>
                      <a:pt x="236852" y="33141"/>
                      <a:pt x="189226" y="59953"/>
                      <a:pt x="165943" y="69125"/>
                    </a:cubicBezTo>
                    <a:cubicBezTo>
                      <a:pt x="142660" y="78297"/>
                      <a:pt x="103149" y="83942"/>
                      <a:pt x="100327" y="102992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955FE156-0E05-4707-9697-C54FB0AF8797}"/>
                </a:ext>
              </a:extLst>
            </p:cNvPr>
            <p:cNvGrpSpPr/>
            <p:nvPr/>
          </p:nvGrpSpPr>
          <p:grpSpPr>
            <a:xfrm rot="21199907">
              <a:off x="6243143" y="6564984"/>
              <a:ext cx="613007" cy="600570"/>
              <a:chOff x="5966621" y="1897342"/>
              <a:chExt cx="1161280" cy="1137720"/>
            </a:xfrm>
          </p:grpSpPr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B9FCBB4C-5622-4212-B8B5-24885E08521D}"/>
                  </a:ext>
                </a:extLst>
              </p:cNvPr>
              <p:cNvSpPr/>
              <p:nvPr/>
            </p:nvSpPr>
            <p:spPr>
              <a:xfrm>
                <a:off x="5966621" y="1897342"/>
                <a:ext cx="1161280" cy="233042"/>
              </a:xfrm>
              <a:custGeom>
                <a:avLst/>
                <a:gdLst>
                  <a:gd name="connsiteX0" fmla="*/ 480746 w 1161280"/>
                  <a:gd name="connsiteY0" fmla="*/ 1308 h 233042"/>
                  <a:gd name="connsiteX1" fmla="*/ 484979 w 1161280"/>
                  <a:gd name="connsiteY1" fmla="*/ 52108 h 233042"/>
                  <a:gd name="connsiteX2" fmla="*/ 487096 w 1161280"/>
                  <a:gd name="connsiteY2" fmla="*/ 79625 h 233042"/>
                  <a:gd name="connsiteX3" fmla="*/ 324112 w 1161280"/>
                  <a:gd name="connsiteY3" fmla="*/ 69041 h 233042"/>
                  <a:gd name="connsiteX4" fmla="*/ 36246 w 1161280"/>
                  <a:gd name="connsiteY4" fmla="*/ 71158 h 233042"/>
                  <a:gd name="connsiteX5" fmla="*/ 19312 w 1161280"/>
                  <a:gd name="connsiteY5" fmla="*/ 174875 h 233042"/>
                  <a:gd name="connsiteX6" fmla="*/ 34129 w 1161280"/>
                  <a:gd name="connsiteY6" fmla="*/ 221441 h 233042"/>
                  <a:gd name="connsiteX7" fmla="*/ 419362 w 1161280"/>
                  <a:gd name="connsiteY7" fmla="*/ 227791 h 233042"/>
                  <a:gd name="connsiteX8" fmla="*/ 1105162 w 1161280"/>
                  <a:gd name="connsiteY8" fmla="*/ 225675 h 233042"/>
                  <a:gd name="connsiteX9" fmla="*/ 1122096 w 1161280"/>
                  <a:gd name="connsiteY9" fmla="*/ 138891 h 233042"/>
                  <a:gd name="connsiteX10" fmla="*/ 1122096 w 1161280"/>
                  <a:gd name="connsiteY10" fmla="*/ 54225 h 233042"/>
                  <a:gd name="connsiteX11" fmla="*/ 861746 w 1161280"/>
                  <a:gd name="connsiteY11" fmla="*/ 56341 h 233042"/>
                  <a:gd name="connsiteX12" fmla="*/ 686062 w 1161280"/>
                  <a:gd name="connsiteY12" fmla="*/ 77508 h 233042"/>
                  <a:gd name="connsiteX13" fmla="*/ 669129 w 1161280"/>
                  <a:gd name="connsiteY13" fmla="*/ 20358 h 233042"/>
                  <a:gd name="connsiteX14" fmla="*/ 480746 w 1161280"/>
                  <a:gd name="connsiteY14" fmla="*/ 1308 h 23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1280" h="233042">
                    <a:moveTo>
                      <a:pt x="480746" y="1308"/>
                    </a:moveTo>
                    <a:cubicBezTo>
                      <a:pt x="450054" y="6600"/>
                      <a:pt x="483921" y="39055"/>
                      <a:pt x="484979" y="52108"/>
                    </a:cubicBezTo>
                    <a:cubicBezTo>
                      <a:pt x="486037" y="65161"/>
                      <a:pt x="513907" y="76803"/>
                      <a:pt x="487096" y="79625"/>
                    </a:cubicBezTo>
                    <a:cubicBezTo>
                      <a:pt x="460285" y="82447"/>
                      <a:pt x="399254" y="70452"/>
                      <a:pt x="324112" y="69041"/>
                    </a:cubicBezTo>
                    <a:cubicBezTo>
                      <a:pt x="248970" y="67630"/>
                      <a:pt x="87046" y="53519"/>
                      <a:pt x="36246" y="71158"/>
                    </a:cubicBezTo>
                    <a:cubicBezTo>
                      <a:pt x="-14554" y="88797"/>
                      <a:pt x="19665" y="149828"/>
                      <a:pt x="19312" y="174875"/>
                    </a:cubicBezTo>
                    <a:cubicBezTo>
                      <a:pt x="18959" y="199922"/>
                      <a:pt x="-32546" y="212622"/>
                      <a:pt x="34129" y="221441"/>
                    </a:cubicBezTo>
                    <a:cubicBezTo>
                      <a:pt x="100804" y="230260"/>
                      <a:pt x="419362" y="227791"/>
                      <a:pt x="419362" y="227791"/>
                    </a:cubicBezTo>
                    <a:cubicBezTo>
                      <a:pt x="597867" y="228497"/>
                      <a:pt x="988040" y="240492"/>
                      <a:pt x="1105162" y="225675"/>
                    </a:cubicBezTo>
                    <a:cubicBezTo>
                      <a:pt x="1222284" y="210858"/>
                      <a:pt x="1119274" y="167466"/>
                      <a:pt x="1122096" y="138891"/>
                    </a:cubicBezTo>
                    <a:cubicBezTo>
                      <a:pt x="1124918" y="110316"/>
                      <a:pt x="1165488" y="67983"/>
                      <a:pt x="1122096" y="54225"/>
                    </a:cubicBezTo>
                    <a:cubicBezTo>
                      <a:pt x="1078704" y="40467"/>
                      <a:pt x="934418" y="52461"/>
                      <a:pt x="861746" y="56341"/>
                    </a:cubicBezTo>
                    <a:cubicBezTo>
                      <a:pt x="789074" y="60221"/>
                      <a:pt x="718165" y="83505"/>
                      <a:pt x="686062" y="77508"/>
                    </a:cubicBezTo>
                    <a:cubicBezTo>
                      <a:pt x="653959" y="71511"/>
                      <a:pt x="699468" y="33058"/>
                      <a:pt x="669129" y="20358"/>
                    </a:cubicBezTo>
                    <a:cubicBezTo>
                      <a:pt x="638790" y="7658"/>
                      <a:pt x="511438" y="-3984"/>
                      <a:pt x="480746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4D2BE5CD-C0C0-4EF4-9504-41F436747504}"/>
                  </a:ext>
                </a:extLst>
              </p:cNvPr>
              <p:cNvSpPr/>
              <p:nvPr/>
            </p:nvSpPr>
            <p:spPr>
              <a:xfrm>
                <a:off x="6180867" y="2165350"/>
                <a:ext cx="745110" cy="295334"/>
              </a:xfrm>
              <a:custGeom>
                <a:avLst/>
                <a:gdLst>
                  <a:gd name="connsiteX0" fmla="*/ 14616 w 745110"/>
                  <a:gd name="connsiteY0" fmla="*/ 0 h 295334"/>
                  <a:gd name="connsiteX1" fmla="*/ 14616 w 745110"/>
                  <a:gd name="connsiteY1" fmla="*/ 91017 h 295334"/>
                  <a:gd name="connsiteX2" fmla="*/ 20966 w 745110"/>
                  <a:gd name="connsiteY2" fmla="*/ 279400 h 295334"/>
                  <a:gd name="connsiteX3" fmla="*/ 277083 w 745110"/>
                  <a:gd name="connsiteY3" fmla="*/ 281517 h 295334"/>
                  <a:gd name="connsiteX4" fmla="*/ 719466 w 745110"/>
                  <a:gd name="connsiteY4" fmla="*/ 279400 h 295334"/>
                  <a:gd name="connsiteX5" fmla="*/ 691950 w 745110"/>
                  <a:gd name="connsiteY5" fmla="*/ 74083 h 295334"/>
                  <a:gd name="connsiteX6" fmla="*/ 691950 w 745110"/>
                  <a:gd name="connsiteY6" fmla="*/ 12700 h 295334"/>
                  <a:gd name="connsiteX7" fmla="*/ 425250 w 745110"/>
                  <a:gd name="connsiteY7" fmla="*/ 10583 h 295334"/>
                  <a:gd name="connsiteX8" fmla="*/ 14616 w 745110"/>
                  <a:gd name="connsiteY8" fmla="*/ 0 h 29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10" h="295334">
                    <a:moveTo>
                      <a:pt x="14616" y="0"/>
                    </a:moveTo>
                    <a:cubicBezTo>
                      <a:pt x="14087" y="22225"/>
                      <a:pt x="13558" y="44450"/>
                      <a:pt x="14616" y="91017"/>
                    </a:cubicBezTo>
                    <a:cubicBezTo>
                      <a:pt x="15674" y="137584"/>
                      <a:pt x="-22778" y="247650"/>
                      <a:pt x="20966" y="279400"/>
                    </a:cubicBezTo>
                    <a:cubicBezTo>
                      <a:pt x="64710" y="311150"/>
                      <a:pt x="277083" y="281517"/>
                      <a:pt x="277083" y="281517"/>
                    </a:cubicBezTo>
                    <a:cubicBezTo>
                      <a:pt x="393500" y="281517"/>
                      <a:pt x="650322" y="313972"/>
                      <a:pt x="719466" y="279400"/>
                    </a:cubicBezTo>
                    <a:cubicBezTo>
                      <a:pt x="788611" y="244828"/>
                      <a:pt x="696536" y="118533"/>
                      <a:pt x="691950" y="74083"/>
                    </a:cubicBezTo>
                    <a:cubicBezTo>
                      <a:pt x="687364" y="29633"/>
                      <a:pt x="736400" y="23283"/>
                      <a:pt x="691950" y="12700"/>
                    </a:cubicBezTo>
                    <a:cubicBezTo>
                      <a:pt x="647500" y="2117"/>
                      <a:pt x="425250" y="10583"/>
                      <a:pt x="425250" y="10583"/>
                    </a:cubicBezTo>
                    <a:lnTo>
                      <a:pt x="14616" y="0"/>
                    </a:ln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35EE907F-C2FD-41A6-A7FC-74BC1EF094A6}"/>
                  </a:ext>
                </a:extLst>
              </p:cNvPr>
              <p:cNvSpPr/>
              <p:nvPr/>
            </p:nvSpPr>
            <p:spPr>
              <a:xfrm>
                <a:off x="6380084" y="2273940"/>
                <a:ext cx="369271" cy="65145"/>
              </a:xfrm>
              <a:custGeom>
                <a:avLst/>
                <a:gdLst>
                  <a:gd name="connsiteX0" fmla="*/ 5899 w 369271"/>
                  <a:gd name="connsiteY0" fmla="*/ 7827 h 65145"/>
                  <a:gd name="connsiteX1" fmla="*/ 333983 w 369271"/>
                  <a:gd name="connsiteY1" fmla="*/ 3593 h 65145"/>
                  <a:gd name="connsiteX2" fmla="*/ 355149 w 369271"/>
                  <a:gd name="connsiteY2" fmla="*/ 45927 h 65145"/>
                  <a:gd name="connsiteX3" fmla="*/ 289533 w 369271"/>
                  <a:gd name="connsiteY3" fmla="*/ 64977 h 65145"/>
                  <a:gd name="connsiteX4" fmla="*/ 135016 w 369271"/>
                  <a:gd name="connsiteY4" fmla="*/ 52277 h 65145"/>
                  <a:gd name="connsiteX5" fmla="*/ 5899 w 369271"/>
                  <a:gd name="connsiteY5" fmla="*/ 7827 h 6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271" h="65145">
                    <a:moveTo>
                      <a:pt x="5899" y="7827"/>
                    </a:moveTo>
                    <a:cubicBezTo>
                      <a:pt x="39060" y="-287"/>
                      <a:pt x="275775" y="-2757"/>
                      <a:pt x="333983" y="3593"/>
                    </a:cubicBezTo>
                    <a:cubicBezTo>
                      <a:pt x="392191" y="9943"/>
                      <a:pt x="362557" y="35696"/>
                      <a:pt x="355149" y="45927"/>
                    </a:cubicBezTo>
                    <a:cubicBezTo>
                      <a:pt x="347741" y="56158"/>
                      <a:pt x="326222" y="63919"/>
                      <a:pt x="289533" y="64977"/>
                    </a:cubicBezTo>
                    <a:cubicBezTo>
                      <a:pt x="252844" y="66035"/>
                      <a:pt x="181935" y="62155"/>
                      <a:pt x="135016" y="52277"/>
                    </a:cubicBezTo>
                    <a:cubicBezTo>
                      <a:pt x="88097" y="42399"/>
                      <a:pt x="-27262" y="15941"/>
                      <a:pt x="5899" y="782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4BCF0A19-9362-4B35-979A-F40C97B92E40}"/>
                  </a:ext>
                </a:extLst>
              </p:cNvPr>
              <p:cNvSpPr/>
              <p:nvPr/>
            </p:nvSpPr>
            <p:spPr>
              <a:xfrm>
                <a:off x="6045128" y="2445366"/>
                <a:ext cx="1031743" cy="589696"/>
              </a:xfrm>
              <a:custGeom>
                <a:avLst/>
                <a:gdLst>
                  <a:gd name="connsiteX0" fmla="*/ 14889 w 1031743"/>
                  <a:gd name="connsiteY0" fmla="*/ 553951 h 589696"/>
                  <a:gd name="connsiteX1" fmla="*/ 8539 w 1031743"/>
                  <a:gd name="connsiteY1" fmla="*/ 403667 h 589696"/>
                  <a:gd name="connsiteX2" fmla="*/ 27589 w 1031743"/>
                  <a:gd name="connsiteY2" fmla="*/ 24784 h 589696"/>
                  <a:gd name="connsiteX3" fmla="*/ 76272 w 1031743"/>
                  <a:gd name="connsiteY3" fmla="*/ 35367 h 589696"/>
                  <a:gd name="connsiteX4" fmla="*/ 969505 w 1031743"/>
                  <a:gd name="connsiteY4" fmla="*/ 33251 h 589696"/>
                  <a:gd name="connsiteX5" fmla="*/ 958922 w 1031743"/>
                  <a:gd name="connsiteY5" fmla="*/ 45951 h 589696"/>
                  <a:gd name="connsiteX6" fmla="*/ 984322 w 1031743"/>
                  <a:gd name="connsiteY6" fmla="*/ 247034 h 589696"/>
                  <a:gd name="connsiteX7" fmla="*/ 982205 w 1031743"/>
                  <a:gd name="connsiteY7" fmla="*/ 435417 h 589696"/>
                  <a:gd name="connsiteX8" fmla="*/ 958922 w 1031743"/>
                  <a:gd name="connsiteY8" fmla="*/ 541251 h 589696"/>
                  <a:gd name="connsiteX9" fmla="*/ 791705 w 1031743"/>
                  <a:gd name="connsiteY9" fmla="*/ 587817 h 589696"/>
                  <a:gd name="connsiteX10" fmla="*/ 709155 w 1031743"/>
                  <a:gd name="connsiteY10" fmla="*/ 481984 h 589696"/>
                  <a:gd name="connsiteX11" fmla="*/ 480555 w 1031743"/>
                  <a:gd name="connsiteY11" fmla="*/ 462934 h 589696"/>
                  <a:gd name="connsiteX12" fmla="*/ 425522 w 1031743"/>
                  <a:gd name="connsiteY12" fmla="*/ 471401 h 589696"/>
                  <a:gd name="connsiteX13" fmla="*/ 425522 w 1031743"/>
                  <a:gd name="connsiteY13" fmla="*/ 513734 h 589696"/>
                  <a:gd name="connsiteX14" fmla="*/ 351439 w 1031743"/>
                  <a:gd name="connsiteY14" fmla="*/ 505267 h 589696"/>
                  <a:gd name="connsiteX15" fmla="*/ 268889 w 1031743"/>
                  <a:gd name="connsiteY15" fmla="*/ 513734 h 589696"/>
                  <a:gd name="connsiteX16" fmla="*/ 266772 w 1031743"/>
                  <a:gd name="connsiteY16" fmla="*/ 486217 h 589696"/>
                  <a:gd name="connsiteX17" fmla="*/ 268889 w 1031743"/>
                  <a:gd name="connsiteY17" fmla="*/ 217401 h 589696"/>
                  <a:gd name="connsiteX18" fmla="*/ 465739 w 1031743"/>
                  <a:gd name="connsiteY18" fmla="*/ 208934 h 589696"/>
                  <a:gd name="connsiteX19" fmla="*/ 719739 w 1031743"/>
                  <a:gd name="connsiteY19" fmla="*/ 200467 h 589696"/>
                  <a:gd name="connsiteX20" fmla="*/ 719739 w 1031743"/>
                  <a:gd name="connsiteY20" fmla="*/ 274551 h 589696"/>
                  <a:gd name="connsiteX21" fmla="*/ 728205 w 1031743"/>
                  <a:gd name="connsiteY21" fmla="*/ 384617 h 589696"/>
                  <a:gd name="connsiteX22" fmla="*/ 766305 w 1031743"/>
                  <a:gd name="connsiteY22" fmla="*/ 384617 h 589696"/>
                  <a:gd name="connsiteX23" fmla="*/ 814989 w 1031743"/>
                  <a:gd name="connsiteY23" fmla="*/ 340167 h 589696"/>
                  <a:gd name="connsiteX24" fmla="*/ 814989 w 1031743"/>
                  <a:gd name="connsiteY24" fmla="*/ 230101 h 589696"/>
                  <a:gd name="connsiteX25" fmla="*/ 793822 w 1031743"/>
                  <a:gd name="connsiteY25" fmla="*/ 168717 h 589696"/>
                  <a:gd name="connsiteX26" fmla="*/ 605439 w 1031743"/>
                  <a:gd name="connsiteY26" fmla="*/ 189884 h 589696"/>
                  <a:gd name="connsiteX27" fmla="*/ 163055 w 1031743"/>
                  <a:gd name="connsiteY27" fmla="*/ 177184 h 589696"/>
                  <a:gd name="connsiteX28" fmla="*/ 182105 w 1031743"/>
                  <a:gd name="connsiteY28" fmla="*/ 272434 h 589696"/>
                  <a:gd name="connsiteX29" fmla="*/ 186339 w 1031743"/>
                  <a:gd name="connsiteY29" fmla="*/ 475634 h 589696"/>
                  <a:gd name="connsiteX30" fmla="*/ 175755 w 1031743"/>
                  <a:gd name="connsiteY30" fmla="*/ 549717 h 589696"/>
                  <a:gd name="connsiteX31" fmla="*/ 14889 w 1031743"/>
                  <a:gd name="connsiteY31" fmla="*/ 553951 h 58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31743" h="589696">
                    <a:moveTo>
                      <a:pt x="14889" y="553951"/>
                    </a:moveTo>
                    <a:cubicBezTo>
                      <a:pt x="-12980" y="529609"/>
                      <a:pt x="6422" y="491861"/>
                      <a:pt x="8539" y="403667"/>
                    </a:cubicBezTo>
                    <a:cubicBezTo>
                      <a:pt x="10656" y="315473"/>
                      <a:pt x="16300" y="86167"/>
                      <a:pt x="27589" y="24784"/>
                    </a:cubicBezTo>
                    <a:cubicBezTo>
                      <a:pt x="38878" y="-36599"/>
                      <a:pt x="76272" y="35367"/>
                      <a:pt x="76272" y="35367"/>
                    </a:cubicBezTo>
                    <a:lnTo>
                      <a:pt x="969505" y="33251"/>
                    </a:lnTo>
                    <a:cubicBezTo>
                      <a:pt x="1116613" y="35015"/>
                      <a:pt x="956453" y="10320"/>
                      <a:pt x="958922" y="45951"/>
                    </a:cubicBezTo>
                    <a:cubicBezTo>
                      <a:pt x="961392" y="81581"/>
                      <a:pt x="980442" y="182123"/>
                      <a:pt x="984322" y="247034"/>
                    </a:cubicBezTo>
                    <a:cubicBezTo>
                      <a:pt x="988202" y="311945"/>
                      <a:pt x="986438" y="386381"/>
                      <a:pt x="982205" y="435417"/>
                    </a:cubicBezTo>
                    <a:cubicBezTo>
                      <a:pt x="977972" y="484453"/>
                      <a:pt x="990672" y="515851"/>
                      <a:pt x="958922" y="541251"/>
                    </a:cubicBezTo>
                    <a:cubicBezTo>
                      <a:pt x="927172" y="566651"/>
                      <a:pt x="833333" y="597695"/>
                      <a:pt x="791705" y="587817"/>
                    </a:cubicBezTo>
                    <a:cubicBezTo>
                      <a:pt x="750077" y="577939"/>
                      <a:pt x="761013" y="502798"/>
                      <a:pt x="709155" y="481984"/>
                    </a:cubicBezTo>
                    <a:cubicBezTo>
                      <a:pt x="657297" y="461170"/>
                      <a:pt x="527827" y="464698"/>
                      <a:pt x="480555" y="462934"/>
                    </a:cubicBezTo>
                    <a:cubicBezTo>
                      <a:pt x="433283" y="461170"/>
                      <a:pt x="434694" y="462934"/>
                      <a:pt x="425522" y="471401"/>
                    </a:cubicBezTo>
                    <a:cubicBezTo>
                      <a:pt x="416350" y="479868"/>
                      <a:pt x="437869" y="508090"/>
                      <a:pt x="425522" y="513734"/>
                    </a:cubicBezTo>
                    <a:cubicBezTo>
                      <a:pt x="413175" y="519378"/>
                      <a:pt x="377544" y="505267"/>
                      <a:pt x="351439" y="505267"/>
                    </a:cubicBezTo>
                    <a:cubicBezTo>
                      <a:pt x="325334" y="505267"/>
                      <a:pt x="283000" y="516909"/>
                      <a:pt x="268889" y="513734"/>
                    </a:cubicBezTo>
                    <a:cubicBezTo>
                      <a:pt x="254778" y="510559"/>
                      <a:pt x="266772" y="535606"/>
                      <a:pt x="266772" y="486217"/>
                    </a:cubicBezTo>
                    <a:cubicBezTo>
                      <a:pt x="266772" y="436828"/>
                      <a:pt x="235728" y="263615"/>
                      <a:pt x="268889" y="217401"/>
                    </a:cubicBezTo>
                    <a:cubicBezTo>
                      <a:pt x="302050" y="171187"/>
                      <a:pt x="465739" y="208934"/>
                      <a:pt x="465739" y="208934"/>
                    </a:cubicBezTo>
                    <a:cubicBezTo>
                      <a:pt x="540881" y="206112"/>
                      <a:pt x="677406" y="189531"/>
                      <a:pt x="719739" y="200467"/>
                    </a:cubicBezTo>
                    <a:cubicBezTo>
                      <a:pt x="762072" y="211403"/>
                      <a:pt x="718328" y="243859"/>
                      <a:pt x="719739" y="274551"/>
                    </a:cubicBezTo>
                    <a:cubicBezTo>
                      <a:pt x="721150" y="305243"/>
                      <a:pt x="720444" y="366273"/>
                      <a:pt x="728205" y="384617"/>
                    </a:cubicBezTo>
                    <a:cubicBezTo>
                      <a:pt x="735966" y="402961"/>
                      <a:pt x="751841" y="392025"/>
                      <a:pt x="766305" y="384617"/>
                    </a:cubicBezTo>
                    <a:cubicBezTo>
                      <a:pt x="780769" y="377209"/>
                      <a:pt x="806875" y="365920"/>
                      <a:pt x="814989" y="340167"/>
                    </a:cubicBezTo>
                    <a:cubicBezTo>
                      <a:pt x="823103" y="314414"/>
                      <a:pt x="818517" y="258676"/>
                      <a:pt x="814989" y="230101"/>
                    </a:cubicBezTo>
                    <a:cubicBezTo>
                      <a:pt x="811461" y="201526"/>
                      <a:pt x="828747" y="175420"/>
                      <a:pt x="793822" y="168717"/>
                    </a:cubicBezTo>
                    <a:cubicBezTo>
                      <a:pt x="758897" y="162014"/>
                      <a:pt x="710567" y="188473"/>
                      <a:pt x="605439" y="189884"/>
                    </a:cubicBezTo>
                    <a:cubicBezTo>
                      <a:pt x="500311" y="191295"/>
                      <a:pt x="233611" y="163426"/>
                      <a:pt x="163055" y="177184"/>
                    </a:cubicBezTo>
                    <a:cubicBezTo>
                      <a:pt x="92499" y="190942"/>
                      <a:pt x="178224" y="222692"/>
                      <a:pt x="182105" y="272434"/>
                    </a:cubicBezTo>
                    <a:cubicBezTo>
                      <a:pt x="185986" y="322176"/>
                      <a:pt x="187397" y="429420"/>
                      <a:pt x="186339" y="475634"/>
                    </a:cubicBezTo>
                    <a:cubicBezTo>
                      <a:pt x="185281" y="521848"/>
                      <a:pt x="205036" y="537017"/>
                      <a:pt x="175755" y="549717"/>
                    </a:cubicBezTo>
                    <a:cubicBezTo>
                      <a:pt x="146474" y="562417"/>
                      <a:pt x="42758" y="578293"/>
                      <a:pt x="14889" y="553951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82BE5F4D-248F-4BA9-A5B9-531A4E3C0E71}"/>
                  </a:ext>
                </a:extLst>
              </p:cNvPr>
              <p:cNvSpPr/>
              <p:nvPr/>
            </p:nvSpPr>
            <p:spPr>
              <a:xfrm>
                <a:off x="6411328" y="2722470"/>
                <a:ext cx="226589" cy="109633"/>
              </a:xfrm>
              <a:custGeom>
                <a:avLst/>
                <a:gdLst>
                  <a:gd name="connsiteX0" fmla="*/ 12755 w 226589"/>
                  <a:gd name="connsiteY0" fmla="*/ 3797 h 109633"/>
                  <a:gd name="connsiteX1" fmla="*/ 31805 w 226589"/>
                  <a:gd name="connsiteY1" fmla="*/ 63063 h 109633"/>
                  <a:gd name="connsiteX2" fmla="*/ 224422 w 226589"/>
                  <a:gd name="connsiteY2" fmla="*/ 109630 h 109633"/>
                  <a:gd name="connsiteX3" fmla="*/ 139755 w 226589"/>
                  <a:gd name="connsiteY3" fmla="*/ 65180 h 109633"/>
                  <a:gd name="connsiteX4" fmla="*/ 207489 w 226589"/>
                  <a:gd name="connsiteY4" fmla="*/ 22847 h 109633"/>
                  <a:gd name="connsiteX5" fmla="*/ 160922 w 226589"/>
                  <a:gd name="connsiteY5" fmla="*/ 8030 h 109633"/>
                  <a:gd name="connsiteX6" fmla="*/ 12755 w 226589"/>
                  <a:gd name="connsiteY6" fmla="*/ 3797 h 10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589" h="109633">
                    <a:moveTo>
                      <a:pt x="12755" y="3797"/>
                    </a:moveTo>
                    <a:cubicBezTo>
                      <a:pt x="-8764" y="12969"/>
                      <a:pt x="-3473" y="45424"/>
                      <a:pt x="31805" y="63063"/>
                    </a:cubicBezTo>
                    <a:cubicBezTo>
                      <a:pt x="67083" y="80702"/>
                      <a:pt x="206430" y="109277"/>
                      <a:pt x="224422" y="109630"/>
                    </a:cubicBezTo>
                    <a:cubicBezTo>
                      <a:pt x="242414" y="109983"/>
                      <a:pt x="142577" y="79644"/>
                      <a:pt x="139755" y="65180"/>
                    </a:cubicBezTo>
                    <a:cubicBezTo>
                      <a:pt x="136933" y="50716"/>
                      <a:pt x="203961" y="32372"/>
                      <a:pt x="207489" y="22847"/>
                    </a:cubicBezTo>
                    <a:cubicBezTo>
                      <a:pt x="211017" y="13322"/>
                      <a:pt x="189144" y="11558"/>
                      <a:pt x="160922" y="8030"/>
                    </a:cubicBezTo>
                    <a:cubicBezTo>
                      <a:pt x="132700" y="4502"/>
                      <a:pt x="34274" y="-5375"/>
                      <a:pt x="12755" y="379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D6ADA7DC-9427-4E68-9E9F-EEC28AF2D77E}"/>
                </a:ext>
              </a:extLst>
            </p:cNvPr>
            <p:cNvGrpSpPr/>
            <p:nvPr/>
          </p:nvGrpSpPr>
          <p:grpSpPr>
            <a:xfrm rot="20925480">
              <a:off x="6922286" y="6458267"/>
              <a:ext cx="658826" cy="639978"/>
              <a:chOff x="8510804" y="3453026"/>
              <a:chExt cx="1159949" cy="1126764"/>
            </a:xfrm>
          </p:grpSpPr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AF1C9363-6A07-4791-B08D-8D12F9E3FA0F}"/>
                  </a:ext>
                </a:extLst>
              </p:cNvPr>
              <p:cNvSpPr/>
              <p:nvPr/>
            </p:nvSpPr>
            <p:spPr>
              <a:xfrm>
                <a:off x="8510804" y="3453026"/>
                <a:ext cx="1159949" cy="1126764"/>
              </a:xfrm>
              <a:custGeom>
                <a:avLst/>
                <a:gdLst>
                  <a:gd name="connsiteX0" fmla="*/ 29946 w 1159949"/>
                  <a:gd name="connsiteY0" fmla="*/ 242674 h 1126764"/>
                  <a:gd name="connsiteX1" fmla="*/ 26771 w 1159949"/>
                  <a:gd name="connsiteY1" fmla="*/ 296649 h 1126764"/>
                  <a:gd name="connsiteX2" fmla="*/ 58521 w 1159949"/>
                  <a:gd name="connsiteY2" fmla="*/ 369674 h 1126764"/>
                  <a:gd name="connsiteX3" fmla="*/ 137896 w 1159949"/>
                  <a:gd name="connsiteY3" fmla="*/ 369674 h 1126764"/>
                  <a:gd name="connsiteX4" fmla="*/ 160121 w 1159949"/>
                  <a:gd name="connsiteY4" fmla="*/ 369674 h 1126764"/>
                  <a:gd name="connsiteX5" fmla="*/ 83921 w 1159949"/>
                  <a:gd name="connsiteY5" fmla="*/ 525249 h 1126764"/>
                  <a:gd name="connsiteX6" fmla="*/ 7721 w 1159949"/>
                  <a:gd name="connsiteY6" fmla="*/ 658599 h 1126764"/>
                  <a:gd name="connsiteX7" fmla="*/ 14071 w 1159949"/>
                  <a:gd name="connsiteY7" fmla="*/ 814174 h 1126764"/>
                  <a:gd name="connsiteX8" fmla="*/ 109321 w 1159949"/>
                  <a:gd name="connsiteY8" fmla="*/ 804649 h 1126764"/>
                  <a:gd name="connsiteX9" fmla="*/ 153771 w 1159949"/>
                  <a:gd name="connsiteY9" fmla="*/ 757024 h 1126764"/>
                  <a:gd name="connsiteX10" fmla="*/ 160121 w 1159949"/>
                  <a:gd name="connsiteY10" fmla="*/ 982449 h 1126764"/>
                  <a:gd name="connsiteX11" fmla="*/ 236321 w 1159949"/>
                  <a:gd name="connsiteY11" fmla="*/ 1109449 h 1126764"/>
                  <a:gd name="connsiteX12" fmla="*/ 318871 w 1159949"/>
                  <a:gd name="connsiteY12" fmla="*/ 1077699 h 1126764"/>
                  <a:gd name="connsiteX13" fmla="*/ 363321 w 1159949"/>
                  <a:gd name="connsiteY13" fmla="*/ 674474 h 1126764"/>
                  <a:gd name="connsiteX14" fmla="*/ 410946 w 1159949"/>
                  <a:gd name="connsiteY14" fmla="*/ 683999 h 1126764"/>
                  <a:gd name="connsiteX15" fmla="*/ 461746 w 1159949"/>
                  <a:gd name="connsiteY15" fmla="*/ 636374 h 1126764"/>
                  <a:gd name="connsiteX16" fmla="*/ 515721 w 1159949"/>
                  <a:gd name="connsiteY16" fmla="*/ 664949 h 1126764"/>
                  <a:gd name="connsiteX17" fmla="*/ 550646 w 1159949"/>
                  <a:gd name="connsiteY17" fmla="*/ 645899 h 1126764"/>
                  <a:gd name="connsiteX18" fmla="*/ 614146 w 1159949"/>
                  <a:gd name="connsiteY18" fmla="*/ 741149 h 1126764"/>
                  <a:gd name="connsiteX19" fmla="*/ 668121 w 1159949"/>
                  <a:gd name="connsiteY19" fmla="*/ 858624 h 1126764"/>
                  <a:gd name="connsiteX20" fmla="*/ 566521 w 1159949"/>
                  <a:gd name="connsiteY20" fmla="*/ 899899 h 1126764"/>
                  <a:gd name="connsiteX21" fmla="*/ 426821 w 1159949"/>
                  <a:gd name="connsiteY21" fmla="*/ 947524 h 1126764"/>
                  <a:gd name="connsiteX22" fmla="*/ 487146 w 1159949"/>
                  <a:gd name="connsiteY22" fmla="*/ 1096749 h 1126764"/>
                  <a:gd name="connsiteX23" fmla="*/ 623671 w 1159949"/>
                  <a:gd name="connsiteY23" fmla="*/ 1055474 h 1126764"/>
                  <a:gd name="connsiteX24" fmla="*/ 820521 w 1159949"/>
                  <a:gd name="connsiteY24" fmla="*/ 972924 h 1126764"/>
                  <a:gd name="connsiteX25" fmla="*/ 982446 w 1159949"/>
                  <a:gd name="connsiteY25" fmla="*/ 1074524 h 1126764"/>
                  <a:gd name="connsiteX26" fmla="*/ 1103096 w 1159949"/>
                  <a:gd name="connsiteY26" fmla="*/ 1039599 h 1126764"/>
                  <a:gd name="connsiteX27" fmla="*/ 1134846 w 1159949"/>
                  <a:gd name="connsiteY27" fmla="*/ 982449 h 1126764"/>
                  <a:gd name="connsiteX28" fmla="*/ 995146 w 1159949"/>
                  <a:gd name="connsiteY28" fmla="*/ 918949 h 1126764"/>
                  <a:gd name="connsiteX29" fmla="*/ 934821 w 1159949"/>
                  <a:gd name="connsiteY29" fmla="*/ 849099 h 1126764"/>
                  <a:gd name="connsiteX30" fmla="*/ 979271 w 1159949"/>
                  <a:gd name="connsiteY30" fmla="*/ 674474 h 1126764"/>
                  <a:gd name="connsiteX31" fmla="*/ 1020546 w 1159949"/>
                  <a:gd name="connsiteY31" fmla="*/ 639549 h 1126764"/>
                  <a:gd name="connsiteX32" fmla="*/ 1084046 w 1159949"/>
                  <a:gd name="connsiteY32" fmla="*/ 645899 h 1126764"/>
                  <a:gd name="connsiteX33" fmla="*/ 1138021 w 1159949"/>
                  <a:gd name="connsiteY33" fmla="*/ 541124 h 1126764"/>
                  <a:gd name="connsiteX34" fmla="*/ 985621 w 1159949"/>
                  <a:gd name="connsiteY34" fmla="*/ 420474 h 1126764"/>
                  <a:gd name="connsiteX35" fmla="*/ 931646 w 1159949"/>
                  <a:gd name="connsiteY35" fmla="*/ 322049 h 1126764"/>
                  <a:gd name="connsiteX36" fmla="*/ 1023721 w 1159949"/>
                  <a:gd name="connsiteY36" fmla="*/ 290299 h 1126764"/>
                  <a:gd name="connsiteX37" fmla="*/ 1122146 w 1159949"/>
                  <a:gd name="connsiteY37" fmla="*/ 242674 h 1126764"/>
                  <a:gd name="connsiteX38" fmla="*/ 1141196 w 1159949"/>
                  <a:gd name="connsiteY38" fmla="*/ 163299 h 1126764"/>
                  <a:gd name="connsiteX39" fmla="*/ 861796 w 1159949"/>
                  <a:gd name="connsiteY39" fmla="*/ 137899 h 1126764"/>
                  <a:gd name="connsiteX40" fmla="*/ 845921 w 1159949"/>
                  <a:gd name="connsiteY40" fmla="*/ 52174 h 1126764"/>
                  <a:gd name="connsiteX41" fmla="*/ 817346 w 1159949"/>
                  <a:gd name="connsiteY41" fmla="*/ 10899 h 1126764"/>
                  <a:gd name="connsiteX42" fmla="*/ 636371 w 1159949"/>
                  <a:gd name="connsiteY42" fmla="*/ 10899 h 1126764"/>
                  <a:gd name="connsiteX43" fmla="*/ 671296 w 1159949"/>
                  <a:gd name="connsiteY43" fmla="*/ 134724 h 1126764"/>
                  <a:gd name="connsiteX44" fmla="*/ 544296 w 1159949"/>
                  <a:gd name="connsiteY44" fmla="*/ 153774 h 1126764"/>
                  <a:gd name="connsiteX45" fmla="*/ 401421 w 1159949"/>
                  <a:gd name="connsiteY45" fmla="*/ 147424 h 1126764"/>
                  <a:gd name="connsiteX46" fmla="*/ 404596 w 1159949"/>
                  <a:gd name="connsiteY46" fmla="*/ 233149 h 1126764"/>
                  <a:gd name="connsiteX47" fmla="*/ 341096 w 1159949"/>
                  <a:gd name="connsiteY47" fmla="*/ 226799 h 1126764"/>
                  <a:gd name="connsiteX48" fmla="*/ 331571 w 1159949"/>
                  <a:gd name="connsiteY48" fmla="*/ 122024 h 1126764"/>
                  <a:gd name="connsiteX49" fmla="*/ 331571 w 1159949"/>
                  <a:gd name="connsiteY49" fmla="*/ 26774 h 1126764"/>
                  <a:gd name="connsiteX50" fmla="*/ 220446 w 1159949"/>
                  <a:gd name="connsiteY50" fmla="*/ 17249 h 1126764"/>
                  <a:gd name="connsiteX51" fmla="*/ 185521 w 1159949"/>
                  <a:gd name="connsiteY51" fmla="*/ 17249 h 1126764"/>
                  <a:gd name="connsiteX52" fmla="*/ 185521 w 1159949"/>
                  <a:gd name="connsiteY52" fmla="*/ 195049 h 1126764"/>
                  <a:gd name="connsiteX53" fmla="*/ 134721 w 1159949"/>
                  <a:gd name="connsiteY53" fmla="*/ 233149 h 1126764"/>
                  <a:gd name="connsiteX54" fmla="*/ 29946 w 1159949"/>
                  <a:gd name="connsiteY54" fmla="*/ 242674 h 112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59949" h="1126764">
                    <a:moveTo>
                      <a:pt x="29946" y="242674"/>
                    </a:moveTo>
                    <a:cubicBezTo>
                      <a:pt x="11954" y="253257"/>
                      <a:pt x="22009" y="275482"/>
                      <a:pt x="26771" y="296649"/>
                    </a:cubicBezTo>
                    <a:cubicBezTo>
                      <a:pt x="31533" y="317816"/>
                      <a:pt x="40000" y="357503"/>
                      <a:pt x="58521" y="369674"/>
                    </a:cubicBezTo>
                    <a:cubicBezTo>
                      <a:pt x="77042" y="381845"/>
                      <a:pt x="137896" y="369674"/>
                      <a:pt x="137896" y="369674"/>
                    </a:cubicBezTo>
                    <a:cubicBezTo>
                      <a:pt x="154829" y="369674"/>
                      <a:pt x="169117" y="343745"/>
                      <a:pt x="160121" y="369674"/>
                    </a:cubicBezTo>
                    <a:cubicBezTo>
                      <a:pt x="151125" y="395603"/>
                      <a:pt x="109321" y="477095"/>
                      <a:pt x="83921" y="525249"/>
                    </a:cubicBezTo>
                    <a:cubicBezTo>
                      <a:pt x="58521" y="573403"/>
                      <a:pt x="19363" y="610445"/>
                      <a:pt x="7721" y="658599"/>
                    </a:cubicBezTo>
                    <a:cubicBezTo>
                      <a:pt x="-3921" y="706753"/>
                      <a:pt x="-2862" y="789832"/>
                      <a:pt x="14071" y="814174"/>
                    </a:cubicBezTo>
                    <a:cubicBezTo>
                      <a:pt x="31004" y="838516"/>
                      <a:pt x="86038" y="814174"/>
                      <a:pt x="109321" y="804649"/>
                    </a:cubicBezTo>
                    <a:cubicBezTo>
                      <a:pt x="132604" y="795124"/>
                      <a:pt x="145304" y="727391"/>
                      <a:pt x="153771" y="757024"/>
                    </a:cubicBezTo>
                    <a:cubicBezTo>
                      <a:pt x="162238" y="786657"/>
                      <a:pt x="146363" y="923712"/>
                      <a:pt x="160121" y="982449"/>
                    </a:cubicBezTo>
                    <a:cubicBezTo>
                      <a:pt x="173879" y="1041187"/>
                      <a:pt x="209863" y="1093574"/>
                      <a:pt x="236321" y="1109449"/>
                    </a:cubicBezTo>
                    <a:cubicBezTo>
                      <a:pt x="262779" y="1125324"/>
                      <a:pt x="297704" y="1150195"/>
                      <a:pt x="318871" y="1077699"/>
                    </a:cubicBezTo>
                    <a:cubicBezTo>
                      <a:pt x="340038" y="1005203"/>
                      <a:pt x="347975" y="740091"/>
                      <a:pt x="363321" y="674474"/>
                    </a:cubicBezTo>
                    <a:cubicBezTo>
                      <a:pt x="378667" y="608857"/>
                      <a:pt x="394542" y="690349"/>
                      <a:pt x="410946" y="683999"/>
                    </a:cubicBezTo>
                    <a:cubicBezTo>
                      <a:pt x="427350" y="677649"/>
                      <a:pt x="444284" y="639549"/>
                      <a:pt x="461746" y="636374"/>
                    </a:cubicBezTo>
                    <a:cubicBezTo>
                      <a:pt x="479209" y="633199"/>
                      <a:pt x="500904" y="663362"/>
                      <a:pt x="515721" y="664949"/>
                    </a:cubicBezTo>
                    <a:cubicBezTo>
                      <a:pt x="530538" y="666536"/>
                      <a:pt x="534242" y="633199"/>
                      <a:pt x="550646" y="645899"/>
                    </a:cubicBezTo>
                    <a:cubicBezTo>
                      <a:pt x="567050" y="658599"/>
                      <a:pt x="594567" y="705695"/>
                      <a:pt x="614146" y="741149"/>
                    </a:cubicBezTo>
                    <a:cubicBezTo>
                      <a:pt x="633725" y="776603"/>
                      <a:pt x="676059" y="832166"/>
                      <a:pt x="668121" y="858624"/>
                    </a:cubicBezTo>
                    <a:cubicBezTo>
                      <a:pt x="660183" y="885082"/>
                      <a:pt x="606738" y="885082"/>
                      <a:pt x="566521" y="899899"/>
                    </a:cubicBezTo>
                    <a:cubicBezTo>
                      <a:pt x="526304" y="914716"/>
                      <a:pt x="440050" y="914716"/>
                      <a:pt x="426821" y="947524"/>
                    </a:cubicBezTo>
                    <a:cubicBezTo>
                      <a:pt x="413592" y="980332"/>
                      <a:pt x="454338" y="1078757"/>
                      <a:pt x="487146" y="1096749"/>
                    </a:cubicBezTo>
                    <a:cubicBezTo>
                      <a:pt x="519954" y="1114741"/>
                      <a:pt x="568109" y="1076112"/>
                      <a:pt x="623671" y="1055474"/>
                    </a:cubicBezTo>
                    <a:cubicBezTo>
                      <a:pt x="679234" y="1034837"/>
                      <a:pt x="760725" y="969749"/>
                      <a:pt x="820521" y="972924"/>
                    </a:cubicBezTo>
                    <a:cubicBezTo>
                      <a:pt x="880317" y="976099"/>
                      <a:pt x="935350" y="1063412"/>
                      <a:pt x="982446" y="1074524"/>
                    </a:cubicBezTo>
                    <a:cubicBezTo>
                      <a:pt x="1029542" y="1085636"/>
                      <a:pt x="1077696" y="1054945"/>
                      <a:pt x="1103096" y="1039599"/>
                    </a:cubicBezTo>
                    <a:cubicBezTo>
                      <a:pt x="1128496" y="1024253"/>
                      <a:pt x="1152838" y="1002557"/>
                      <a:pt x="1134846" y="982449"/>
                    </a:cubicBezTo>
                    <a:cubicBezTo>
                      <a:pt x="1116854" y="962341"/>
                      <a:pt x="1028483" y="941174"/>
                      <a:pt x="995146" y="918949"/>
                    </a:cubicBezTo>
                    <a:cubicBezTo>
                      <a:pt x="961809" y="896724"/>
                      <a:pt x="937467" y="889845"/>
                      <a:pt x="934821" y="849099"/>
                    </a:cubicBezTo>
                    <a:cubicBezTo>
                      <a:pt x="932175" y="808353"/>
                      <a:pt x="964984" y="709399"/>
                      <a:pt x="979271" y="674474"/>
                    </a:cubicBezTo>
                    <a:cubicBezTo>
                      <a:pt x="993559" y="639549"/>
                      <a:pt x="1003083" y="644312"/>
                      <a:pt x="1020546" y="639549"/>
                    </a:cubicBezTo>
                    <a:cubicBezTo>
                      <a:pt x="1038009" y="634786"/>
                      <a:pt x="1064467" y="662303"/>
                      <a:pt x="1084046" y="645899"/>
                    </a:cubicBezTo>
                    <a:cubicBezTo>
                      <a:pt x="1103625" y="629495"/>
                      <a:pt x="1154425" y="578695"/>
                      <a:pt x="1138021" y="541124"/>
                    </a:cubicBezTo>
                    <a:cubicBezTo>
                      <a:pt x="1121617" y="503553"/>
                      <a:pt x="1020017" y="456986"/>
                      <a:pt x="985621" y="420474"/>
                    </a:cubicBezTo>
                    <a:cubicBezTo>
                      <a:pt x="951225" y="383962"/>
                      <a:pt x="925296" y="343745"/>
                      <a:pt x="931646" y="322049"/>
                    </a:cubicBezTo>
                    <a:cubicBezTo>
                      <a:pt x="937996" y="300353"/>
                      <a:pt x="991971" y="303528"/>
                      <a:pt x="1023721" y="290299"/>
                    </a:cubicBezTo>
                    <a:cubicBezTo>
                      <a:pt x="1055471" y="277070"/>
                      <a:pt x="1102567" y="263841"/>
                      <a:pt x="1122146" y="242674"/>
                    </a:cubicBezTo>
                    <a:cubicBezTo>
                      <a:pt x="1141725" y="221507"/>
                      <a:pt x="1184588" y="180761"/>
                      <a:pt x="1141196" y="163299"/>
                    </a:cubicBezTo>
                    <a:cubicBezTo>
                      <a:pt x="1097804" y="145837"/>
                      <a:pt x="911009" y="156420"/>
                      <a:pt x="861796" y="137899"/>
                    </a:cubicBezTo>
                    <a:cubicBezTo>
                      <a:pt x="812583" y="119378"/>
                      <a:pt x="853329" y="73341"/>
                      <a:pt x="845921" y="52174"/>
                    </a:cubicBezTo>
                    <a:cubicBezTo>
                      <a:pt x="838513" y="31007"/>
                      <a:pt x="852271" y="17778"/>
                      <a:pt x="817346" y="10899"/>
                    </a:cubicBezTo>
                    <a:cubicBezTo>
                      <a:pt x="782421" y="4020"/>
                      <a:pt x="660713" y="-9738"/>
                      <a:pt x="636371" y="10899"/>
                    </a:cubicBezTo>
                    <a:cubicBezTo>
                      <a:pt x="612029" y="31536"/>
                      <a:pt x="686642" y="110912"/>
                      <a:pt x="671296" y="134724"/>
                    </a:cubicBezTo>
                    <a:cubicBezTo>
                      <a:pt x="655950" y="158536"/>
                      <a:pt x="589275" y="151657"/>
                      <a:pt x="544296" y="153774"/>
                    </a:cubicBezTo>
                    <a:cubicBezTo>
                      <a:pt x="499317" y="155891"/>
                      <a:pt x="424704" y="134195"/>
                      <a:pt x="401421" y="147424"/>
                    </a:cubicBezTo>
                    <a:cubicBezTo>
                      <a:pt x="378138" y="160653"/>
                      <a:pt x="414650" y="219920"/>
                      <a:pt x="404596" y="233149"/>
                    </a:cubicBezTo>
                    <a:cubicBezTo>
                      <a:pt x="394542" y="246378"/>
                      <a:pt x="353267" y="245320"/>
                      <a:pt x="341096" y="226799"/>
                    </a:cubicBezTo>
                    <a:cubicBezTo>
                      <a:pt x="328925" y="208278"/>
                      <a:pt x="333158" y="155361"/>
                      <a:pt x="331571" y="122024"/>
                    </a:cubicBezTo>
                    <a:cubicBezTo>
                      <a:pt x="329984" y="88687"/>
                      <a:pt x="350092" y="44236"/>
                      <a:pt x="331571" y="26774"/>
                    </a:cubicBezTo>
                    <a:cubicBezTo>
                      <a:pt x="313050" y="9311"/>
                      <a:pt x="244788" y="18836"/>
                      <a:pt x="220446" y="17249"/>
                    </a:cubicBezTo>
                    <a:cubicBezTo>
                      <a:pt x="196104" y="15661"/>
                      <a:pt x="191342" y="-12384"/>
                      <a:pt x="185521" y="17249"/>
                    </a:cubicBezTo>
                    <a:cubicBezTo>
                      <a:pt x="179700" y="46882"/>
                      <a:pt x="193988" y="159066"/>
                      <a:pt x="185521" y="195049"/>
                    </a:cubicBezTo>
                    <a:cubicBezTo>
                      <a:pt x="177054" y="231032"/>
                      <a:pt x="162767" y="226270"/>
                      <a:pt x="134721" y="233149"/>
                    </a:cubicBezTo>
                    <a:cubicBezTo>
                      <a:pt x="106675" y="240028"/>
                      <a:pt x="47938" y="232091"/>
                      <a:pt x="29946" y="24267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0E964A87-3D1A-4187-8863-7AB7B4241E0D}"/>
                  </a:ext>
                </a:extLst>
              </p:cNvPr>
              <p:cNvSpPr/>
              <p:nvPr/>
            </p:nvSpPr>
            <p:spPr>
              <a:xfrm>
                <a:off x="8854729" y="3741875"/>
                <a:ext cx="587836" cy="425204"/>
              </a:xfrm>
              <a:custGeom>
                <a:avLst/>
                <a:gdLst>
                  <a:gd name="connsiteX0" fmla="*/ 3521 w 587836"/>
                  <a:gd name="connsiteY0" fmla="*/ 90350 h 425204"/>
                  <a:gd name="connsiteX1" fmla="*/ 32096 w 587836"/>
                  <a:gd name="connsiteY1" fmla="*/ 163375 h 425204"/>
                  <a:gd name="connsiteX2" fmla="*/ 76546 w 587836"/>
                  <a:gd name="connsiteY2" fmla="*/ 233225 h 425204"/>
                  <a:gd name="connsiteX3" fmla="*/ 162271 w 587836"/>
                  <a:gd name="connsiteY3" fmla="*/ 157025 h 425204"/>
                  <a:gd name="connsiteX4" fmla="*/ 241646 w 587836"/>
                  <a:gd name="connsiteY4" fmla="*/ 39550 h 425204"/>
                  <a:gd name="connsiteX5" fmla="*/ 301971 w 587836"/>
                  <a:gd name="connsiteY5" fmla="*/ 52250 h 425204"/>
                  <a:gd name="connsiteX6" fmla="*/ 368646 w 587836"/>
                  <a:gd name="connsiteY6" fmla="*/ 87175 h 425204"/>
                  <a:gd name="connsiteX7" fmla="*/ 340071 w 587836"/>
                  <a:gd name="connsiteY7" fmla="*/ 160200 h 425204"/>
                  <a:gd name="connsiteX8" fmla="*/ 257521 w 587836"/>
                  <a:gd name="connsiteY8" fmla="*/ 249100 h 425204"/>
                  <a:gd name="connsiteX9" fmla="*/ 336896 w 587836"/>
                  <a:gd name="connsiteY9" fmla="*/ 274500 h 425204"/>
                  <a:gd name="connsiteX10" fmla="*/ 416271 w 587836"/>
                  <a:gd name="connsiteY10" fmla="*/ 369750 h 425204"/>
                  <a:gd name="connsiteX11" fmla="*/ 444846 w 587836"/>
                  <a:gd name="connsiteY11" fmla="*/ 423725 h 425204"/>
                  <a:gd name="connsiteX12" fmla="*/ 495646 w 587836"/>
                  <a:gd name="connsiteY12" fmla="*/ 312600 h 425204"/>
                  <a:gd name="connsiteX13" fmla="*/ 530571 w 587836"/>
                  <a:gd name="connsiteY13" fmla="*/ 258625 h 425204"/>
                  <a:gd name="connsiteX14" fmla="*/ 587721 w 587836"/>
                  <a:gd name="connsiteY14" fmla="*/ 252275 h 425204"/>
                  <a:gd name="connsiteX15" fmla="*/ 543271 w 587836"/>
                  <a:gd name="connsiteY15" fmla="*/ 198300 h 425204"/>
                  <a:gd name="connsiteX16" fmla="*/ 473421 w 587836"/>
                  <a:gd name="connsiteY16" fmla="*/ 90350 h 425204"/>
                  <a:gd name="connsiteX17" fmla="*/ 530571 w 587836"/>
                  <a:gd name="connsiteY17" fmla="*/ 64950 h 425204"/>
                  <a:gd name="connsiteX18" fmla="*/ 571846 w 587836"/>
                  <a:gd name="connsiteY18" fmla="*/ 17325 h 425204"/>
                  <a:gd name="connsiteX19" fmla="*/ 451196 w 587836"/>
                  <a:gd name="connsiteY19" fmla="*/ 14150 h 425204"/>
                  <a:gd name="connsiteX20" fmla="*/ 127346 w 587836"/>
                  <a:gd name="connsiteY20" fmla="*/ 1450 h 425204"/>
                  <a:gd name="connsiteX21" fmla="*/ 114646 w 587836"/>
                  <a:gd name="connsiteY21" fmla="*/ 52250 h 425204"/>
                  <a:gd name="connsiteX22" fmla="*/ 3521 w 587836"/>
                  <a:gd name="connsiteY22" fmla="*/ 90350 h 42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7836" h="425204">
                    <a:moveTo>
                      <a:pt x="3521" y="90350"/>
                    </a:moveTo>
                    <a:cubicBezTo>
                      <a:pt x="-10237" y="108871"/>
                      <a:pt x="19925" y="139563"/>
                      <a:pt x="32096" y="163375"/>
                    </a:cubicBezTo>
                    <a:cubicBezTo>
                      <a:pt x="44267" y="187188"/>
                      <a:pt x="54850" y="234283"/>
                      <a:pt x="76546" y="233225"/>
                    </a:cubicBezTo>
                    <a:cubicBezTo>
                      <a:pt x="98242" y="232167"/>
                      <a:pt x="134754" y="189304"/>
                      <a:pt x="162271" y="157025"/>
                    </a:cubicBezTo>
                    <a:cubicBezTo>
                      <a:pt x="189788" y="124746"/>
                      <a:pt x="218363" y="57012"/>
                      <a:pt x="241646" y="39550"/>
                    </a:cubicBezTo>
                    <a:cubicBezTo>
                      <a:pt x="264929" y="22087"/>
                      <a:pt x="280804" y="44312"/>
                      <a:pt x="301971" y="52250"/>
                    </a:cubicBezTo>
                    <a:cubicBezTo>
                      <a:pt x="323138" y="60187"/>
                      <a:pt x="362296" y="69183"/>
                      <a:pt x="368646" y="87175"/>
                    </a:cubicBezTo>
                    <a:cubicBezTo>
                      <a:pt x="374996" y="105167"/>
                      <a:pt x="358592" y="133213"/>
                      <a:pt x="340071" y="160200"/>
                    </a:cubicBezTo>
                    <a:cubicBezTo>
                      <a:pt x="321550" y="187187"/>
                      <a:pt x="258050" y="230050"/>
                      <a:pt x="257521" y="249100"/>
                    </a:cubicBezTo>
                    <a:cubicBezTo>
                      <a:pt x="256992" y="268150"/>
                      <a:pt x="310438" y="254392"/>
                      <a:pt x="336896" y="274500"/>
                    </a:cubicBezTo>
                    <a:cubicBezTo>
                      <a:pt x="363354" y="294608"/>
                      <a:pt x="398279" y="344879"/>
                      <a:pt x="416271" y="369750"/>
                    </a:cubicBezTo>
                    <a:cubicBezTo>
                      <a:pt x="434263" y="394621"/>
                      <a:pt x="431617" y="433250"/>
                      <a:pt x="444846" y="423725"/>
                    </a:cubicBezTo>
                    <a:cubicBezTo>
                      <a:pt x="458075" y="414200"/>
                      <a:pt x="481359" y="340117"/>
                      <a:pt x="495646" y="312600"/>
                    </a:cubicBezTo>
                    <a:cubicBezTo>
                      <a:pt x="509934" y="285083"/>
                      <a:pt x="515225" y="268679"/>
                      <a:pt x="530571" y="258625"/>
                    </a:cubicBezTo>
                    <a:cubicBezTo>
                      <a:pt x="545917" y="248571"/>
                      <a:pt x="585604" y="262329"/>
                      <a:pt x="587721" y="252275"/>
                    </a:cubicBezTo>
                    <a:cubicBezTo>
                      <a:pt x="589838" y="242221"/>
                      <a:pt x="562321" y="225287"/>
                      <a:pt x="543271" y="198300"/>
                    </a:cubicBezTo>
                    <a:cubicBezTo>
                      <a:pt x="524221" y="171313"/>
                      <a:pt x="475538" y="112575"/>
                      <a:pt x="473421" y="90350"/>
                    </a:cubicBezTo>
                    <a:cubicBezTo>
                      <a:pt x="471304" y="68125"/>
                      <a:pt x="514167" y="77121"/>
                      <a:pt x="530571" y="64950"/>
                    </a:cubicBezTo>
                    <a:cubicBezTo>
                      <a:pt x="546975" y="52779"/>
                      <a:pt x="585075" y="25792"/>
                      <a:pt x="571846" y="17325"/>
                    </a:cubicBezTo>
                    <a:cubicBezTo>
                      <a:pt x="558617" y="8858"/>
                      <a:pt x="451196" y="14150"/>
                      <a:pt x="451196" y="14150"/>
                    </a:cubicBezTo>
                    <a:cubicBezTo>
                      <a:pt x="377113" y="11504"/>
                      <a:pt x="183438" y="-4900"/>
                      <a:pt x="127346" y="1450"/>
                    </a:cubicBezTo>
                    <a:cubicBezTo>
                      <a:pt x="71254" y="7800"/>
                      <a:pt x="132109" y="39021"/>
                      <a:pt x="114646" y="52250"/>
                    </a:cubicBezTo>
                    <a:cubicBezTo>
                      <a:pt x="97184" y="65479"/>
                      <a:pt x="17279" y="71829"/>
                      <a:pt x="3521" y="9035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ED03D37A-DCC1-4CE1-BB6E-0A8E945133B6}"/>
                </a:ext>
              </a:extLst>
            </p:cNvPr>
            <p:cNvSpPr/>
            <p:nvPr/>
          </p:nvSpPr>
          <p:spPr>
            <a:xfrm>
              <a:off x="6670139" y="688793"/>
              <a:ext cx="500955" cy="574806"/>
            </a:xfrm>
            <a:custGeom>
              <a:avLst/>
              <a:gdLst>
                <a:gd name="connsiteX0" fmla="*/ 10061 w 415127"/>
                <a:gd name="connsiteY0" fmla="*/ 942 h 531115"/>
                <a:gd name="connsiteX1" fmla="*/ 536 w 415127"/>
                <a:gd name="connsiteY1" fmla="*/ 99367 h 531115"/>
                <a:gd name="connsiteX2" fmla="*/ 19586 w 415127"/>
                <a:gd name="connsiteY2" fmla="*/ 166042 h 531115"/>
                <a:gd name="connsiteX3" fmla="*/ 79911 w 415127"/>
                <a:gd name="connsiteY3" fmla="*/ 245417 h 531115"/>
                <a:gd name="connsiteX4" fmla="*/ 292636 w 415127"/>
                <a:gd name="connsiteY4" fmla="*/ 372417 h 531115"/>
                <a:gd name="connsiteX5" fmla="*/ 413286 w 415127"/>
                <a:gd name="connsiteY5" fmla="*/ 527992 h 531115"/>
                <a:gd name="connsiteX6" fmla="*/ 368836 w 415127"/>
                <a:gd name="connsiteY6" fmla="*/ 480367 h 531115"/>
                <a:gd name="connsiteX7" fmla="*/ 267236 w 415127"/>
                <a:gd name="connsiteY7" fmla="*/ 372417 h 531115"/>
                <a:gd name="connsiteX8" fmla="*/ 137061 w 415127"/>
                <a:gd name="connsiteY8" fmla="*/ 251767 h 531115"/>
                <a:gd name="connsiteX9" fmla="*/ 57686 w 415127"/>
                <a:gd name="connsiteY9" fmla="*/ 162867 h 531115"/>
                <a:gd name="connsiteX10" fmla="*/ 10061 w 415127"/>
                <a:gd name="connsiteY10" fmla="*/ 942 h 53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127" h="531115">
                  <a:moveTo>
                    <a:pt x="10061" y="942"/>
                  </a:moveTo>
                  <a:cubicBezTo>
                    <a:pt x="536" y="-9641"/>
                    <a:pt x="-1051" y="71850"/>
                    <a:pt x="536" y="99367"/>
                  </a:cubicBezTo>
                  <a:cubicBezTo>
                    <a:pt x="2123" y="126884"/>
                    <a:pt x="6357" y="141700"/>
                    <a:pt x="19586" y="166042"/>
                  </a:cubicBezTo>
                  <a:cubicBezTo>
                    <a:pt x="32815" y="190384"/>
                    <a:pt x="34403" y="211021"/>
                    <a:pt x="79911" y="245417"/>
                  </a:cubicBezTo>
                  <a:cubicBezTo>
                    <a:pt x="125419" y="279813"/>
                    <a:pt x="237074" y="325321"/>
                    <a:pt x="292636" y="372417"/>
                  </a:cubicBezTo>
                  <a:cubicBezTo>
                    <a:pt x="348199" y="419513"/>
                    <a:pt x="400586" y="510000"/>
                    <a:pt x="413286" y="527992"/>
                  </a:cubicBezTo>
                  <a:cubicBezTo>
                    <a:pt x="425986" y="545984"/>
                    <a:pt x="368836" y="480367"/>
                    <a:pt x="368836" y="480367"/>
                  </a:cubicBezTo>
                  <a:cubicBezTo>
                    <a:pt x="344494" y="454438"/>
                    <a:pt x="305865" y="410517"/>
                    <a:pt x="267236" y="372417"/>
                  </a:cubicBezTo>
                  <a:cubicBezTo>
                    <a:pt x="228607" y="334317"/>
                    <a:pt x="171986" y="286692"/>
                    <a:pt x="137061" y="251767"/>
                  </a:cubicBezTo>
                  <a:cubicBezTo>
                    <a:pt x="102136" y="216842"/>
                    <a:pt x="76736" y="200967"/>
                    <a:pt x="57686" y="162867"/>
                  </a:cubicBezTo>
                  <a:cubicBezTo>
                    <a:pt x="38636" y="124767"/>
                    <a:pt x="19586" y="11525"/>
                    <a:pt x="10061" y="942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1" name="図 210" descr="人, 衣料, 屋内, 女性 が含まれている画像&#10;&#10;自動的に生成された説明">
            <a:extLst>
              <a:ext uri="{FF2B5EF4-FFF2-40B4-BE49-F238E27FC236}">
                <a16:creationId xmlns:a16="http://schemas.microsoft.com/office/drawing/2014/main" id="{DC74A1CD-3EC9-44DC-8CE7-4D8C6C6B4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" y="0"/>
            <a:ext cx="6858000" cy="68580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117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cap="rnd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99</Words>
  <Application>Microsoft Office PowerPoint</Application>
  <PresentationFormat>ワイド画面</PresentationFormat>
  <Paragraphs>9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80</cp:revision>
  <dcterms:created xsi:type="dcterms:W3CDTF">2021-04-15T08:43:00Z</dcterms:created>
  <dcterms:modified xsi:type="dcterms:W3CDTF">2021-04-20T13:39:24Z</dcterms:modified>
</cp:coreProperties>
</file>