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84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55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4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66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8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4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9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70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E276-CC16-41EE-AA9B-C674A38CA55D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313D-5426-40F6-97FC-A4DFD0E87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7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青いシャツを着ている女はスマイルしている&#10;&#10;自動的に生成された説明" hidden="1">
            <a:extLst>
              <a:ext uri="{FF2B5EF4-FFF2-40B4-BE49-F238E27FC236}">
                <a16:creationId xmlns:a16="http://schemas.microsoft.com/office/drawing/2014/main" id="{4C76B36B-09BD-4ED8-B734-350C873FA6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6" r="8532"/>
          <a:stretch/>
        </p:blipFill>
        <p:spPr>
          <a:xfrm>
            <a:off x="0" y="1556952"/>
            <a:ext cx="9558337" cy="9644448"/>
          </a:xfrm>
          <a:prstGeom prst="rect">
            <a:avLst/>
          </a:prstGeom>
        </p:spPr>
      </p:pic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6C113C3-CBDE-4577-86FA-BB1613A0745A}"/>
              </a:ext>
            </a:extLst>
          </p:cNvPr>
          <p:cNvSpPr/>
          <p:nvPr/>
        </p:nvSpPr>
        <p:spPr>
          <a:xfrm>
            <a:off x="4383188" y="4644202"/>
            <a:ext cx="282988" cy="158031"/>
          </a:xfrm>
          <a:custGeom>
            <a:avLst/>
            <a:gdLst>
              <a:gd name="connsiteX0" fmla="*/ 1487 w 282988"/>
              <a:gd name="connsiteY0" fmla="*/ 157986 h 158031"/>
              <a:gd name="connsiteX1" fmla="*/ 277712 w 282988"/>
              <a:gd name="connsiteY1" fmla="*/ 10348 h 158031"/>
              <a:gd name="connsiteX2" fmla="*/ 171350 w 282988"/>
              <a:gd name="connsiteY2" fmla="*/ 26223 h 158031"/>
              <a:gd name="connsiteX3" fmla="*/ 1487 w 282988"/>
              <a:gd name="connsiteY3" fmla="*/ 157986 h 15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988" h="158031">
                <a:moveTo>
                  <a:pt x="1487" y="157986"/>
                </a:moveTo>
                <a:cubicBezTo>
                  <a:pt x="19214" y="155340"/>
                  <a:pt x="249402" y="32308"/>
                  <a:pt x="277712" y="10348"/>
                </a:cubicBezTo>
                <a:cubicBezTo>
                  <a:pt x="306023" y="-11613"/>
                  <a:pt x="213154" y="5056"/>
                  <a:pt x="171350" y="26223"/>
                </a:cubicBezTo>
                <a:cubicBezTo>
                  <a:pt x="129546" y="47390"/>
                  <a:pt x="-16240" y="160632"/>
                  <a:pt x="1487" y="157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477BA1C-C9C3-4E3A-BC0D-14AF78E62D51}"/>
              </a:ext>
            </a:extLst>
          </p:cNvPr>
          <p:cNvSpPr/>
          <p:nvPr/>
        </p:nvSpPr>
        <p:spPr>
          <a:xfrm>
            <a:off x="4517972" y="4543413"/>
            <a:ext cx="613395" cy="188925"/>
          </a:xfrm>
          <a:custGeom>
            <a:avLst/>
            <a:gdLst>
              <a:gd name="connsiteX0" fmla="*/ 53 w 613395"/>
              <a:gd name="connsiteY0" fmla="*/ 141300 h 188925"/>
              <a:gd name="connsiteX1" fmla="*/ 152453 w 613395"/>
              <a:gd name="connsiteY1" fmla="*/ 114312 h 188925"/>
              <a:gd name="connsiteX2" fmla="*/ 161978 w 613395"/>
              <a:gd name="connsiteY2" fmla="*/ 114312 h 188925"/>
              <a:gd name="connsiteX3" fmla="*/ 147691 w 613395"/>
              <a:gd name="connsiteY3" fmla="*/ 80975 h 188925"/>
              <a:gd name="connsiteX4" fmla="*/ 149278 w 613395"/>
              <a:gd name="connsiteY4" fmla="*/ 33350 h 188925"/>
              <a:gd name="connsiteX5" fmla="*/ 161978 w 613395"/>
              <a:gd name="connsiteY5" fmla="*/ 12 h 188925"/>
              <a:gd name="connsiteX6" fmla="*/ 163566 w 613395"/>
              <a:gd name="connsiteY6" fmla="*/ 30175 h 188925"/>
              <a:gd name="connsiteX7" fmla="*/ 193728 w 613395"/>
              <a:gd name="connsiteY7" fmla="*/ 88912 h 188925"/>
              <a:gd name="connsiteX8" fmla="*/ 235003 w 613395"/>
              <a:gd name="connsiteY8" fmla="*/ 41287 h 188925"/>
              <a:gd name="connsiteX9" fmla="*/ 241353 w 613395"/>
              <a:gd name="connsiteY9" fmla="*/ 76212 h 188925"/>
              <a:gd name="connsiteX10" fmla="*/ 325491 w 613395"/>
              <a:gd name="connsiteY10" fmla="*/ 61925 h 188925"/>
              <a:gd name="connsiteX11" fmla="*/ 335016 w 613395"/>
              <a:gd name="connsiteY11" fmla="*/ 82562 h 188925"/>
              <a:gd name="connsiteX12" fmla="*/ 420741 w 613395"/>
              <a:gd name="connsiteY12" fmla="*/ 52400 h 188925"/>
              <a:gd name="connsiteX13" fmla="*/ 387403 w 613395"/>
              <a:gd name="connsiteY13" fmla="*/ 90500 h 188925"/>
              <a:gd name="connsiteX14" fmla="*/ 465191 w 613395"/>
              <a:gd name="connsiteY14" fmla="*/ 69862 h 188925"/>
              <a:gd name="connsiteX15" fmla="*/ 442966 w 613395"/>
              <a:gd name="connsiteY15" fmla="*/ 117487 h 188925"/>
              <a:gd name="connsiteX16" fmla="*/ 481066 w 613395"/>
              <a:gd name="connsiteY16" fmla="*/ 93675 h 188925"/>
              <a:gd name="connsiteX17" fmla="*/ 509641 w 613395"/>
              <a:gd name="connsiteY17" fmla="*/ 133362 h 188925"/>
              <a:gd name="connsiteX18" fmla="*/ 527103 w 613395"/>
              <a:gd name="connsiteY18" fmla="*/ 104787 h 188925"/>
              <a:gd name="connsiteX19" fmla="*/ 550916 w 613395"/>
              <a:gd name="connsiteY19" fmla="*/ 163525 h 188925"/>
              <a:gd name="connsiteX20" fmla="*/ 612828 w 613395"/>
              <a:gd name="connsiteY20" fmla="*/ 111137 h 188925"/>
              <a:gd name="connsiteX21" fmla="*/ 579491 w 613395"/>
              <a:gd name="connsiteY21" fmla="*/ 168287 h 188925"/>
              <a:gd name="connsiteX22" fmla="*/ 542978 w 613395"/>
              <a:gd name="connsiteY22" fmla="*/ 147650 h 188925"/>
              <a:gd name="connsiteX23" fmla="*/ 538216 w 613395"/>
              <a:gd name="connsiteY23" fmla="*/ 188925 h 188925"/>
              <a:gd name="connsiteX24" fmla="*/ 503291 w 613395"/>
              <a:gd name="connsiteY24" fmla="*/ 147650 h 188925"/>
              <a:gd name="connsiteX25" fmla="*/ 431853 w 613395"/>
              <a:gd name="connsiteY25" fmla="*/ 128600 h 188925"/>
              <a:gd name="connsiteX26" fmla="*/ 481066 w 613395"/>
              <a:gd name="connsiteY26" fmla="*/ 141300 h 188925"/>
              <a:gd name="connsiteX27" fmla="*/ 352478 w 613395"/>
              <a:gd name="connsiteY27" fmla="*/ 101612 h 188925"/>
              <a:gd name="connsiteX28" fmla="*/ 285803 w 613395"/>
              <a:gd name="connsiteY28" fmla="*/ 95262 h 188925"/>
              <a:gd name="connsiteX29" fmla="*/ 196903 w 613395"/>
              <a:gd name="connsiteY29" fmla="*/ 90500 h 188925"/>
              <a:gd name="connsiteX30" fmla="*/ 171503 w 613395"/>
              <a:gd name="connsiteY30" fmla="*/ 79387 h 188925"/>
              <a:gd name="connsiteX31" fmla="*/ 134991 w 613395"/>
              <a:gd name="connsiteY31" fmla="*/ 79387 h 188925"/>
              <a:gd name="connsiteX32" fmla="*/ 53 w 613395"/>
              <a:gd name="connsiteY32" fmla="*/ 141300 h 18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3395" h="188925">
                <a:moveTo>
                  <a:pt x="53" y="141300"/>
                </a:moveTo>
                <a:cubicBezTo>
                  <a:pt x="2963" y="147121"/>
                  <a:pt x="125466" y="118810"/>
                  <a:pt x="152453" y="114312"/>
                </a:cubicBezTo>
                <a:cubicBezTo>
                  <a:pt x="179440" y="109814"/>
                  <a:pt x="162772" y="119868"/>
                  <a:pt x="161978" y="114312"/>
                </a:cubicBezTo>
                <a:cubicBezTo>
                  <a:pt x="161184" y="108756"/>
                  <a:pt x="149808" y="94469"/>
                  <a:pt x="147691" y="80975"/>
                </a:cubicBezTo>
                <a:cubicBezTo>
                  <a:pt x="145574" y="67481"/>
                  <a:pt x="146897" y="46844"/>
                  <a:pt x="149278" y="33350"/>
                </a:cubicBezTo>
                <a:cubicBezTo>
                  <a:pt x="151659" y="19856"/>
                  <a:pt x="159597" y="541"/>
                  <a:pt x="161978" y="12"/>
                </a:cubicBezTo>
                <a:cubicBezTo>
                  <a:pt x="164359" y="-517"/>
                  <a:pt x="158274" y="15358"/>
                  <a:pt x="163566" y="30175"/>
                </a:cubicBezTo>
                <a:cubicBezTo>
                  <a:pt x="168858" y="44992"/>
                  <a:pt x="181822" y="87060"/>
                  <a:pt x="193728" y="88912"/>
                </a:cubicBezTo>
                <a:cubicBezTo>
                  <a:pt x="205634" y="90764"/>
                  <a:pt x="227066" y="43404"/>
                  <a:pt x="235003" y="41287"/>
                </a:cubicBezTo>
                <a:cubicBezTo>
                  <a:pt x="242940" y="39170"/>
                  <a:pt x="226272" y="72772"/>
                  <a:pt x="241353" y="76212"/>
                </a:cubicBezTo>
                <a:cubicBezTo>
                  <a:pt x="256434" y="79652"/>
                  <a:pt x="309881" y="60867"/>
                  <a:pt x="325491" y="61925"/>
                </a:cubicBezTo>
                <a:cubicBezTo>
                  <a:pt x="341101" y="62983"/>
                  <a:pt x="319141" y="84149"/>
                  <a:pt x="335016" y="82562"/>
                </a:cubicBezTo>
                <a:cubicBezTo>
                  <a:pt x="350891" y="80974"/>
                  <a:pt x="412010" y="51077"/>
                  <a:pt x="420741" y="52400"/>
                </a:cubicBezTo>
                <a:cubicBezTo>
                  <a:pt x="429472" y="53723"/>
                  <a:pt x="379995" y="87590"/>
                  <a:pt x="387403" y="90500"/>
                </a:cubicBezTo>
                <a:cubicBezTo>
                  <a:pt x="394811" y="93410"/>
                  <a:pt x="455931" y="65364"/>
                  <a:pt x="465191" y="69862"/>
                </a:cubicBezTo>
                <a:cubicBezTo>
                  <a:pt x="474451" y="74360"/>
                  <a:pt x="440320" y="113518"/>
                  <a:pt x="442966" y="117487"/>
                </a:cubicBezTo>
                <a:cubicBezTo>
                  <a:pt x="445612" y="121456"/>
                  <a:pt x="469953" y="91029"/>
                  <a:pt x="481066" y="93675"/>
                </a:cubicBezTo>
                <a:cubicBezTo>
                  <a:pt x="492179" y="96321"/>
                  <a:pt x="501968" y="131510"/>
                  <a:pt x="509641" y="133362"/>
                </a:cubicBezTo>
                <a:cubicBezTo>
                  <a:pt x="517314" y="135214"/>
                  <a:pt x="520224" y="99760"/>
                  <a:pt x="527103" y="104787"/>
                </a:cubicBezTo>
                <a:cubicBezTo>
                  <a:pt x="533982" y="109814"/>
                  <a:pt x="536629" y="162467"/>
                  <a:pt x="550916" y="163525"/>
                </a:cubicBezTo>
                <a:cubicBezTo>
                  <a:pt x="565203" y="164583"/>
                  <a:pt x="608066" y="110343"/>
                  <a:pt x="612828" y="111137"/>
                </a:cubicBezTo>
                <a:cubicBezTo>
                  <a:pt x="617590" y="111931"/>
                  <a:pt x="591133" y="162202"/>
                  <a:pt x="579491" y="168287"/>
                </a:cubicBezTo>
                <a:cubicBezTo>
                  <a:pt x="567849" y="174372"/>
                  <a:pt x="549857" y="144210"/>
                  <a:pt x="542978" y="147650"/>
                </a:cubicBezTo>
                <a:cubicBezTo>
                  <a:pt x="536099" y="151090"/>
                  <a:pt x="544830" y="188925"/>
                  <a:pt x="538216" y="188925"/>
                </a:cubicBezTo>
                <a:cubicBezTo>
                  <a:pt x="531602" y="188925"/>
                  <a:pt x="521018" y="157704"/>
                  <a:pt x="503291" y="147650"/>
                </a:cubicBezTo>
                <a:cubicBezTo>
                  <a:pt x="485564" y="137596"/>
                  <a:pt x="435557" y="129658"/>
                  <a:pt x="431853" y="128600"/>
                </a:cubicBezTo>
                <a:cubicBezTo>
                  <a:pt x="428149" y="127542"/>
                  <a:pt x="494295" y="145798"/>
                  <a:pt x="481066" y="141300"/>
                </a:cubicBezTo>
                <a:cubicBezTo>
                  <a:pt x="467837" y="136802"/>
                  <a:pt x="385022" y="109285"/>
                  <a:pt x="352478" y="101612"/>
                </a:cubicBezTo>
                <a:cubicBezTo>
                  <a:pt x="319934" y="93939"/>
                  <a:pt x="311732" y="97114"/>
                  <a:pt x="285803" y="95262"/>
                </a:cubicBezTo>
                <a:cubicBezTo>
                  <a:pt x="259874" y="93410"/>
                  <a:pt x="215953" y="93146"/>
                  <a:pt x="196903" y="90500"/>
                </a:cubicBezTo>
                <a:cubicBezTo>
                  <a:pt x="177853" y="87854"/>
                  <a:pt x="181821" y="81239"/>
                  <a:pt x="171503" y="79387"/>
                </a:cubicBezTo>
                <a:cubicBezTo>
                  <a:pt x="161185" y="77535"/>
                  <a:pt x="156951" y="71714"/>
                  <a:pt x="134991" y="79387"/>
                </a:cubicBezTo>
                <a:cubicBezTo>
                  <a:pt x="113031" y="87060"/>
                  <a:pt x="-2857" y="135479"/>
                  <a:pt x="53" y="141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79B3987-83C3-4E93-89A6-A4B1AC623DF8}"/>
              </a:ext>
            </a:extLst>
          </p:cNvPr>
          <p:cNvSpPr/>
          <p:nvPr/>
        </p:nvSpPr>
        <p:spPr>
          <a:xfrm>
            <a:off x="4863613" y="4614719"/>
            <a:ext cx="354336" cy="149899"/>
          </a:xfrm>
          <a:custGeom>
            <a:avLst/>
            <a:gdLst>
              <a:gd name="connsiteX0" fmla="*/ 6837 w 354336"/>
              <a:gd name="connsiteY0" fmla="*/ 144 h 149899"/>
              <a:gd name="connsiteX1" fmla="*/ 205275 w 354336"/>
              <a:gd name="connsiteY1" fmla="*/ 46181 h 149899"/>
              <a:gd name="connsiteX2" fmla="*/ 348150 w 354336"/>
              <a:gd name="connsiteY2" fmla="*/ 143019 h 149899"/>
              <a:gd name="connsiteX3" fmla="*/ 324337 w 354336"/>
              <a:gd name="connsiteY3" fmla="*/ 138256 h 149899"/>
              <a:gd name="connsiteX4" fmla="*/ 286237 w 354336"/>
              <a:gd name="connsiteY4" fmla="*/ 108094 h 149899"/>
              <a:gd name="connsiteX5" fmla="*/ 170350 w 354336"/>
              <a:gd name="connsiteY5" fmla="*/ 50944 h 149899"/>
              <a:gd name="connsiteX6" fmla="*/ 57637 w 354336"/>
              <a:gd name="connsiteY6" fmla="*/ 31894 h 149899"/>
              <a:gd name="connsiteX7" fmla="*/ 6837 w 354336"/>
              <a:gd name="connsiteY7" fmla="*/ 144 h 14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336" h="149899">
                <a:moveTo>
                  <a:pt x="6837" y="144"/>
                </a:moveTo>
                <a:cubicBezTo>
                  <a:pt x="31443" y="2525"/>
                  <a:pt x="148390" y="22369"/>
                  <a:pt x="205275" y="46181"/>
                </a:cubicBezTo>
                <a:cubicBezTo>
                  <a:pt x="262160" y="69993"/>
                  <a:pt x="328306" y="127673"/>
                  <a:pt x="348150" y="143019"/>
                </a:cubicBezTo>
                <a:cubicBezTo>
                  <a:pt x="367994" y="158365"/>
                  <a:pt x="334656" y="144077"/>
                  <a:pt x="324337" y="138256"/>
                </a:cubicBezTo>
                <a:cubicBezTo>
                  <a:pt x="314018" y="132435"/>
                  <a:pt x="311901" y="122646"/>
                  <a:pt x="286237" y="108094"/>
                </a:cubicBezTo>
                <a:cubicBezTo>
                  <a:pt x="260573" y="93542"/>
                  <a:pt x="208450" y="63644"/>
                  <a:pt x="170350" y="50944"/>
                </a:cubicBezTo>
                <a:cubicBezTo>
                  <a:pt x="132250" y="38244"/>
                  <a:pt x="85418" y="38244"/>
                  <a:pt x="57637" y="31894"/>
                </a:cubicBezTo>
                <a:cubicBezTo>
                  <a:pt x="29856" y="25544"/>
                  <a:pt x="-17769" y="-2237"/>
                  <a:pt x="683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E5D660A-0A79-4BAE-9C53-01B3CA622FDC}"/>
              </a:ext>
            </a:extLst>
          </p:cNvPr>
          <p:cNvSpPr/>
          <p:nvPr/>
        </p:nvSpPr>
        <p:spPr>
          <a:xfrm>
            <a:off x="4367336" y="4625708"/>
            <a:ext cx="480820" cy="270264"/>
          </a:xfrm>
          <a:custGeom>
            <a:avLst/>
            <a:gdLst>
              <a:gd name="connsiteX0" fmla="*/ 352302 w 480820"/>
              <a:gd name="connsiteY0" fmla="*/ 60592 h 270264"/>
              <a:gd name="connsiteX1" fmla="*/ 180852 w 480820"/>
              <a:gd name="connsiteY1" fmla="*/ 154255 h 270264"/>
              <a:gd name="connsiteX2" fmla="*/ 130052 w 480820"/>
              <a:gd name="connsiteY2" fmla="*/ 238392 h 270264"/>
              <a:gd name="connsiteX3" fmla="*/ 4639 w 480820"/>
              <a:gd name="connsiteY3" fmla="*/ 270142 h 270264"/>
              <a:gd name="connsiteX4" fmla="*/ 39564 w 480820"/>
              <a:gd name="connsiteY4" fmla="*/ 228867 h 270264"/>
              <a:gd name="connsiteX5" fmla="*/ 158627 w 480820"/>
              <a:gd name="connsiteY5" fmla="*/ 130442 h 270264"/>
              <a:gd name="connsiteX6" fmla="*/ 139577 w 480820"/>
              <a:gd name="connsiteY6" fmla="*/ 32017 h 270264"/>
              <a:gd name="connsiteX7" fmla="*/ 196727 w 480820"/>
              <a:gd name="connsiteY7" fmla="*/ 114567 h 270264"/>
              <a:gd name="connsiteX8" fmla="*/ 196727 w 480820"/>
              <a:gd name="connsiteY8" fmla="*/ 79642 h 270264"/>
              <a:gd name="connsiteX9" fmla="*/ 322139 w 480820"/>
              <a:gd name="connsiteY9" fmla="*/ 9792 h 270264"/>
              <a:gd name="connsiteX10" fmla="*/ 477714 w 480820"/>
              <a:gd name="connsiteY10" fmla="*/ 1855 h 270264"/>
              <a:gd name="connsiteX11" fmla="*/ 422152 w 480820"/>
              <a:gd name="connsiteY11" fmla="*/ 22492 h 270264"/>
              <a:gd name="connsiteX12" fmla="*/ 352302 w 480820"/>
              <a:gd name="connsiteY12" fmla="*/ 60592 h 27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0820" h="270264">
                <a:moveTo>
                  <a:pt x="352302" y="60592"/>
                </a:moveTo>
                <a:cubicBezTo>
                  <a:pt x="312085" y="82552"/>
                  <a:pt x="217894" y="124622"/>
                  <a:pt x="180852" y="154255"/>
                </a:cubicBezTo>
                <a:cubicBezTo>
                  <a:pt x="143810" y="183888"/>
                  <a:pt x="159421" y="219078"/>
                  <a:pt x="130052" y="238392"/>
                </a:cubicBezTo>
                <a:cubicBezTo>
                  <a:pt x="100683" y="257706"/>
                  <a:pt x="19720" y="271729"/>
                  <a:pt x="4639" y="270142"/>
                </a:cubicBezTo>
                <a:cubicBezTo>
                  <a:pt x="-10442" y="268555"/>
                  <a:pt x="13899" y="252150"/>
                  <a:pt x="39564" y="228867"/>
                </a:cubicBezTo>
                <a:cubicBezTo>
                  <a:pt x="65229" y="205584"/>
                  <a:pt x="141958" y="163250"/>
                  <a:pt x="158627" y="130442"/>
                </a:cubicBezTo>
                <a:cubicBezTo>
                  <a:pt x="175296" y="97634"/>
                  <a:pt x="133227" y="34663"/>
                  <a:pt x="139577" y="32017"/>
                </a:cubicBezTo>
                <a:cubicBezTo>
                  <a:pt x="145927" y="29371"/>
                  <a:pt x="187202" y="106630"/>
                  <a:pt x="196727" y="114567"/>
                </a:cubicBezTo>
                <a:cubicBezTo>
                  <a:pt x="206252" y="122504"/>
                  <a:pt x="175825" y="97105"/>
                  <a:pt x="196727" y="79642"/>
                </a:cubicBezTo>
                <a:cubicBezTo>
                  <a:pt x="217629" y="62180"/>
                  <a:pt x="275308" y="22756"/>
                  <a:pt x="322139" y="9792"/>
                </a:cubicBezTo>
                <a:cubicBezTo>
                  <a:pt x="368970" y="-3173"/>
                  <a:pt x="461045" y="-262"/>
                  <a:pt x="477714" y="1855"/>
                </a:cubicBezTo>
                <a:cubicBezTo>
                  <a:pt x="494383" y="3972"/>
                  <a:pt x="439350" y="14290"/>
                  <a:pt x="422152" y="22492"/>
                </a:cubicBezTo>
                <a:cubicBezTo>
                  <a:pt x="404954" y="30694"/>
                  <a:pt x="392519" y="38632"/>
                  <a:pt x="352302" y="60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AD5F87C-234B-4DE4-B2A6-5F7BB6792499}"/>
              </a:ext>
            </a:extLst>
          </p:cNvPr>
          <p:cNvSpPr/>
          <p:nvPr/>
        </p:nvSpPr>
        <p:spPr>
          <a:xfrm>
            <a:off x="4713983" y="4622623"/>
            <a:ext cx="625109" cy="241292"/>
          </a:xfrm>
          <a:custGeom>
            <a:avLst/>
            <a:gdLst>
              <a:gd name="connsiteX0" fmla="*/ 334267 w 625109"/>
              <a:gd name="connsiteY0" fmla="*/ 71615 h 241292"/>
              <a:gd name="connsiteX1" fmla="*/ 446980 w 625109"/>
              <a:gd name="connsiteY1" fmla="*/ 149402 h 241292"/>
              <a:gd name="connsiteX2" fmla="*/ 618430 w 625109"/>
              <a:gd name="connsiteY2" fmla="*/ 217665 h 241292"/>
              <a:gd name="connsiteX3" fmla="*/ 581917 w 625109"/>
              <a:gd name="connsiteY3" fmla="*/ 209727 h 241292"/>
              <a:gd name="connsiteX4" fmla="*/ 504130 w 625109"/>
              <a:gd name="connsiteY4" fmla="*/ 219252 h 241292"/>
              <a:gd name="connsiteX5" fmla="*/ 596205 w 625109"/>
              <a:gd name="connsiteY5" fmla="*/ 239890 h 241292"/>
              <a:gd name="connsiteX6" fmla="*/ 445392 w 625109"/>
              <a:gd name="connsiteY6" fmla="*/ 206552 h 241292"/>
              <a:gd name="connsiteX7" fmla="*/ 362842 w 625109"/>
              <a:gd name="connsiteY7" fmla="*/ 217665 h 241292"/>
              <a:gd name="connsiteX8" fmla="*/ 446980 w 625109"/>
              <a:gd name="connsiteY8" fmla="*/ 239890 h 241292"/>
              <a:gd name="connsiteX9" fmla="*/ 313630 w 625109"/>
              <a:gd name="connsiteY9" fmla="*/ 173215 h 241292"/>
              <a:gd name="connsiteX10" fmla="*/ 243780 w 625109"/>
              <a:gd name="connsiteY10" fmla="*/ 114477 h 241292"/>
              <a:gd name="connsiteX11" fmla="*/ 188217 w 625109"/>
              <a:gd name="connsiteY11" fmla="*/ 66852 h 241292"/>
              <a:gd name="connsiteX12" fmla="*/ 97730 w 625109"/>
              <a:gd name="connsiteY12" fmla="*/ 39865 h 241292"/>
              <a:gd name="connsiteX13" fmla="*/ 2480 w 625109"/>
              <a:gd name="connsiteY13" fmla="*/ 31927 h 241292"/>
              <a:gd name="connsiteX14" fmla="*/ 204092 w 625109"/>
              <a:gd name="connsiteY14" fmla="*/ 177 h 241292"/>
              <a:gd name="connsiteX15" fmla="*/ 334267 w 625109"/>
              <a:gd name="connsiteY15" fmla="*/ 71615 h 2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5109" h="241292">
                <a:moveTo>
                  <a:pt x="334267" y="71615"/>
                </a:moveTo>
                <a:cubicBezTo>
                  <a:pt x="374748" y="96486"/>
                  <a:pt x="399620" y="125060"/>
                  <a:pt x="446980" y="149402"/>
                </a:cubicBezTo>
                <a:cubicBezTo>
                  <a:pt x="494340" y="173744"/>
                  <a:pt x="595941" y="207611"/>
                  <a:pt x="618430" y="217665"/>
                </a:cubicBezTo>
                <a:cubicBezTo>
                  <a:pt x="640920" y="227719"/>
                  <a:pt x="600967" y="209463"/>
                  <a:pt x="581917" y="209727"/>
                </a:cubicBezTo>
                <a:cubicBezTo>
                  <a:pt x="562867" y="209991"/>
                  <a:pt x="501749" y="214225"/>
                  <a:pt x="504130" y="219252"/>
                </a:cubicBezTo>
                <a:cubicBezTo>
                  <a:pt x="506511" y="224279"/>
                  <a:pt x="596205" y="239890"/>
                  <a:pt x="596205" y="239890"/>
                </a:cubicBezTo>
                <a:cubicBezTo>
                  <a:pt x="586415" y="237773"/>
                  <a:pt x="484286" y="210256"/>
                  <a:pt x="445392" y="206552"/>
                </a:cubicBezTo>
                <a:cubicBezTo>
                  <a:pt x="406498" y="202848"/>
                  <a:pt x="362577" y="212109"/>
                  <a:pt x="362842" y="217665"/>
                </a:cubicBezTo>
                <a:cubicBezTo>
                  <a:pt x="363107" y="223221"/>
                  <a:pt x="455182" y="247298"/>
                  <a:pt x="446980" y="239890"/>
                </a:cubicBezTo>
                <a:cubicBezTo>
                  <a:pt x="438778" y="232482"/>
                  <a:pt x="347497" y="194117"/>
                  <a:pt x="313630" y="173215"/>
                </a:cubicBezTo>
                <a:cubicBezTo>
                  <a:pt x="279763" y="152313"/>
                  <a:pt x="264682" y="132204"/>
                  <a:pt x="243780" y="114477"/>
                </a:cubicBezTo>
                <a:cubicBezTo>
                  <a:pt x="222878" y="96750"/>
                  <a:pt x="212559" y="79287"/>
                  <a:pt x="188217" y="66852"/>
                </a:cubicBezTo>
                <a:cubicBezTo>
                  <a:pt x="163875" y="54417"/>
                  <a:pt x="128686" y="45686"/>
                  <a:pt x="97730" y="39865"/>
                </a:cubicBezTo>
                <a:cubicBezTo>
                  <a:pt x="66774" y="34044"/>
                  <a:pt x="-15247" y="38542"/>
                  <a:pt x="2480" y="31927"/>
                </a:cubicBezTo>
                <a:cubicBezTo>
                  <a:pt x="20207" y="25312"/>
                  <a:pt x="151440" y="-2469"/>
                  <a:pt x="204092" y="177"/>
                </a:cubicBezTo>
                <a:cubicBezTo>
                  <a:pt x="256744" y="2823"/>
                  <a:pt x="293786" y="46744"/>
                  <a:pt x="334267" y="71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31D091D-2D0D-406C-B717-03645DD290E0}"/>
              </a:ext>
            </a:extLst>
          </p:cNvPr>
          <p:cNvSpPr/>
          <p:nvPr/>
        </p:nvSpPr>
        <p:spPr>
          <a:xfrm>
            <a:off x="4514158" y="4816264"/>
            <a:ext cx="643382" cy="65239"/>
          </a:xfrm>
          <a:custGeom>
            <a:avLst/>
            <a:gdLst>
              <a:gd name="connsiteX0" fmla="*/ 692 w 643382"/>
              <a:gd name="connsiteY0" fmla="*/ 38311 h 65239"/>
              <a:gd name="connsiteX1" fmla="*/ 213417 w 643382"/>
              <a:gd name="connsiteY1" fmla="*/ 60536 h 65239"/>
              <a:gd name="connsiteX2" fmla="*/ 356292 w 643382"/>
              <a:gd name="connsiteY2" fmla="*/ 63711 h 65239"/>
              <a:gd name="connsiteX3" fmla="*/ 488055 w 643382"/>
              <a:gd name="connsiteY3" fmla="*/ 41486 h 65239"/>
              <a:gd name="connsiteX4" fmla="*/ 572192 w 643382"/>
              <a:gd name="connsiteY4" fmla="*/ 38311 h 65239"/>
              <a:gd name="connsiteX5" fmla="*/ 642042 w 643382"/>
              <a:gd name="connsiteY5" fmla="*/ 44661 h 65239"/>
              <a:gd name="connsiteX6" fmla="*/ 508692 w 643382"/>
              <a:gd name="connsiteY6" fmla="*/ 22436 h 65239"/>
              <a:gd name="connsiteX7" fmla="*/ 599180 w 643382"/>
              <a:gd name="connsiteY7" fmla="*/ 211 h 65239"/>
              <a:gd name="connsiteX8" fmla="*/ 494405 w 643382"/>
              <a:gd name="connsiteY8" fmla="*/ 12911 h 65239"/>
              <a:gd name="connsiteX9" fmla="*/ 415030 w 643382"/>
              <a:gd name="connsiteY9" fmla="*/ 39899 h 65239"/>
              <a:gd name="connsiteX10" fmla="*/ 294380 w 643382"/>
              <a:gd name="connsiteY10" fmla="*/ 49424 h 65239"/>
              <a:gd name="connsiteX11" fmla="*/ 215005 w 643382"/>
              <a:gd name="connsiteY11" fmla="*/ 47836 h 65239"/>
              <a:gd name="connsiteX12" fmla="*/ 146742 w 643382"/>
              <a:gd name="connsiteY12" fmla="*/ 46249 h 65239"/>
              <a:gd name="connsiteX13" fmla="*/ 692 w 643382"/>
              <a:gd name="connsiteY13" fmla="*/ 38311 h 6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3382" h="65239">
                <a:moveTo>
                  <a:pt x="692" y="38311"/>
                </a:moveTo>
                <a:cubicBezTo>
                  <a:pt x="11805" y="40692"/>
                  <a:pt x="154150" y="56303"/>
                  <a:pt x="213417" y="60536"/>
                </a:cubicBezTo>
                <a:cubicBezTo>
                  <a:pt x="272684" y="64769"/>
                  <a:pt x="310519" y="66886"/>
                  <a:pt x="356292" y="63711"/>
                </a:cubicBezTo>
                <a:cubicBezTo>
                  <a:pt x="402065" y="60536"/>
                  <a:pt x="452072" y="45719"/>
                  <a:pt x="488055" y="41486"/>
                </a:cubicBezTo>
                <a:cubicBezTo>
                  <a:pt x="524038" y="37253"/>
                  <a:pt x="546528" y="37782"/>
                  <a:pt x="572192" y="38311"/>
                </a:cubicBezTo>
                <a:cubicBezTo>
                  <a:pt x="597856" y="38840"/>
                  <a:pt x="652625" y="47307"/>
                  <a:pt x="642042" y="44661"/>
                </a:cubicBezTo>
                <a:cubicBezTo>
                  <a:pt x="631459" y="42015"/>
                  <a:pt x="515836" y="29844"/>
                  <a:pt x="508692" y="22436"/>
                </a:cubicBezTo>
                <a:cubicBezTo>
                  <a:pt x="501548" y="15028"/>
                  <a:pt x="601561" y="1798"/>
                  <a:pt x="599180" y="211"/>
                </a:cubicBezTo>
                <a:cubicBezTo>
                  <a:pt x="596799" y="-1377"/>
                  <a:pt x="525097" y="6296"/>
                  <a:pt x="494405" y="12911"/>
                </a:cubicBezTo>
                <a:cubicBezTo>
                  <a:pt x="463713" y="19526"/>
                  <a:pt x="448368" y="33813"/>
                  <a:pt x="415030" y="39899"/>
                </a:cubicBezTo>
                <a:cubicBezTo>
                  <a:pt x="381693" y="45985"/>
                  <a:pt x="327717" y="48101"/>
                  <a:pt x="294380" y="49424"/>
                </a:cubicBezTo>
                <a:cubicBezTo>
                  <a:pt x="261043" y="50747"/>
                  <a:pt x="215005" y="47836"/>
                  <a:pt x="215005" y="47836"/>
                </a:cubicBezTo>
                <a:lnTo>
                  <a:pt x="146742" y="46249"/>
                </a:lnTo>
                <a:cubicBezTo>
                  <a:pt x="115521" y="44132"/>
                  <a:pt x="-10421" y="35930"/>
                  <a:pt x="692" y="38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7BCD856-5096-4A6D-A6B9-C5734FD272F1}"/>
              </a:ext>
            </a:extLst>
          </p:cNvPr>
          <p:cNvSpPr/>
          <p:nvPr/>
        </p:nvSpPr>
        <p:spPr>
          <a:xfrm>
            <a:off x="4500511" y="4828499"/>
            <a:ext cx="382642" cy="29378"/>
          </a:xfrm>
          <a:custGeom>
            <a:avLst/>
            <a:gdLst>
              <a:gd name="connsiteX0" fmla="*/ 52 w 382642"/>
              <a:gd name="connsiteY0" fmla="*/ 676 h 29378"/>
              <a:gd name="connsiteX1" fmla="*/ 108002 w 382642"/>
              <a:gd name="connsiteY1" fmla="*/ 26076 h 29378"/>
              <a:gd name="connsiteX2" fmla="*/ 268339 w 382642"/>
              <a:gd name="connsiteY2" fmla="*/ 21314 h 29378"/>
              <a:gd name="connsiteX3" fmla="*/ 382639 w 382642"/>
              <a:gd name="connsiteY3" fmla="*/ 3851 h 29378"/>
              <a:gd name="connsiteX4" fmla="*/ 265164 w 382642"/>
              <a:gd name="connsiteY4" fmla="*/ 29251 h 29378"/>
              <a:gd name="connsiteX5" fmla="*/ 176264 w 382642"/>
              <a:gd name="connsiteY5" fmla="*/ 13376 h 29378"/>
              <a:gd name="connsiteX6" fmla="*/ 123877 w 382642"/>
              <a:gd name="connsiteY6" fmla="*/ 7026 h 29378"/>
              <a:gd name="connsiteX7" fmla="*/ 93714 w 382642"/>
              <a:gd name="connsiteY7" fmla="*/ 7026 h 29378"/>
              <a:gd name="connsiteX8" fmla="*/ 52 w 382642"/>
              <a:gd name="connsiteY8" fmla="*/ 676 h 29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642" h="29378">
                <a:moveTo>
                  <a:pt x="52" y="676"/>
                </a:moveTo>
                <a:cubicBezTo>
                  <a:pt x="2433" y="3851"/>
                  <a:pt x="63288" y="22636"/>
                  <a:pt x="108002" y="26076"/>
                </a:cubicBezTo>
                <a:cubicBezTo>
                  <a:pt x="152716" y="29516"/>
                  <a:pt x="222566" y="25018"/>
                  <a:pt x="268339" y="21314"/>
                </a:cubicBezTo>
                <a:cubicBezTo>
                  <a:pt x="314112" y="17610"/>
                  <a:pt x="383168" y="2528"/>
                  <a:pt x="382639" y="3851"/>
                </a:cubicBezTo>
                <a:cubicBezTo>
                  <a:pt x="382110" y="5174"/>
                  <a:pt x="299560" y="27664"/>
                  <a:pt x="265164" y="29251"/>
                </a:cubicBezTo>
                <a:cubicBezTo>
                  <a:pt x="230768" y="30839"/>
                  <a:pt x="199812" y="17080"/>
                  <a:pt x="176264" y="13376"/>
                </a:cubicBezTo>
                <a:cubicBezTo>
                  <a:pt x="152716" y="9672"/>
                  <a:pt x="137635" y="8084"/>
                  <a:pt x="123877" y="7026"/>
                </a:cubicBezTo>
                <a:cubicBezTo>
                  <a:pt x="110119" y="5968"/>
                  <a:pt x="111176" y="7555"/>
                  <a:pt x="93714" y="7026"/>
                </a:cubicBezTo>
                <a:cubicBezTo>
                  <a:pt x="76252" y="6497"/>
                  <a:pt x="-2329" y="-2499"/>
                  <a:pt x="5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8582CAE-DC16-4FCC-8211-86D84C3E4886}"/>
              </a:ext>
            </a:extLst>
          </p:cNvPr>
          <p:cNvSpPr/>
          <p:nvPr/>
        </p:nvSpPr>
        <p:spPr>
          <a:xfrm>
            <a:off x="4779953" y="4719224"/>
            <a:ext cx="328633" cy="146522"/>
          </a:xfrm>
          <a:custGeom>
            <a:avLst/>
            <a:gdLst>
              <a:gd name="connsiteX0" fmla="*/ 223847 w 328633"/>
              <a:gd name="connsiteY0" fmla="*/ 414 h 146522"/>
              <a:gd name="connsiteX1" fmla="*/ 222260 w 328633"/>
              <a:gd name="connsiteY1" fmla="*/ 79789 h 146522"/>
              <a:gd name="connsiteX2" fmla="*/ 328622 w 328633"/>
              <a:gd name="connsiteY2" fmla="*/ 102014 h 146522"/>
              <a:gd name="connsiteX3" fmla="*/ 228610 w 328633"/>
              <a:gd name="connsiteY3" fmla="*/ 95664 h 146522"/>
              <a:gd name="connsiteX4" fmla="*/ 157172 w 328633"/>
              <a:gd name="connsiteY4" fmla="*/ 108364 h 146522"/>
              <a:gd name="connsiteX5" fmla="*/ 10 w 328633"/>
              <a:gd name="connsiteY5" fmla="*/ 146464 h 146522"/>
              <a:gd name="connsiteX6" fmla="*/ 149235 w 328633"/>
              <a:gd name="connsiteY6" fmla="*/ 98839 h 146522"/>
              <a:gd name="connsiteX7" fmla="*/ 185747 w 328633"/>
              <a:gd name="connsiteY7" fmla="*/ 94076 h 146522"/>
              <a:gd name="connsiteX8" fmla="*/ 195272 w 328633"/>
              <a:gd name="connsiteY8" fmla="*/ 76614 h 146522"/>
              <a:gd name="connsiteX9" fmla="*/ 195272 w 328633"/>
              <a:gd name="connsiteY9" fmla="*/ 49626 h 146522"/>
              <a:gd name="connsiteX10" fmla="*/ 223847 w 328633"/>
              <a:gd name="connsiteY10" fmla="*/ 414 h 14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33" h="146522">
                <a:moveTo>
                  <a:pt x="223847" y="414"/>
                </a:moveTo>
                <a:cubicBezTo>
                  <a:pt x="228345" y="5441"/>
                  <a:pt x="204798" y="62856"/>
                  <a:pt x="222260" y="79789"/>
                </a:cubicBezTo>
                <a:cubicBezTo>
                  <a:pt x="239722" y="96722"/>
                  <a:pt x="327564" y="99368"/>
                  <a:pt x="328622" y="102014"/>
                </a:cubicBezTo>
                <a:cubicBezTo>
                  <a:pt x="329680" y="104660"/>
                  <a:pt x="257185" y="94606"/>
                  <a:pt x="228610" y="95664"/>
                </a:cubicBezTo>
                <a:cubicBezTo>
                  <a:pt x="200035" y="96722"/>
                  <a:pt x="195272" y="99897"/>
                  <a:pt x="157172" y="108364"/>
                </a:cubicBezTo>
                <a:cubicBezTo>
                  <a:pt x="119072" y="116831"/>
                  <a:pt x="1333" y="148051"/>
                  <a:pt x="10" y="146464"/>
                </a:cubicBezTo>
                <a:cubicBezTo>
                  <a:pt x="-1313" y="144877"/>
                  <a:pt x="118279" y="107570"/>
                  <a:pt x="149235" y="98839"/>
                </a:cubicBezTo>
                <a:cubicBezTo>
                  <a:pt x="180191" y="90108"/>
                  <a:pt x="178074" y="97780"/>
                  <a:pt x="185747" y="94076"/>
                </a:cubicBezTo>
                <a:cubicBezTo>
                  <a:pt x="193420" y="90372"/>
                  <a:pt x="193685" y="84022"/>
                  <a:pt x="195272" y="76614"/>
                </a:cubicBezTo>
                <a:cubicBezTo>
                  <a:pt x="196859" y="69206"/>
                  <a:pt x="188128" y="61797"/>
                  <a:pt x="195272" y="49626"/>
                </a:cubicBezTo>
                <a:cubicBezTo>
                  <a:pt x="202416" y="37455"/>
                  <a:pt x="219349" y="-4613"/>
                  <a:pt x="223847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E6155EC-DC4D-4903-92B4-B47A36FED2DC}"/>
              </a:ext>
            </a:extLst>
          </p:cNvPr>
          <p:cNvSpPr/>
          <p:nvPr/>
        </p:nvSpPr>
        <p:spPr>
          <a:xfrm>
            <a:off x="4639507" y="4638620"/>
            <a:ext cx="362806" cy="227073"/>
          </a:xfrm>
          <a:custGeom>
            <a:avLst/>
            <a:gdLst>
              <a:gd name="connsiteX0" fmla="*/ 19806 w 362806"/>
              <a:gd name="connsiteY0" fmla="*/ 46093 h 227073"/>
              <a:gd name="connsiteX1" fmla="*/ 11868 w 362806"/>
              <a:gd name="connsiteY1" fmla="*/ 122293 h 227073"/>
              <a:gd name="connsiteX2" fmla="*/ 3931 w 362806"/>
              <a:gd name="connsiteY2" fmla="*/ 166743 h 227073"/>
              <a:gd name="connsiteX3" fmla="*/ 80131 w 362806"/>
              <a:gd name="connsiteY3" fmla="*/ 222305 h 227073"/>
              <a:gd name="connsiteX4" fmla="*/ 149981 w 362806"/>
              <a:gd name="connsiteY4" fmla="*/ 222305 h 227073"/>
              <a:gd name="connsiteX5" fmla="*/ 257931 w 362806"/>
              <a:gd name="connsiteY5" fmla="*/ 206430 h 227073"/>
              <a:gd name="connsiteX6" fmla="*/ 351593 w 362806"/>
              <a:gd name="connsiteY6" fmla="*/ 154043 h 227073"/>
              <a:gd name="connsiteX7" fmla="*/ 353181 w 362806"/>
              <a:gd name="connsiteY7" fmla="*/ 73080 h 227073"/>
              <a:gd name="connsiteX8" fmla="*/ 280156 w 362806"/>
              <a:gd name="connsiteY8" fmla="*/ 25455 h 227073"/>
              <a:gd name="connsiteX9" fmla="*/ 146806 w 362806"/>
              <a:gd name="connsiteY9" fmla="*/ 55 h 227073"/>
              <a:gd name="connsiteX10" fmla="*/ 19806 w 362806"/>
              <a:gd name="connsiteY10" fmla="*/ 46093 h 22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806" h="227073">
                <a:moveTo>
                  <a:pt x="19806" y="46093"/>
                </a:moveTo>
                <a:cubicBezTo>
                  <a:pt x="-2684" y="66466"/>
                  <a:pt x="14514" y="102185"/>
                  <a:pt x="11868" y="122293"/>
                </a:cubicBezTo>
                <a:cubicBezTo>
                  <a:pt x="9222" y="142401"/>
                  <a:pt x="-7446" y="150074"/>
                  <a:pt x="3931" y="166743"/>
                </a:cubicBezTo>
                <a:cubicBezTo>
                  <a:pt x="15308" y="183412"/>
                  <a:pt x="55789" y="213045"/>
                  <a:pt x="80131" y="222305"/>
                </a:cubicBezTo>
                <a:cubicBezTo>
                  <a:pt x="104473" y="231565"/>
                  <a:pt x="120348" y="224951"/>
                  <a:pt x="149981" y="222305"/>
                </a:cubicBezTo>
                <a:cubicBezTo>
                  <a:pt x="179614" y="219659"/>
                  <a:pt x="224329" y="217807"/>
                  <a:pt x="257931" y="206430"/>
                </a:cubicBezTo>
                <a:cubicBezTo>
                  <a:pt x="291533" y="195053"/>
                  <a:pt x="335718" y="176268"/>
                  <a:pt x="351593" y="154043"/>
                </a:cubicBezTo>
                <a:cubicBezTo>
                  <a:pt x="367468" y="131818"/>
                  <a:pt x="365087" y="94511"/>
                  <a:pt x="353181" y="73080"/>
                </a:cubicBezTo>
                <a:cubicBezTo>
                  <a:pt x="341275" y="51649"/>
                  <a:pt x="314552" y="37626"/>
                  <a:pt x="280156" y="25455"/>
                </a:cubicBezTo>
                <a:cubicBezTo>
                  <a:pt x="245760" y="13284"/>
                  <a:pt x="187552" y="-1003"/>
                  <a:pt x="146806" y="55"/>
                </a:cubicBezTo>
                <a:cubicBezTo>
                  <a:pt x="106060" y="1113"/>
                  <a:pt x="42296" y="25720"/>
                  <a:pt x="19806" y="460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A28D6BEA-13F5-4DFF-BC1F-557964AFC318}"/>
              </a:ext>
            </a:extLst>
          </p:cNvPr>
          <p:cNvSpPr/>
          <p:nvPr/>
        </p:nvSpPr>
        <p:spPr>
          <a:xfrm rot="20967718">
            <a:off x="4681538" y="4724401"/>
            <a:ext cx="45719" cy="65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A99CC72A-B092-43C8-9C0F-AAD857804740}"/>
              </a:ext>
            </a:extLst>
          </p:cNvPr>
          <p:cNvSpPr/>
          <p:nvPr/>
        </p:nvSpPr>
        <p:spPr>
          <a:xfrm rot="20967718">
            <a:off x="4806165" y="4718052"/>
            <a:ext cx="45719" cy="65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11B1BFE-8595-4CAB-B739-C0A5E4C2F077}"/>
              </a:ext>
            </a:extLst>
          </p:cNvPr>
          <p:cNvSpPr/>
          <p:nvPr/>
        </p:nvSpPr>
        <p:spPr>
          <a:xfrm>
            <a:off x="3173348" y="4683049"/>
            <a:ext cx="304523" cy="141147"/>
          </a:xfrm>
          <a:custGeom>
            <a:avLst/>
            <a:gdLst>
              <a:gd name="connsiteX0" fmla="*/ 65 w 304523"/>
              <a:gd name="connsiteY0" fmla="*/ 4839 h 141147"/>
              <a:gd name="connsiteX1" fmla="*/ 104840 w 304523"/>
              <a:gd name="connsiteY1" fmla="*/ 20714 h 141147"/>
              <a:gd name="connsiteX2" fmla="*/ 266765 w 304523"/>
              <a:gd name="connsiteY2" fmla="*/ 122314 h 141147"/>
              <a:gd name="connsiteX3" fmla="*/ 303277 w 304523"/>
              <a:gd name="connsiteY3" fmla="*/ 138189 h 141147"/>
              <a:gd name="connsiteX4" fmla="*/ 238190 w 304523"/>
              <a:gd name="connsiteY4" fmla="*/ 85801 h 141147"/>
              <a:gd name="connsiteX5" fmla="*/ 157227 w 304523"/>
              <a:gd name="connsiteY5" fmla="*/ 19126 h 141147"/>
              <a:gd name="connsiteX6" fmla="*/ 119127 w 304523"/>
              <a:gd name="connsiteY6" fmla="*/ 1664 h 141147"/>
              <a:gd name="connsiteX7" fmla="*/ 65 w 304523"/>
              <a:gd name="connsiteY7" fmla="*/ 4839 h 14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523" h="141147">
                <a:moveTo>
                  <a:pt x="65" y="4839"/>
                </a:moveTo>
                <a:cubicBezTo>
                  <a:pt x="-2316" y="8014"/>
                  <a:pt x="60390" y="1135"/>
                  <a:pt x="104840" y="20714"/>
                </a:cubicBezTo>
                <a:cubicBezTo>
                  <a:pt x="149290" y="40293"/>
                  <a:pt x="233692" y="102735"/>
                  <a:pt x="266765" y="122314"/>
                </a:cubicBezTo>
                <a:cubicBezTo>
                  <a:pt x="299838" y="141893"/>
                  <a:pt x="308039" y="144274"/>
                  <a:pt x="303277" y="138189"/>
                </a:cubicBezTo>
                <a:cubicBezTo>
                  <a:pt x="298515" y="132104"/>
                  <a:pt x="262532" y="105645"/>
                  <a:pt x="238190" y="85801"/>
                </a:cubicBezTo>
                <a:cubicBezTo>
                  <a:pt x="213848" y="65957"/>
                  <a:pt x="177071" y="33149"/>
                  <a:pt x="157227" y="19126"/>
                </a:cubicBezTo>
                <a:cubicBezTo>
                  <a:pt x="137383" y="5103"/>
                  <a:pt x="141881" y="5633"/>
                  <a:pt x="119127" y="1664"/>
                </a:cubicBezTo>
                <a:cubicBezTo>
                  <a:pt x="96373" y="-2305"/>
                  <a:pt x="2446" y="1664"/>
                  <a:pt x="65" y="4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5AF7362-92D5-4500-B30A-DFEC92968F88}"/>
              </a:ext>
            </a:extLst>
          </p:cNvPr>
          <p:cNvSpPr/>
          <p:nvPr/>
        </p:nvSpPr>
        <p:spPr>
          <a:xfrm>
            <a:off x="3066743" y="4601650"/>
            <a:ext cx="89038" cy="117995"/>
          </a:xfrm>
          <a:custGeom>
            <a:avLst/>
            <a:gdLst>
              <a:gd name="connsiteX0" fmla="*/ 87620 w 89038"/>
              <a:gd name="connsiteY0" fmla="*/ 117988 h 117995"/>
              <a:gd name="connsiteX1" fmla="*/ 54282 w 89038"/>
              <a:gd name="connsiteY1" fmla="*/ 38613 h 117995"/>
              <a:gd name="connsiteX2" fmla="*/ 52695 w 89038"/>
              <a:gd name="connsiteY2" fmla="*/ 513 h 117995"/>
              <a:gd name="connsiteX3" fmla="*/ 39995 w 89038"/>
              <a:gd name="connsiteY3" fmla="*/ 64013 h 117995"/>
              <a:gd name="connsiteX4" fmla="*/ 22532 w 89038"/>
              <a:gd name="connsiteY4" fmla="*/ 70363 h 117995"/>
              <a:gd name="connsiteX5" fmla="*/ 307 w 89038"/>
              <a:gd name="connsiteY5" fmla="*/ 33850 h 117995"/>
              <a:gd name="connsiteX6" fmla="*/ 87620 w 89038"/>
              <a:gd name="connsiteY6" fmla="*/ 117988 h 11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38" h="117995">
                <a:moveTo>
                  <a:pt x="87620" y="117988"/>
                </a:moveTo>
                <a:cubicBezTo>
                  <a:pt x="96616" y="118782"/>
                  <a:pt x="60103" y="58192"/>
                  <a:pt x="54282" y="38613"/>
                </a:cubicBezTo>
                <a:cubicBezTo>
                  <a:pt x="48461" y="19034"/>
                  <a:pt x="55076" y="-3720"/>
                  <a:pt x="52695" y="513"/>
                </a:cubicBezTo>
                <a:cubicBezTo>
                  <a:pt x="50314" y="4746"/>
                  <a:pt x="45022" y="52371"/>
                  <a:pt x="39995" y="64013"/>
                </a:cubicBezTo>
                <a:cubicBezTo>
                  <a:pt x="34968" y="75655"/>
                  <a:pt x="29147" y="75390"/>
                  <a:pt x="22532" y="70363"/>
                </a:cubicBezTo>
                <a:cubicBezTo>
                  <a:pt x="15917" y="65336"/>
                  <a:pt x="-2603" y="27765"/>
                  <a:pt x="307" y="33850"/>
                </a:cubicBezTo>
                <a:cubicBezTo>
                  <a:pt x="3217" y="39935"/>
                  <a:pt x="78624" y="117194"/>
                  <a:pt x="87620" y="117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4B53700-24EB-4297-86D6-2F229D403B58}"/>
              </a:ext>
            </a:extLst>
          </p:cNvPr>
          <p:cNvSpPr/>
          <p:nvPr/>
        </p:nvSpPr>
        <p:spPr>
          <a:xfrm>
            <a:off x="2702920" y="4619616"/>
            <a:ext cx="371329" cy="266810"/>
          </a:xfrm>
          <a:custGeom>
            <a:avLst/>
            <a:gdLst>
              <a:gd name="connsiteX0" fmla="*/ 593 w 371329"/>
              <a:gd name="connsiteY0" fmla="*/ 227022 h 266810"/>
              <a:gd name="connsiteX1" fmla="*/ 97430 w 371329"/>
              <a:gd name="connsiteY1" fmla="*/ 255597 h 266810"/>
              <a:gd name="connsiteX2" fmla="*/ 49805 w 371329"/>
              <a:gd name="connsiteY2" fmla="*/ 179397 h 266810"/>
              <a:gd name="connsiteX3" fmla="*/ 137118 w 371329"/>
              <a:gd name="connsiteY3" fmla="*/ 196859 h 266810"/>
              <a:gd name="connsiteX4" fmla="*/ 70443 w 371329"/>
              <a:gd name="connsiteY4" fmla="*/ 96847 h 266810"/>
              <a:gd name="connsiteX5" fmla="*/ 110130 w 371329"/>
              <a:gd name="connsiteY5" fmla="*/ 133359 h 266810"/>
              <a:gd name="connsiteX6" fmla="*/ 170455 w 371329"/>
              <a:gd name="connsiteY6" fmla="*/ 169872 h 266810"/>
              <a:gd name="connsiteX7" fmla="*/ 151405 w 371329"/>
              <a:gd name="connsiteY7" fmla="*/ 147647 h 266810"/>
              <a:gd name="connsiteX8" fmla="*/ 230780 w 371329"/>
              <a:gd name="connsiteY8" fmla="*/ 125422 h 266810"/>
              <a:gd name="connsiteX9" fmla="*/ 202205 w 371329"/>
              <a:gd name="connsiteY9" fmla="*/ 101609 h 266810"/>
              <a:gd name="connsiteX10" fmla="*/ 135530 w 371329"/>
              <a:gd name="connsiteY10" fmla="*/ 47634 h 266810"/>
              <a:gd name="connsiteX11" fmla="*/ 272055 w 371329"/>
              <a:gd name="connsiteY11" fmla="*/ 114309 h 266810"/>
              <a:gd name="connsiteX12" fmla="*/ 232368 w 371329"/>
              <a:gd name="connsiteY12" fmla="*/ 26997 h 266810"/>
              <a:gd name="connsiteX13" fmla="*/ 310155 w 371329"/>
              <a:gd name="connsiteY13" fmla="*/ 88909 h 266810"/>
              <a:gd name="connsiteX14" fmla="*/ 279993 w 371329"/>
              <a:gd name="connsiteY14" fmla="*/ 9 h 266810"/>
              <a:gd name="connsiteX15" fmla="*/ 370480 w 371329"/>
              <a:gd name="connsiteY15" fmla="*/ 95259 h 266810"/>
              <a:gd name="connsiteX16" fmla="*/ 318093 w 371329"/>
              <a:gd name="connsiteY16" fmla="*/ 76209 h 266810"/>
              <a:gd name="connsiteX17" fmla="*/ 200618 w 371329"/>
              <a:gd name="connsiteY17" fmla="*/ 104784 h 266810"/>
              <a:gd name="connsiteX18" fmla="*/ 157755 w 371329"/>
              <a:gd name="connsiteY18" fmla="*/ 138122 h 266810"/>
              <a:gd name="connsiteX19" fmla="*/ 76793 w 371329"/>
              <a:gd name="connsiteY19" fmla="*/ 223847 h 266810"/>
              <a:gd name="connsiteX20" fmla="*/ 56155 w 371329"/>
              <a:gd name="connsiteY20" fmla="*/ 266709 h 266810"/>
              <a:gd name="connsiteX21" fmla="*/ 593 w 371329"/>
              <a:gd name="connsiteY21" fmla="*/ 227022 h 26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1329" h="266810">
                <a:moveTo>
                  <a:pt x="593" y="227022"/>
                </a:moveTo>
                <a:cubicBezTo>
                  <a:pt x="7472" y="225170"/>
                  <a:pt x="89228" y="263534"/>
                  <a:pt x="97430" y="255597"/>
                </a:cubicBezTo>
                <a:cubicBezTo>
                  <a:pt x="105632" y="247660"/>
                  <a:pt x="43190" y="189187"/>
                  <a:pt x="49805" y="179397"/>
                </a:cubicBezTo>
                <a:cubicBezTo>
                  <a:pt x="56420" y="169607"/>
                  <a:pt x="133678" y="210617"/>
                  <a:pt x="137118" y="196859"/>
                </a:cubicBezTo>
                <a:cubicBezTo>
                  <a:pt x="140558" y="183101"/>
                  <a:pt x="74941" y="107430"/>
                  <a:pt x="70443" y="96847"/>
                </a:cubicBezTo>
                <a:cubicBezTo>
                  <a:pt x="65945" y="86264"/>
                  <a:pt x="93461" y="121188"/>
                  <a:pt x="110130" y="133359"/>
                </a:cubicBezTo>
                <a:cubicBezTo>
                  <a:pt x="126799" y="145530"/>
                  <a:pt x="163576" y="167491"/>
                  <a:pt x="170455" y="169872"/>
                </a:cubicBezTo>
                <a:cubicBezTo>
                  <a:pt x="177334" y="172253"/>
                  <a:pt x="141351" y="155055"/>
                  <a:pt x="151405" y="147647"/>
                </a:cubicBezTo>
                <a:cubicBezTo>
                  <a:pt x="161459" y="140239"/>
                  <a:pt x="222313" y="133095"/>
                  <a:pt x="230780" y="125422"/>
                </a:cubicBezTo>
                <a:cubicBezTo>
                  <a:pt x="239247" y="117749"/>
                  <a:pt x="202205" y="101609"/>
                  <a:pt x="202205" y="101609"/>
                </a:cubicBezTo>
                <a:cubicBezTo>
                  <a:pt x="186330" y="88644"/>
                  <a:pt x="123888" y="45517"/>
                  <a:pt x="135530" y="47634"/>
                </a:cubicBezTo>
                <a:cubicBezTo>
                  <a:pt x="147172" y="49751"/>
                  <a:pt x="255915" y="117748"/>
                  <a:pt x="272055" y="114309"/>
                </a:cubicBezTo>
                <a:cubicBezTo>
                  <a:pt x="288195" y="110870"/>
                  <a:pt x="226018" y="31230"/>
                  <a:pt x="232368" y="26997"/>
                </a:cubicBezTo>
                <a:cubicBezTo>
                  <a:pt x="238718" y="22764"/>
                  <a:pt x="302218" y="93407"/>
                  <a:pt x="310155" y="88909"/>
                </a:cubicBezTo>
                <a:cubicBezTo>
                  <a:pt x="318093" y="84411"/>
                  <a:pt x="269939" y="-1049"/>
                  <a:pt x="279993" y="9"/>
                </a:cubicBezTo>
                <a:cubicBezTo>
                  <a:pt x="290047" y="1067"/>
                  <a:pt x="364130" y="82559"/>
                  <a:pt x="370480" y="95259"/>
                </a:cubicBezTo>
                <a:cubicBezTo>
                  <a:pt x="376830" y="107959"/>
                  <a:pt x="346403" y="74622"/>
                  <a:pt x="318093" y="76209"/>
                </a:cubicBezTo>
                <a:cubicBezTo>
                  <a:pt x="289783" y="77796"/>
                  <a:pt x="227341" y="94465"/>
                  <a:pt x="200618" y="104784"/>
                </a:cubicBezTo>
                <a:cubicBezTo>
                  <a:pt x="173895" y="115103"/>
                  <a:pt x="178393" y="118278"/>
                  <a:pt x="157755" y="138122"/>
                </a:cubicBezTo>
                <a:cubicBezTo>
                  <a:pt x="137117" y="157966"/>
                  <a:pt x="93726" y="202416"/>
                  <a:pt x="76793" y="223847"/>
                </a:cubicBezTo>
                <a:cubicBezTo>
                  <a:pt x="59860" y="245278"/>
                  <a:pt x="63563" y="264328"/>
                  <a:pt x="56155" y="266709"/>
                </a:cubicBezTo>
                <a:cubicBezTo>
                  <a:pt x="48747" y="269090"/>
                  <a:pt x="-6286" y="228874"/>
                  <a:pt x="593" y="227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9E03CA5-8841-4FC8-BBFA-F9BCCC408204}"/>
              </a:ext>
            </a:extLst>
          </p:cNvPr>
          <p:cNvSpPr/>
          <p:nvPr/>
        </p:nvSpPr>
        <p:spPr>
          <a:xfrm>
            <a:off x="2748254" y="4668306"/>
            <a:ext cx="503859" cy="192888"/>
          </a:xfrm>
          <a:custGeom>
            <a:avLst/>
            <a:gdLst>
              <a:gd name="connsiteX0" fmla="*/ 13996 w 503859"/>
              <a:gd name="connsiteY0" fmla="*/ 191032 h 192888"/>
              <a:gd name="connsiteX1" fmla="*/ 210846 w 503859"/>
              <a:gd name="connsiteY1" fmla="*/ 64032 h 192888"/>
              <a:gd name="connsiteX2" fmla="*/ 190209 w 503859"/>
              <a:gd name="connsiteY2" fmla="*/ 59269 h 192888"/>
              <a:gd name="connsiteX3" fmla="*/ 348959 w 503859"/>
              <a:gd name="connsiteY3" fmla="*/ 17994 h 192888"/>
              <a:gd name="connsiteX4" fmla="*/ 287046 w 503859"/>
              <a:gd name="connsiteY4" fmla="*/ 40219 h 192888"/>
              <a:gd name="connsiteX5" fmla="*/ 501359 w 503859"/>
              <a:gd name="connsiteY5" fmla="*/ 27519 h 192888"/>
              <a:gd name="connsiteX6" fmla="*/ 399759 w 503859"/>
              <a:gd name="connsiteY6" fmla="*/ 3707 h 192888"/>
              <a:gd name="connsiteX7" fmla="*/ 333084 w 503859"/>
              <a:gd name="connsiteY7" fmla="*/ 532 h 192888"/>
              <a:gd name="connsiteX8" fmla="*/ 344196 w 503859"/>
              <a:gd name="connsiteY8" fmla="*/ 8469 h 192888"/>
              <a:gd name="connsiteX9" fmla="*/ 221959 w 503859"/>
              <a:gd name="connsiteY9" fmla="*/ 33869 h 192888"/>
              <a:gd name="connsiteX10" fmla="*/ 144171 w 503859"/>
              <a:gd name="connsiteY10" fmla="*/ 70382 h 192888"/>
              <a:gd name="connsiteX11" fmla="*/ 85434 w 503859"/>
              <a:gd name="connsiteY11" fmla="*/ 94194 h 192888"/>
              <a:gd name="connsiteX12" fmla="*/ 145759 w 503859"/>
              <a:gd name="connsiteY12" fmla="*/ 75144 h 192888"/>
              <a:gd name="connsiteX13" fmla="*/ 47334 w 503859"/>
              <a:gd name="connsiteY13" fmla="*/ 121182 h 192888"/>
              <a:gd name="connsiteX14" fmla="*/ 93371 w 503859"/>
              <a:gd name="connsiteY14" fmla="*/ 111657 h 192888"/>
              <a:gd name="connsiteX15" fmla="*/ 23521 w 503859"/>
              <a:gd name="connsiteY15" fmla="*/ 138644 h 192888"/>
              <a:gd name="connsiteX16" fmla="*/ 13996 w 503859"/>
              <a:gd name="connsiteY16" fmla="*/ 191032 h 19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3859" h="192888">
                <a:moveTo>
                  <a:pt x="13996" y="191032"/>
                </a:moveTo>
                <a:cubicBezTo>
                  <a:pt x="45217" y="178597"/>
                  <a:pt x="181477" y="85993"/>
                  <a:pt x="210846" y="64032"/>
                </a:cubicBezTo>
                <a:cubicBezTo>
                  <a:pt x="240215" y="42071"/>
                  <a:pt x="167190" y="66942"/>
                  <a:pt x="190209" y="59269"/>
                </a:cubicBezTo>
                <a:cubicBezTo>
                  <a:pt x="213228" y="51596"/>
                  <a:pt x="332819" y="21169"/>
                  <a:pt x="348959" y="17994"/>
                </a:cubicBezTo>
                <a:cubicBezTo>
                  <a:pt x="365099" y="14819"/>
                  <a:pt x="261646" y="38631"/>
                  <a:pt x="287046" y="40219"/>
                </a:cubicBezTo>
                <a:cubicBezTo>
                  <a:pt x="312446" y="41806"/>
                  <a:pt x="482574" y="33604"/>
                  <a:pt x="501359" y="27519"/>
                </a:cubicBezTo>
                <a:cubicBezTo>
                  <a:pt x="520145" y="21434"/>
                  <a:pt x="427805" y="8205"/>
                  <a:pt x="399759" y="3707"/>
                </a:cubicBezTo>
                <a:cubicBezTo>
                  <a:pt x="371713" y="-791"/>
                  <a:pt x="342345" y="-262"/>
                  <a:pt x="333084" y="532"/>
                </a:cubicBezTo>
                <a:cubicBezTo>
                  <a:pt x="323824" y="1326"/>
                  <a:pt x="362717" y="2913"/>
                  <a:pt x="344196" y="8469"/>
                </a:cubicBezTo>
                <a:cubicBezTo>
                  <a:pt x="325675" y="14025"/>
                  <a:pt x="255297" y="23550"/>
                  <a:pt x="221959" y="33869"/>
                </a:cubicBezTo>
                <a:cubicBezTo>
                  <a:pt x="188621" y="44188"/>
                  <a:pt x="166925" y="60328"/>
                  <a:pt x="144171" y="70382"/>
                </a:cubicBezTo>
                <a:cubicBezTo>
                  <a:pt x="121417" y="80436"/>
                  <a:pt x="85169" y="93400"/>
                  <a:pt x="85434" y="94194"/>
                </a:cubicBezTo>
                <a:cubicBezTo>
                  <a:pt x="85699" y="94988"/>
                  <a:pt x="152109" y="70646"/>
                  <a:pt x="145759" y="75144"/>
                </a:cubicBezTo>
                <a:cubicBezTo>
                  <a:pt x="139409" y="79642"/>
                  <a:pt x="56065" y="115097"/>
                  <a:pt x="47334" y="121182"/>
                </a:cubicBezTo>
                <a:cubicBezTo>
                  <a:pt x="38603" y="127267"/>
                  <a:pt x="97340" y="108747"/>
                  <a:pt x="93371" y="111657"/>
                </a:cubicBezTo>
                <a:cubicBezTo>
                  <a:pt x="89402" y="114567"/>
                  <a:pt x="35163" y="127531"/>
                  <a:pt x="23521" y="138644"/>
                </a:cubicBezTo>
                <a:cubicBezTo>
                  <a:pt x="11879" y="149756"/>
                  <a:pt x="-17225" y="203467"/>
                  <a:pt x="13996" y="19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1CA8270-7B85-4DBD-96F0-FA707E1FFB58}"/>
              </a:ext>
            </a:extLst>
          </p:cNvPr>
          <p:cNvSpPr/>
          <p:nvPr/>
        </p:nvSpPr>
        <p:spPr>
          <a:xfrm>
            <a:off x="2684460" y="4718305"/>
            <a:ext cx="461248" cy="244117"/>
          </a:xfrm>
          <a:custGeom>
            <a:avLst/>
            <a:gdLst>
              <a:gd name="connsiteX0" fmla="*/ 460378 w 461248"/>
              <a:gd name="connsiteY0" fmla="*/ 7683 h 244117"/>
              <a:gd name="connsiteX1" fmla="*/ 271465 w 461248"/>
              <a:gd name="connsiteY1" fmla="*/ 93408 h 244117"/>
              <a:gd name="connsiteX2" fmla="*/ 222253 w 461248"/>
              <a:gd name="connsiteY2" fmla="*/ 120395 h 244117"/>
              <a:gd name="connsiteX3" fmla="*/ 195265 w 461248"/>
              <a:gd name="connsiteY3" fmla="*/ 164845 h 244117"/>
              <a:gd name="connsiteX4" fmla="*/ 209553 w 461248"/>
              <a:gd name="connsiteY4" fmla="*/ 226758 h 244117"/>
              <a:gd name="connsiteX5" fmla="*/ 179390 w 461248"/>
              <a:gd name="connsiteY5" fmla="*/ 210883 h 244117"/>
              <a:gd name="connsiteX6" fmla="*/ 117478 w 461248"/>
              <a:gd name="connsiteY6" fmla="*/ 218820 h 244117"/>
              <a:gd name="connsiteX7" fmla="*/ 85728 w 461248"/>
              <a:gd name="connsiteY7" fmla="*/ 241045 h 244117"/>
              <a:gd name="connsiteX8" fmla="*/ 95253 w 461248"/>
              <a:gd name="connsiteY8" fmla="*/ 212470 h 244117"/>
              <a:gd name="connsiteX9" fmla="*/ 3 w 461248"/>
              <a:gd name="connsiteY9" fmla="*/ 242633 h 244117"/>
              <a:gd name="connsiteX10" fmla="*/ 92078 w 461248"/>
              <a:gd name="connsiteY10" fmla="*/ 155320 h 244117"/>
              <a:gd name="connsiteX11" fmla="*/ 157165 w 461248"/>
              <a:gd name="connsiteY11" fmla="*/ 85470 h 244117"/>
              <a:gd name="connsiteX12" fmla="*/ 295278 w 461248"/>
              <a:gd name="connsiteY12" fmla="*/ 23558 h 244117"/>
              <a:gd name="connsiteX13" fmla="*/ 339728 w 461248"/>
              <a:gd name="connsiteY13" fmla="*/ 6095 h 244117"/>
              <a:gd name="connsiteX14" fmla="*/ 460378 w 461248"/>
              <a:gd name="connsiteY14" fmla="*/ 7683 h 24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1248" h="244117">
                <a:moveTo>
                  <a:pt x="460378" y="7683"/>
                </a:moveTo>
                <a:cubicBezTo>
                  <a:pt x="449001" y="22235"/>
                  <a:pt x="311152" y="74623"/>
                  <a:pt x="271465" y="93408"/>
                </a:cubicBezTo>
                <a:cubicBezTo>
                  <a:pt x="231778" y="112193"/>
                  <a:pt x="234953" y="108489"/>
                  <a:pt x="222253" y="120395"/>
                </a:cubicBezTo>
                <a:cubicBezTo>
                  <a:pt x="209553" y="132301"/>
                  <a:pt x="197382" y="147118"/>
                  <a:pt x="195265" y="164845"/>
                </a:cubicBezTo>
                <a:cubicBezTo>
                  <a:pt x="193148" y="182572"/>
                  <a:pt x="212199" y="219085"/>
                  <a:pt x="209553" y="226758"/>
                </a:cubicBezTo>
                <a:cubicBezTo>
                  <a:pt x="206907" y="234431"/>
                  <a:pt x="194736" y="212206"/>
                  <a:pt x="179390" y="210883"/>
                </a:cubicBezTo>
                <a:cubicBezTo>
                  <a:pt x="164044" y="209560"/>
                  <a:pt x="133088" y="213793"/>
                  <a:pt x="117478" y="218820"/>
                </a:cubicBezTo>
                <a:cubicBezTo>
                  <a:pt x="101868" y="223847"/>
                  <a:pt x="89432" y="242103"/>
                  <a:pt x="85728" y="241045"/>
                </a:cubicBezTo>
                <a:cubicBezTo>
                  <a:pt x="82024" y="239987"/>
                  <a:pt x="109540" y="212205"/>
                  <a:pt x="95253" y="212470"/>
                </a:cubicBezTo>
                <a:cubicBezTo>
                  <a:pt x="80966" y="212735"/>
                  <a:pt x="532" y="252158"/>
                  <a:pt x="3" y="242633"/>
                </a:cubicBezTo>
                <a:cubicBezTo>
                  <a:pt x="-526" y="233108"/>
                  <a:pt x="65884" y="181514"/>
                  <a:pt x="92078" y="155320"/>
                </a:cubicBezTo>
                <a:cubicBezTo>
                  <a:pt x="118272" y="129126"/>
                  <a:pt x="123298" y="107430"/>
                  <a:pt x="157165" y="85470"/>
                </a:cubicBezTo>
                <a:cubicBezTo>
                  <a:pt x="191032" y="63510"/>
                  <a:pt x="295278" y="23558"/>
                  <a:pt x="295278" y="23558"/>
                </a:cubicBezTo>
                <a:cubicBezTo>
                  <a:pt x="325705" y="10329"/>
                  <a:pt x="311153" y="9006"/>
                  <a:pt x="339728" y="6095"/>
                </a:cubicBezTo>
                <a:cubicBezTo>
                  <a:pt x="368303" y="3184"/>
                  <a:pt x="471755" y="-6869"/>
                  <a:pt x="460378" y="7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F47CA9F-98B2-49DE-93AE-A406A5F6B64A}"/>
              </a:ext>
            </a:extLst>
          </p:cNvPr>
          <p:cNvSpPr/>
          <p:nvPr/>
        </p:nvSpPr>
        <p:spPr>
          <a:xfrm>
            <a:off x="3060091" y="4702071"/>
            <a:ext cx="437347" cy="260491"/>
          </a:xfrm>
          <a:custGeom>
            <a:avLst/>
            <a:gdLst>
              <a:gd name="connsiteX0" fmla="*/ 2197 w 437347"/>
              <a:gd name="connsiteY0" fmla="*/ 104 h 260491"/>
              <a:gd name="connsiteX1" fmla="*/ 192697 w 437347"/>
              <a:gd name="connsiteY1" fmla="*/ 33442 h 260491"/>
              <a:gd name="connsiteX2" fmla="*/ 362559 w 437347"/>
              <a:gd name="connsiteY2" fmla="*/ 106467 h 260491"/>
              <a:gd name="connsiteX3" fmla="*/ 432409 w 437347"/>
              <a:gd name="connsiteY3" fmla="*/ 189017 h 260491"/>
              <a:gd name="connsiteX4" fmla="*/ 426059 w 437347"/>
              <a:gd name="connsiteY4" fmla="*/ 216004 h 260491"/>
              <a:gd name="connsiteX5" fmla="*/ 381609 w 437347"/>
              <a:gd name="connsiteY5" fmla="*/ 260454 h 260491"/>
              <a:gd name="connsiteX6" fmla="*/ 410184 w 437347"/>
              <a:gd name="connsiteY6" fmla="*/ 208067 h 260491"/>
              <a:gd name="connsiteX7" fmla="*/ 389547 w 437347"/>
              <a:gd name="connsiteY7" fmla="*/ 173142 h 260491"/>
              <a:gd name="connsiteX8" fmla="*/ 295884 w 437347"/>
              <a:gd name="connsiteY8" fmla="*/ 92179 h 260491"/>
              <a:gd name="connsiteX9" fmla="*/ 222859 w 437347"/>
              <a:gd name="connsiteY9" fmla="*/ 65192 h 260491"/>
              <a:gd name="connsiteX10" fmla="*/ 97447 w 437347"/>
              <a:gd name="connsiteY10" fmla="*/ 23917 h 260491"/>
              <a:gd name="connsiteX11" fmla="*/ 2197 w 437347"/>
              <a:gd name="connsiteY11" fmla="*/ 104 h 26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347" h="260491">
                <a:moveTo>
                  <a:pt x="2197" y="104"/>
                </a:moveTo>
                <a:cubicBezTo>
                  <a:pt x="18072" y="1692"/>
                  <a:pt x="132637" y="15715"/>
                  <a:pt x="192697" y="33442"/>
                </a:cubicBezTo>
                <a:cubicBezTo>
                  <a:pt x="252757" y="51169"/>
                  <a:pt x="322607" y="80538"/>
                  <a:pt x="362559" y="106467"/>
                </a:cubicBezTo>
                <a:cubicBezTo>
                  <a:pt x="402511" y="132396"/>
                  <a:pt x="421826" y="170761"/>
                  <a:pt x="432409" y="189017"/>
                </a:cubicBezTo>
                <a:cubicBezTo>
                  <a:pt x="442992" y="207273"/>
                  <a:pt x="434526" y="204098"/>
                  <a:pt x="426059" y="216004"/>
                </a:cubicBezTo>
                <a:cubicBezTo>
                  <a:pt x="417592" y="227910"/>
                  <a:pt x="384255" y="261777"/>
                  <a:pt x="381609" y="260454"/>
                </a:cubicBezTo>
                <a:cubicBezTo>
                  <a:pt x="378963" y="259131"/>
                  <a:pt x="408861" y="222619"/>
                  <a:pt x="410184" y="208067"/>
                </a:cubicBezTo>
                <a:cubicBezTo>
                  <a:pt x="411507" y="193515"/>
                  <a:pt x="408597" y="192457"/>
                  <a:pt x="389547" y="173142"/>
                </a:cubicBezTo>
                <a:cubicBezTo>
                  <a:pt x="370497" y="153827"/>
                  <a:pt x="323665" y="110171"/>
                  <a:pt x="295884" y="92179"/>
                </a:cubicBezTo>
                <a:cubicBezTo>
                  <a:pt x="268103" y="74187"/>
                  <a:pt x="255932" y="76569"/>
                  <a:pt x="222859" y="65192"/>
                </a:cubicBezTo>
                <a:cubicBezTo>
                  <a:pt x="189786" y="53815"/>
                  <a:pt x="134489" y="32384"/>
                  <a:pt x="97447" y="23917"/>
                </a:cubicBezTo>
                <a:cubicBezTo>
                  <a:pt x="60405" y="15450"/>
                  <a:pt x="-13678" y="-1484"/>
                  <a:pt x="2197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F1FE001-C806-4A97-A993-3D01174D42F3}"/>
              </a:ext>
            </a:extLst>
          </p:cNvPr>
          <p:cNvSpPr/>
          <p:nvPr/>
        </p:nvSpPr>
        <p:spPr>
          <a:xfrm>
            <a:off x="3142364" y="4697361"/>
            <a:ext cx="350265" cy="205093"/>
          </a:xfrm>
          <a:custGeom>
            <a:avLst/>
            <a:gdLst>
              <a:gd name="connsiteX0" fmla="*/ 886 w 350265"/>
              <a:gd name="connsiteY0" fmla="*/ 52 h 205093"/>
              <a:gd name="connsiteX1" fmla="*/ 210436 w 350265"/>
              <a:gd name="connsiteY1" fmla="*/ 66727 h 205093"/>
              <a:gd name="connsiteX2" fmla="*/ 299336 w 350265"/>
              <a:gd name="connsiteY2" fmla="*/ 115939 h 205093"/>
              <a:gd name="connsiteX3" fmla="*/ 319974 w 350265"/>
              <a:gd name="connsiteY3" fmla="*/ 144514 h 205093"/>
              <a:gd name="connsiteX4" fmla="*/ 348549 w 350265"/>
              <a:gd name="connsiteY4" fmla="*/ 204839 h 205093"/>
              <a:gd name="connsiteX5" fmla="*/ 331086 w 350265"/>
              <a:gd name="connsiteY5" fmla="*/ 119114 h 205093"/>
              <a:gd name="connsiteX6" fmla="*/ 202499 w 350265"/>
              <a:gd name="connsiteY6" fmla="*/ 81014 h 205093"/>
              <a:gd name="connsiteX7" fmla="*/ 137411 w 350265"/>
              <a:gd name="connsiteY7" fmla="*/ 55614 h 205093"/>
              <a:gd name="connsiteX8" fmla="*/ 886 w 350265"/>
              <a:gd name="connsiteY8" fmla="*/ 52 h 20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65" h="205093">
                <a:moveTo>
                  <a:pt x="886" y="52"/>
                </a:moveTo>
                <a:cubicBezTo>
                  <a:pt x="13057" y="1904"/>
                  <a:pt x="160694" y="47413"/>
                  <a:pt x="210436" y="66727"/>
                </a:cubicBezTo>
                <a:cubicBezTo>
                  <a:pt x="260178" y="86041"/>
                  <a:pt x="281080" y="102975"/>
                  <a:pt x="299336" y="115939"/>
                </a:cubicBezTo>
                <a:cubicBezTo>
                  <a:pt x="317592" y="128903"/>
                  <a:pt x="311772" y="129697"/>
                  <a:pt x="319974" y="144514"/>
                </a:cubicBezTo>
                <a:cubicBezTo>
                  <a:pt x="328176" y="159331"/>
                  <a:pt x="346697" y="209072"/>
                  <a:pt x="348549" y="204839"/>
                </a:cubicBezTo>
                <a:cubicBezTo>
                  <a:pt x="350401" y="200606"/>
                  <a:pt x="355428" y="139751"/>
                  <a:pt x="331086" y="119114"/>
                </a:cubicBezTo>
                <a:cubicBezTo>
                  <a:pt x="306744" y="98477"/>
                  <a:pt x="234778" y="91597"/>
                  <a:pt x="202499" y="81014"/>
                </a:cubicBezTo>
                <a:cubicBezTo>
                  <a:pt x="170220" y="70431"/>
                  <a:pt x="169426" y="65668"/>
                  <a:pt x="137411" y="55614"/>
                </a:cubicBezTo>
                <a:cubicBezTo>
                  <a:pt x="105396" y="45560"/>
                  <a:pt x="-11285" y="-1800"/>
                  <a:pt x="88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A242B5D-622F-4FE7-A5ED-25614693ED78}"/>
              </a:ext>
            </a:extLst>
          </p:cNvPr>
          <p:cNvSpPr/>
          <p:nvPr/>
        </p:nvSpPr>
        <p:spPr>
          <a:xfrm>
            <a:off x="2801974" y="4784679"/>
            <a:ext cx="260314" cy="178242"/>
          </a:xfrm>
          <a:custGeom>
            <a:avLst/>
            <a:gdLst>
              <a:gd name="connsiteX0" fmla="*/ 187289 w 260314"/>
              <a:gd name="connsiteY0" fmla="*/ 46 h 178242"/>
              <a:gd name="connsiteX1" fmla="*/ 177764 w 260314"/>
              <a:gd name="connsiteY1" fmla="*/ 79421 h 178242"/>
              <a:gd name="connsiteX2" fmla="*/ 134901 w 260314"/>
              <a:gd name="connsiteY2" fmla="*/ 96884 h 178242"/>
              <a:gd name="connsiteX3" fmla="*/ 153951 w 260314"/>
              <a:gd name="connsiteY3" fmla="*/ 146096 h 178242"/>
              <a:gd name="connsiteX4" fmla="*/ 41239 w 260314"/>
              <a:gd name="connsiteY4" fmla="*/ 138159 h 178242"/>
              <a:gd name="connsiteX5" fmla="*/ 11076 w 260314"/>
              <a:gd name="connsiteY5" fmla="*/ 138159 h 178242"/>
              <a:gd name="connsiteX6" fmla="*/ 153951 w 260314"/>
              <a:gd name="connsiteY6" fmla="*/ 150859 h 178242"/>
              <a:gd name="connsiteX7" fmla="*/ 260314 w 260314"/>
              <a:gd name="connsiteY7" fmla="*/ 177846 h 178242"/>
              <a:gd name="connsiteX8" fmla="*/ 152364 w 260314"/>
              <a:gd name="connsiteY8" fmla="*/ 166734 h 178242"/>
              <a:gd name="connsiteX9" fmla="*/ 3139 w 260314"/>
              <a:gd name="connsiteY9" fmla="*/ 163559 h 178242"/>
              <a:gd name="connsiteX10" fmla="*/ 57114 w 260314"/>
              <a:gd name="connsiteY10" fmla="*/ 147684 h 178242"/>
              <a:gd name="connsiteX11" fmla="*/ 131726 w 260314"/>
              <a:gd name="connsiteY11" fmla="*/ 134984 h 178242"/>
              <a:gd name="connsiteX12" fmla="*/ 133314 w 260314"/>
              <a:gd name="connsiteY12" fmla="*/ 95296 h 178242"/>
              <a:gd name="connsiteX13" fmla="*/ 161889 w 260314"/>
              <a:gd name="connsiteY13" fmla="*/ 68309 h 178242"/>
              <a:gd name="connsiteX14" fmla="*/ 187289 w 260314"/>
              <a:gd name="connsiteY14" fmla="*/ 46 h 17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314" h="178242">
                <a:moveTo>
                  <a:pt x="187289" y="46"/>
                </a:moveTo>
                <a:cubicBezTo>
                  <a:pt x="189935" y="1898"/>
                  <a:pt x="186495" y="63281"/>
                  <a:pt x="177764" y="79421"/>
                </a:cubicBezTo>
                <a:cubicBezTo>
                  <a:pt x="169033" y="95561"/>
                  <a:pt x="138870" y="85772"/>
                  <a:pt x="134901" y="96884"/>
                </a:cubicBezTo>
                <a:cubicBezTo>
                  <a:pt x="130932" y="107996"/>
                  <a:pt x="169561" y="139217"/>
                  <a:pt x="153951" y="146096"/>
                </a:cubicBezTo>
                <a:cubicBezTo>
                  <a:pt x="138341" y="152975"/>
                  <a:pt x="65051" y="139482"/>
                  <a:pt x="41239" y="138159"/>
                </a:cubicBezTo>
                <a:cubicBezTo>
                  <a:pt x="17427" y="136836"/>
                  <a:pt x="-7709" y="136042"/>
                  <a:pt x="11076" y="138159"/>
                </a:cubicBezTo>
                <a:cubicBezTo>
                  <a:pt x="29861" y="140276"/>
                  <a:pt x="112411" y="144245"/>
                  <a:pt x="153951" y="150859"/>
                </a:cubicBezTo>
                <a:cubicBezTo>
                  <a:pt x="195491" y="157473"/>
                  <a:pt x="260578" y="175200"/>
                  <a:pt x="260314" y="177846"/>
                </a:cubicBezTo>
                <a:cubicBezTo>
                  <a:pt x="260050" y="180492"/>
                  <a:pt x="195227" y="169115"/>
                  <a:pt x="152364" y="166734"/>
                </a:cubicBezTo>
                <a:cubicBezTo>
                  <a:pt x="109501" y="164353"/>
                  <a:pt x="19014" y="166734"/>
                  <a:pt x="3139" y="163559"/>
                </a:cubicBezTo>
                <a:cubicBezTo>
                  <a:pt x="-12736" y="160384"/>
                  <a:pt x="35683" y="152446"/>
                  <a:pt x="57114" y="147684"/>
                </a:cubicBezTo>
                <a:cubicBezTo>
                  <a:pt x="78545" y="142922"/>
                  <a:pt x="119026" y="143715"/>
                  <a:pt x="131726" y="134984"/>
                </a:cubicBezTo>
                <a:cubicBezTo>
                  <a:pt x="144426" y="126253"/>
                  <a:pt x="128287" y="106408"/>
                  <a:pt x="133314" y="95296"/>
                </a:cubicBezTo>
                <a:cubicBezTo>
                  <a:pt x="138341" y="84184"/>
                  <a:pt x="152629" y="84449"/>
                  <a:pt x="161889" y="68309"/>
                </a:cubicBezTo>
                <a:cubicBezTo>
                  <a:pt x="171149" y="52170"/>
                  <a:pt x="184643" y="-1806"/>
                  <a:pt x="187289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830E6AE-8E91-4E2C-A03B-D7CC13302AF6}"/>
              </a:ext>
            </a:extLst>
          </p:cNvPr>
          <p:cNvSpPr/>
          <p:nvPr/>
        </p:nvSpPr>
        <p:spPr>
          <a:xfrm>
            <a:off x="2984924" y="4886682"/>
            <a:ext cx="464860" cy="71126"/>
          </a:xfrm>
          <a:custGeom>
            <a:avLst/>
            <a:gdLst>
              <a:gd name="connsiteX0" fmla="*/ 1164 w 464860"/>
              <a:gd name="connsiteY0" fmla="*/ 40918 h 71126"/>
              <a:gd name="connsiteX1" fmla="*/ 169439 w 464860"/>
              <a:gd name="connsiteY1" fmla="*/ 69493 h 71126"/>
              <a:gd name="connsiteX2" fmla="*/ 353589 w 464860"/>
              <a:gd name="connsiteY2" fmla="*/ 37743 h 71126"/>
              <a:gd name="connsiteX3" fmla="*/ 429789 w 464860"/>
              <a:gd name="connsiteY3" fmla="*/ 48856 h 71126"/>
              <a:gd name="connsiteX4" fmla="*/ 464714 w 464860"/>
              <a:gd name="connsiteY4" fmla="*/ 69493 h 71126"/>
              <a:gd name="connsiteX5" fmla="*/ 442489 w 464860"/>
              <a:gd name="connsiteY5" fmla="*/ 1231 h 71126"/>
              <a:gd name="connsiteX6" fmla="*/ 447251 w 464860"/>
              <a:gd name="connsiteY6" fmla="*/ 25043 h 71126"/>
              <a:gd name="connsiteX7" fmla="*/ 355176 w 464860"/>
              <a:gd name="connsiteY7" fmla="*/ 18693 h 71126"/>
              <a:gd name="connsiteX8" fmla="*/ 312314 w 464860"/>
              <a:gd name="connsiteY8" fmla="*/ 23456 h 71126"/>
              <a:gd name="connsiteX9" fmla="*/ 217064 w 464860"/>
              <a:gd name="connsiteY9" fmla="*/ 53618 h 71126"/>
              <a:gd name="connsiteX10" fmla="*/ 156739 w 464860"/>
              <a:gd name="connsiteY10" fmla="*/ 53618 h 71126"/>
              <a:gd name="connsiteX11" fmla="*/ 96414 w 464860"/>
              <a:gd name="connsiteY11" fmla="*/ 47268 h 71126"/>
              <a:gd name="connsiteX12" fmla="*/ 1164 w 464860"/>
              <a:gd name="connsiteY12" fmla="*/ 40918 h 7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4860" h="71126">
                <a:moveTo>
                  <a:pt x="1164" y="40918"/>
                </a:moveTo>
                <a:cubicBezTo>
                  <a:pt x="13335" y="44622"/>
                  <a:pt x="110702" y="70022"/>
                  <a:pt x="169439" y="69493"/>
                </a:cubicBezTo>
                <a:cubicBezTo>
                  <a:pt x="228176" y="68964"/>
                  <a:pt x="310197" y="41183"/>
                  <a:pt x="353589" y="37743"/>
                </a:cubicBezTo>
                <a:cubicBezTo>
                  <a:pt x="396981" y="34303"/>
                  <a:pt x="411268" y="43564"/>
                  <a:pt x="429789" y="48856"/>
                </a:cubicBezTo>
                <a:cubicBezTo>
                  <a:pt x="448310" y="54148"/>
                  <a:pt x="462597" y="77430"/>
                  <a:pt x="464714" y="69493"/>
                </a:cubicBezTo>
                <a:cubicBezTo>
                  <a:pt x="466831" y="61556"/>
                  <a:pt x="445400" y="8639"/>
                  <a:pt x="442489" y="1231"/>
                </a:cubicBezTo>
                <a:cubicBezTo>
                  <a:pt x="439579" y="-6177"/>
                  <a:pt x="461803" y="22133"/>
                  <a:pt x="447251" y="25043"/>
                </a:cubicBezTo>
                <a:cubicBezTo>
                  <a:pt x="432699" y="27953"/>
                  <a:pt x="377665" y="18957"/>
                  <a:pt x="355176" y="18693"/>
                </a:cubicBezTo>
                <a:cubicBezTo>
                  <a:pt x="332687" y="18429"/>
                  <a:pt x="335333" y="17635"/>
                  <a:pt x="312314" y="23456"/>
                </a:cubicBezTo>
                <a:cubicBezTo>
                  <a:pt x="289295" y="29277"/>
                  <a:pt x="242993" y="48591"/>
                  <a:pt x="217064" y="53618"/>
                </a:cubicBezTo>
                <a:cubicBezTo>
                  <a:pt x="191135" y="58645"/>
                  <a:pt x="176847" y="54676"/>
                  <a:pt x="156739" y="53618"/>
                </a:cubicBezTo>
                <a:cubicBezTo>
                  <a:pt x="136631" y="52560"/>
                  <a:pt x="117051" y="48855"/>
                  <a:pt x="96414" y="47268"/>
                </a:cubicBezTo>
                <a:cubicBezTo>
                  <a:pt x="75777" y="45681"/>
                  <a:pt x="-11007" y="37214"/>
                  <a:pt x="1164" y="40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E70C528-BA96-4FC3-96AB-6678943AD81F}"/>
              </a:ext>
            </a:extLst>
          </p:cNvPr>
          <p:cNvSpPr/>
          <p:nvPr/>
        </p:nvSpPr>
        <p:spPr>
          <a:xfrm>
            <a:off x="3016014" y="4928640"/>
            <a:ext cx="329144" cy="41079"/>
          </a:xfrm>
          <a:custGeom>
            <a:avLst/>
            <a:gdLst>
              <a:gd name="connsiteX0" fmla="*/ 236 w 329144"/>
              <a:gd name="connsiteY0" fmla="*/ 35473 h 41079"/>
              <a:gd name="connsiteX1" fmla="*/ 143111 w 329144"/>
              <a:gd name="connsiteY1" fmla="*/ 38648 h 41079"/>
              <a:gd name="connsiteX2" fmla="*/ 328849 w 329144"/>
              <a:gd name="connsiteY2" fmla="*/ 548 h 41079"/>
              <a:gd name="connsiteX3" fmla="*/ 184386 w 329144"/>
              <a:gd name="connsiteY3" fmla="*/ 16423 h 41079"/>
              <a:gd name="connsiteX4" fmla="*/ 111361 w 329144"/>
              <a:gd name="connsiteY4" fmla="*/ 21185 h 41079"/>
              <a:gd name="connsiteX5" fmla="*/ 236 w 329144"/>
              <a:gd name="connsiteY5" fmla="*/ 35473 h 4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144" h="41079">
                <a:moveTo>
                  <a:pt x="236" y="35473"/>
                </a:moveTo>
                <a:cubicBezTo>
                  <a:pt x="5528" y="38383"/>
                  <a:pt x="88342" y="44469"/>
                  <a:pt x="143111" y="38648"/>
                </a:cubicBezTo>
                <a:cubicBezTo>
                  <a:pt x="197880" y="32827"/>
                  <a:pt x="321970" y="4252"/>
                  <a:pt x="328849" y="548"/>
                </a:cubicBezTo>
                <a:cubicBezTo>
                  <a:pt x="335728" y="-3156"/>
                  <a:pt x="220634" y="12984"/>
                  <a:pt x="184386" y="16423"/>
                </a:cubicBezTo>
                <a:cubicBezTo>
                  <a:pt x="148138" y="19862"/>
                  <a:pt x="142846" y="20127"/>
                  <a:pt x="111361" y="21185"/>
                </a:cubicBezTo>
                <a:cubicBezTo>
                  <a:pt x="79876" y="22243"/>
                  <a:pt x="-5056" y="32563"/>
                  <a:pt x="236" y="35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B1E9229-C2B8-4884-A0F8-BFCAAAAE6D06}"/>
              </a:ext>
            </a:extLst>
          </p:cNvPr>
          <p:cNvSpPr/>
          <p:nvPr/>
        </p:nvSpPr>
        <p:spPr>
          <a:xfrm>
            <a:off x="2853746" y="4771347"/>
            <a:ext cx="159447" cy="144427"/>
          </a:xfrm>
          <a:custGeom>
            <a:avLst/>
            <a:gdLst>
              <a:gd name="connsiteX0" fmla="*/ 159329 w 159447"/>
              <a:gd name="connsiteY0" fmla="*/ 678 h 144427"/>
              <a:gd name="connsiteX1" fmla="*/ 60904 w 159447"/>
              <a:gd name="connsiteY1" fmla="*/ 80053 h 144427"/>
              <a:gd name="connsiteX2" fmla="*/ 51379 w 159447"/>
              <a:gd name="connsiteY2" fmla="*/ 111803 h 144427"/>
              <a:gd name="connsiteX3" fmla="*/ 89479 w 159447"/>
              <a:gd name="connsiteY3" fmla="*/ 143553 h 144427"/>
              <a:gd name="connsiteX4" fmla="*/ 64079 w 159447"/>
              <a:gd name="connsiteY4" fmla="*/ 134028 h 144427"/>
              <a:gd name="connsiteX5" fmla="*/ 579 w 159447"/>
              <a:gd name="connsiteY5" fmla="*/ 118153 h 144427"/>
              <a:gd name="connsiteX6" fmla="*/ 38679 w 159447"/>
              <a:gd name="connsiteY6" fmla="*/ 45128 h 144427"/>
              <a:gd name="connsiteX7" fmla="*/ 159329 w 159447"/>
              <a:gd name="connsiteY7" fmla="*/ 678 h 14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47" h="144427">
                <a:moveTo>
                  <a:pt x="159329" y="678"/>
                </a:moveTo>
                <a:cubicBezTo>
                  <a:pt x="163033" y="6499"/>
                  <a:pt x="78896" y="61532"/>
                  <a:pt x="60904" y="80053"/>
                </a:cubicBezTo>
                <a:cubicBezTo>
                  <a:pt x="42912" y="98574"/>
                  <a:pt x="46616" y="101220"/>
                  <a:pt x="51379" y="111803"/>
                </a:cubicBezTo>
                <a:cubicBezTo>
                  <a:pt x="56141" y="122386"/>
                  <a:pt x="87362" y="139849"/>
                  <a:pt x="89479" y="143553"/>
                </a:cubicBezTo>
                <a:cubicBezTo>
                  <a:pt x="91596" y="147257"/>
                  <a:pt x="78896" y="138261"/>
                  <a:pt x="64079" y="134028"/>
                </a:cubicBezTo>
                <a:cubicBezTo>
                  <a:pt x="49262" y="129795"/>
                  <a:pt x="4812" y="132970"/>
                  <a:pt x="579" y="118153"/>
                </a:cubicBezTo>
                <a:cubicBezTo>
                  <a:pt x="-3654" y="103336"/>
                  <a:pt x="15925" y="62326"/>
                  <a:pt x="38679" y="45128"/>
                </a:cubicBezTo>
                <a:cubicBezTo>
                  <a:pt x="61433" y="27930"/>
                  <a:pt x="155625" y="-5143"/>
                  <a:pt x="159329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B67629F-65B4-4D3E-A0EF-3190B0664D63}"/>
              </a:ext>
            </a:extLst>
          </p:cNvPr>
          <p:cNvSpPr/>
          <p:nvPr/>
        </p:nvSpPr>
        <p:spPr>
          <a:xfrm>
            <a:off x="3012231" y="4699980"/>
            <a:ext cx="375152" cy="246575"/>
          </a:xfrm>
          <a:custGeom>
            <a:avLst/>
            <a:gdLst>
              <a:gd name="connsiteX0" fmla="*/ 844 w 375152"/>
              <a:gd name="connsiteY0" fmla="*/ 57758 h 246575"/>
              <a:gd name="connsiteX1" fmla="*/ 42119 w 375152"/>
              <a:gd name="connsiteY1" fmla="*/ 95858 h 246575"/>
              <a:gd name="connsiteX2" fmla="*/ 11957 w 375152"/>
              <a:gd name="connsiteY2" fmla="*/ 126020 h 246575"/>
              <a:gd name="connsiteX3" fmla="*/ 26244 w 375152"/>
              <a:gd name="connsiteY3" fmla="*/ 200633 h 246575"/>
              <a:gd name="connsiteX4" fmla="*/ 102444 w 375152"/>
              <a:gd name="connsiteY4" fmla="*/ 240320 h 246575"/>
              <a:gd name="connsiteX5" fmla="*/ 223094 w 375152"/>
              <a:gd name="connsiteY5" fmla="*/ 245083 h 246575"/>
              <a:gd name="connsiteX6" fmla="*/ 327869 w 375152"/>
              <a:gd name="connsiteY6" fmla="*/ 226033 h 246575"/>
              <a:gd name="connsiteX7" fmla="*/ 372319 w 375152"/>
              <a:gd name="connsiteY7" fmla="*/ 172058 h 246575"/>
              <a:gd name="connsiteX8" fmla="*/ 365969 w 375152"/>
              <a:gd name="connsiteY8" fmla="*/ 87920 h 246575"/>
              <a:gd name="connsiteX9" fmla="*/ 327869 w 375152"/>
              <a:gd name="connsiteY9" fmla="*/ 67283 h 246575"/>
              <a:gd name="connsiteX10" fmla="*/ 134194 w 375152"/>
              <a:gd name="connsiteY10" fmla="*/ 6958 h 246575"/>
              <a:gd name="connsiteX11" fmla="*/ 88157 w 375152"/>
              <a:gd name="connsiteY11" fmla="*/ 6958 h 246575"/>
              <a:gd name="connsiteX12" fmla="*/ 844 w 375152"/>
              <a:gd name="connsiteY12" fmla="*/ 57758 h 24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152" h="246575">
                <a:moveTo>
                  <a:pt x="844" y="57758"/>
                </a:moveTo>
                <a:cubicBezTo>
                  <a:pt x="-6829" y="72575"/>
                  <a:pt x="40267" y="84481"/>
                  <a:pt x="42119" y="95858"/>
                </a:cubicBezTo>
                <a:cubicBezTo>
                  <a:pt x="43971" y="107235"/>
                  <a:pt x="14603" y="108557"/>
                  <a:pt x="11957" y="126020"/>
                </a:cubicBezTo>
                <a:cubicBezTo>
                  <a:pt x="9311" y="143483"/>
                  <a:pt x="11163" y="181583"/>
                  <a:pt x="26244" y="200633"/>
                </a:cubicBezTo>
                <a:cubicBezTo>
                  <a:pt x="41325" y="219683"/>
                  <a:pt x="69636" y="232912"/>
                  <a:pt x="102444" y="240320"/>
                </a:cubicBezTo>
                <a:cubicBezTo>
                  <a:pt x="135252" y="247728"/>
                  <a:pt x="185523" y="247464"/>
                  <a:pt x="223094" y="245083"/>
                </a:cubicBezTo>
                <a:cubicBezTo>
                  <a:pt x="260665" y="242702"/>
                  <a:pt x="302998" y="238204"/>
                  <a:pt x="327869" y="226033"/>
                </a:cubicBezTo>
                <a:cubicBezTo>
                  <a:pt x="352740" y="213862"/>
                  <a:pt x="365969" y="195077"/>
                  <a:pt x="372319" y="172058"/>
                </a:cubicBezTo>
                <a:cubicBezTo>
                  <a:pt x="378669" y="149039"/>
                  <a:pt x="373377" y="105382"/>
                  <a:pt x="365969" y="87920"/>
                </a:cubicBezTo>
                <a:cubicBezTo>
                  <a:pt x="358561" y="70458"/>
                  <a:pt x="366498" y="80777"/>
                  <a:pt x="327869" y="67283"/>
                </a:cubicBezTo>
                <a:cubicBezTo>
                  <a:pt x="289240" y="53789"/>
                  <a:pt x="174146" y="17012"/>
                  <a:pt x="134194" y="6958"/>
                </a:cubicBezTo>
                <a:cubicBezTo>
                  <a:pt x="94242" y="-3096"/>
                  <a:pt x="105355" y="-1509"/>
                  <a:pt x="88157" y="6958"/>
                </a:cubicBezTo>
                <a:cubicBezTo>
                  <a:pt x="70959" y="15425"/>
                  <a:pt x="8517" y="42941"/>
                  <a:pt x="844" y="577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BC87A72-B98E-4519-9B85-B622D034E220}"/>
              </a:ext>
            </a:extLst>
          </p:cNvPr>
          <p:cNvSpPr/>
          <p:nvPr/>
        </p:nvSpPr>
        <p:spPr>
          <a:xfrm rot="20794007">
            <a:off x="3097213" y="4799013"/>
            <a:ext cx="45719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E04DAA9-ED18-4117-A5C8-E4C4155B380F}"/>
              </a:ext>
            </a:extLst>
          </p:cNvPr>
          <p:cNvSpPr/>
          <p:nvPr/>
        </p:nvSpPr>
        <p:spPr>
          <a:xfrm rot="20794007">
            <a:off x="3165477" y="4752975"/>
            <a:ext cx="45719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FC35456E-3FDE-4837-84F6-D0AF45573C4A}"/>
              </a:ext>
            </a:extLst>
          </p:cNvPr>
          <p:cNvSpPr/>
          <p:nvPr/>
        </p:nvSpPr>
        <p:spPr>
          <a:xfrm rot="20794007">
            <a:off x="3228977" y="4786313"/>
            <a:ext cx="45719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7821AD2-CD6D-44CC-9EF1-6555AF636E29}"/>
              </a:ext>
            </a:extLst>
          </p:cNvPr>
          <p:cNvSpPr/>
          <p:nvPr/>
        </p:nvSpPr>
        <p:spPr>
          <a:xfrm>
            <a:off x="3156257" y="4696886"/>
            <a:ext cx="306723" cy="141814"/>
          </a:xfrm>
          <a:custGeom>
            <a:avLst/>
            <a:gdLst>
              <a:gd name="connsiteX0" fmla="*/ 2868 w 306723"/>
              <a:gd name="connsiteY0" fmla="*/ 527 h 141814"/>
              <a:gd name="connsiteX1" fmla="*/ 118756 w 306723"/>
              <a:gd name="connsiteY1" fmla="*/ 19577 h 141814"/>
              <a:gd name="connsiteX2" fmla="*/ 269568 w 306723"/>
              <a:gd name="connsiteY2" fmla="*/ 95777 h 141814"/>
              <a:gd name="connsiteX3" fmla="*/ 302906 w 306723"/>
              <a:gd name="connsiteY3" fmla="*/ 141814 h 141814"/>
              <a:gd name="connsiteX4" fmla="*/ 202893 w 306723"/>
              <a:gd name="connsiteY4" fmla="*/ 95777 h 141814"/>
              <a:gd name="connsiteX5" fmla="*/ 50493 w 306723"/>
              <a:gd name="connsiteY5" fmla="*/ 33864 h 141814"/>
              <a:gd name="connsiteX6" fmla="*/ 2868 w 306723"/>
              <a:gd name="connsiteY6" fmla="*/ 527 h 14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723" h="141814">
                <a:moveTo>
                  <a:pt x="2868" y="527"/>
                </a:moveTo>
                <a:cubicBezTo>
                  <a:pt x="14245" y="-1854"/>
                  <a:pt x="74306" y="3702"/>
                  <a:pt x="118756" y="19577"/>
                </a:cubicBezTo>
                <a:cubicBezTo>
                  <a:pt x="163206" y="35452"/>
                  <a:pt x="238876" y="75404"/>
                  <a:pt x="269568" y="95777"/>
                </a:cubicBezTo>
                <a:cubicBezTo>
                  <a:pt x="300260" y="116150"/>
                  <a:pt x="314018" y="141814"/>
                  <a:pt x="302906" y="141814"/>
                </a:cubicBezTo>
                <a:cubicBezTo>
                  <a:pt x="291794" y="141814"/>
                  <a:pt x="244962" y="113769"/>
                  <a:pt x="202893" y="95777"/>
                </a:cubicBezTo>
                <a:cubicBezTo>
                  <a:pt x="160824" y="77785"/>
                  <a:pt x="85682" y="48945"/>
                  <a:pt x="50493" y="33864"/>
                </a:cubicBezTo>
                <a:cubicBezTo>
                  <a:pt x="15304" y="18783"/>
                  <a:pt x="-8509" y="2908"/>
                  <a:pt x="2868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842CDE58-5C45-45C2-8D5A-FAC7C01CBDD3}"/>
              </a:ext>
            </a:extLst>
          </p:cNvPr>
          <p:cNvSpPr/>
          <p:nvPr/>
        </p:nvSpPr>
        <p:spPr>
          <a:xfrm>
            <a:off x="4236956" y="4101835"/>
            <a:ext cx="95992" cy="237424"/>
          </a:xfrm>
          <a:custGeom>
            <a:avLst/>
            <a:gdLst>
              <a:gd name="connsiteX0" fmla="*/ 95861 w 95992"/>
              <a:gd name="connsiteY0" fmla="*/ 265 h 237424"/>
              <a:gd name="connsiteX1" fmla="*/ 34477 w 95992"/>
              <a:gd name="connsiteY1" fmla="*/ 67998 h 237424"/>
              <a:gd name="connsiteX2" fmla="*/ 2727 w 95992"/>
              <a:gd name="connsiteY2" fmla="*/ 235215 h 237424"/>
              <a:gd name="connsiteX3" fmla="*/ 6961 w 95992"/>
              <a:gd name="connsiteY3" fmla="*/ 159015 h 237424"/>
              <a:gd name="connsiteX4" fmla="*/ 49294 w 95992"/>
              <a:gd name="connsiteY4" fmla="*/ 89165 h 237424"/>
              <a:gd name="connsiteX5" fmla="*/ 95861 w 95992"/>
              <a:gd name="connsiteY5" fmla="*/ 265 h 23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92" h="237424">
                <a:moveTo>
                  <a:pt x="95861" y="265"/>
                </a:moveTo>
                <a:cubicBezTo>
                  <a:pt x="93392" y="-3263"/>
                  <a:pt x="49999" y="28840"/>
                  <a:pt x="34477" y="67998"/>
                </a:cubicBezTo>
                <a:cubicBezTo>
                  <a:pt x="18955" y="107156"/>
                  <a:pt x="7313" y="220046"/>
                  <a:pt x="2727" y="235215"/>
                </a:cubicBezTo>
                <a:cubicBezTo>
                  <a:pt x="-1859" y="250384"/>
                  <a:pt x="-800" y="183357"/>
                  <a:pt x="6961" y="159015"/>
                </a:cubicBezTo>
                <a:cubicBezTo>
                  <a:pt x="14722" y="134673"/>
                  <a:pt x="33066" y="116329"/>
                  <a:pt x="49294" y="89165"/>
                </a:cubicBezTo>
                <a:cubicBezTo>
                  <a:pt x="65522" y="62001"/>
                  <a:pt x="98330" y="3793"/>
                  <a:pt x="95861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B0D9CFD-BF08-448D-8C40-778660CBC0AB}"/>
              </a:ext>
            </a:extLst>
          </p:cNvPr>
          <p:cNvSpPr/>
          <p:nvPr/>
        </p:nvSpPr>
        <p:spPr>
          <a:xfrm>
            <a:off x="4281947" y="4231211"/>
            <a:ext cx="535674" cy="135481"/>
          </a:xfrm>
          <a:custGeom>
            <a:avLst/>
            <a:gdLst>
              <a:gd name="connsiteX0" fmla="*/ 70 w 535674"/>
              <a:gd name="connsiteY0" fmla="*/ 135472 h 135481"/>
              <a:gd name="connsiteX1" fmla="*/ 118603 w 535674"/>
              <a:gd name="connsiteY1" fmla="*/ 42339 h 135481"/>
              <a:gd name="connsiteX2" fmla="*/ 97436 w 535674"/>
              <a:gd name="connsiteY2" fmla="*/ 95256 h 135481"/>
              <a:gd name="connsiteX3" fmla="*/ 179986 w 535674"/>
              <a:gd name="connsiteY3" fmla="*/ 57156 h 135481"/>
              <a:gd name="connsiteX4" fmla="*/ 152470 w 535674"/>
              <a:gd name="connsiteY4" fmla="*/ 103722 h 135481"/>
              <a:gd name="connsiteX5" fmla="*/ 281586 w 535674"/>
              <a:gd name="connsiteY5" fmla="*/ 84672 h 135481"/>
              <a:gd name="connsiteX6" fmla="*/ 275236 w 535674"/>
              <a:gd name="connsiteY6" fmla="*/ 82556 h 135481"/>
              <a:gd name="connsiteX7" fmla="*/ 370486 w 535674"/>
              <a:gd name="connsiteY7" fmla="*/ 38106 h 135481"/>
              <a:gd name="connsiteX8" fmla="*/ 336620 w 535674"/>
              <a:gd name="connsiteY8" fmla="*/ 61389 h 135481"/>
              <a:gd name="connsiteX9" fmla="*/ 535586 w 535674"/>
              <a:gd name="connsiteY9" fmla="*/ 6 h 135481"/>
              <a:gd name="connsiteX10" fmla="*/ 309103 w 535674"/>
              <a:gd name="connsiteY10" fmla="*/ 57156 h 135481"/>
              <a:gd name="connsiteX11" fmla="*/ 201153 w 535674"/>
              <a:gd name="connsiteY11" fmla="*/ 84672 h 135481"/>
              <a:gd name="connsiteX12" fmla="*/ 182103 w 535674"/>
              <a:gd name="connsiteY12" fmla="*/ 50806 h 135481"/>
              <a:gd name="connsiteX13" fmla="*/ 135536 w 535674"/>
              <a:gd name="connsiteY13" fmla="*/ 57156 h 135481"/>
              <a:gd name="connsiteX14" fmla="*/ 137653 w 535674"/>
              <a:gd name="connsiteY14" fmla="*/ 35989 h 135481"/>
              <a:gd name="connsiteX15" fmla="*/ 70 w 535674"/>
              <a:gd name="connsiteY15" fmla="*/ 135472 h 13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5674" h="135481">
                <a:moveTo>
                  <a:pt x="70" y="135472"/>
                </a:moveTo>
                <a:cubicBezTo>
                  <a:pt x="-3105" y="136530"/>
                  <a:pt x="102375" y="49042"/>
                  <a:pt x="118603" y="42339"/>
                </a:cubicBezTo>
                <a:cubicBezTo>
                  <a:pt x="134831" y="35636"/>
                  <a:pt x="87206" y="92787"/>
                  <a:pt x="97436" y="95256"/>
                </a:cubicBezTo>
                <a:cubicBezTo>
                  <a:pt x="107666" y="97725"/>
                  <a:pt x="170814" y="55745"/>
                  <a:pt x="179986" y="57156"/>
                </a:cubicBezTo>
                <a:cubicBezTo>
                  <a:pt x="189158" y="58567"/>
                  <a:pt x="135537" y="99136"/>
                  <a:pt x="152470" y="103722"/>
                </a:cubicBezTo>
                <a:cubicBezTo>
                  <a:pt x="169403" y="108308"/>
                  <a:pt x="261125" y="88200"/>
                  <a:pt x="281586" y="84672"/>
                </a:cubicBezTo>
                <a:cubicBezTo>
                  <a:pt x="302047" y="81144"/>
                  <a:pt x="260419" y="90317"/>
                  <a:pt x="275236" y="82556"/>
                </a:cubicBezTo>
                <a:cubicBezTo>
                  <a:pt x="290053" y="74795"/>
                  <a:pt x="360255" y="41634"/>
                  <a:pt x="370486" y="38106"/>
                </a:cubicBezTo>
                <a:cubicBezTo>
                  <a:pt x="380717" y="34578"/>
                  <a:pt x="309103" y="67739"/>
                  <a:pt x="336620" y="61389"/>
                </a:cubicBezTo>
                <a:cubicBezTo>
                  <a:pt x="364137" y="55039"/>
                  <a:pt x="540172" y="711"/>
                  <a:pt x="535586" y="6"/>
                </a:cubicBezTo>
                <a:cubicBezTo>
                  <a:pt x="531000" y="-700"/>
                  <a:pt x="309103" y="57156"/>
                  <a:pt x="309103" y="57156"/>
                </a:cubicBezTo>
                <a:cubicBezTo>
                  <a:pt x="253364" y="71267"/>
                  <a:pt x="222320" y="85730"/>
                  <a:pt x="201153" y="84672"/>
                </a:cubicBezTo>
                <a:cubicBezTo>
                  <a:pt x="179986" y="83614"/>
                  <a:pt x="193039" y="55392"/>
                  <a:pt x="182103" y="50806"/>
                </a:cubicBezTo>
                <a:cubicBezTo>
                  <a:pt x="171167" y="46220"/>
                  <a:pt x="142944" y="59625"/>
                  <a:pt x="135536" y="57156"/>
                </a:cubicBezTo>
                <a:cubicBezTo>
                  <a:pt x="128128" y="54687"/>
                  <a:pt x="158820" y="26817"/>
                  <a:pt x="137653" y="35989"/>
                </a:cubicBezTo>
                <a:cubicBezTo>
                  <a:pt x="116486" y="45161"/>
                  <a:pt x="3245" y="134414"/>
                  <a:pt x="70" y="135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1DE595B-AE77-499E-9888-00EDB3130B5E}"/>
              </a:ext>
            </a:extLst>
          </p:cNvPr>
          <p:cNvSpPr/>
          <p:nvPr/>
        </p:nvSpPr>
        <p:spPr>
          <a:xfrm>
            <a:off x="4285327" y="4112680"/>
            <a:ext cx="157728" cy="201279"/>
          </a:xfrm>
          <a:custGeom>
            <a:avLst/>
            <a:gdLst>
              <a:gd name="connsiteX0" fmla="*/ 923 w 157728"/>
              <a:gd name="connsiteY0" fmla="*/ 201087 h 201279"/>
              <a:gd name="connsiteX1" fmla="*/ 72890 w 157728"/>
              <a:gd name="connsiteY1" fmla="*/ 63503 h 201279"/>
              <a:gd name="connsiteX2" fmla="*/ 157556 w 157728"/>
              <a:gd name="connsiteY2" fmla="*/ 3 h 201279"/>
              <a:gd name="connsiteX3" fmla="*/ 49606 w 157728"/>
              <a:gd name="connsiteY3" fmla="*/ 65620 h 201279"/>
              <a:gd name="connsiteX4" fmla="*/ 32673 w 157728"/>
              <a:gd name="connsiteY4" fmla="*/ 93137 h 201279"/>
              <a:gd name="connsiteX5" fmla="*/ 923 w 157728"/>
              <a:gd name="connsiteY5" fmla="*/ 201087 h 20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28" h="201279">
                <a:moveTo>
                  <a:pt x="923" y="201087"/>
                </a:moveTo>
                <a:cubicBezTo>
                  <a:pt x="7626" y="196148"/>
                  <a:pt x="46785" y="97017"/>
                  <a:pt x="72890" y="63503"/>
                </a:cubicBezTo>
                <a:cubicBezTo>
                  <a:pt x="98995" y="29989"/>
                  <a:pt x="161437" y="-350"/>
                  <a:pt x="157556" y="3"/>
                </a:cubicBezTo>
                <a:cubicBezTo>
                  <a:pt x="153675" y="356"/>
                  <a:pt x="70420" y="50098"/>
                  <a:pt x="49606" y="65620"/>
                </a:cubicBezTo>
                <a:cubicBezTo>
                  <a:pt x="28792" y="81142"/>
                  <a:pt x="39376" y="71970"/>
                  <a:pt x="32673" y="93137"/>
                </a:cubicBezTo>
                <a:cubicBezTo>
                  <a:pt x="25970" y="114304"/>
                  <a:pt x="-5780" y="206026"/>
                  <a:pt x="923" y="20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05A4CE5-CF66-41E6-8900-593DA8810254}"/>
              </a:ext>
            </a:extLst>
          </p:cNvPr>
          <p:cNvSpPr/>
          <p:nvPr/>
        </p:nvSpPr>
        <p:spPr>
          <a:xfrm>
            <a:off x="4444962" y="4122940"/>
            <a:ext cx="396139" cy="64241"/>
          </a:xfrm>
          <a:custGeom>
            <a:avLst/>
            <a:gdLst>
              <a:gd name="connsiteX0" fmla="*/ 38 w 396139"/>
              <a:gd name="connsiteY0" fmla="*/ 63827 h 64241"/>
              <a:gd name="connsiteX1" fmla="*/ 122805 w 396139"/>
              <a:gd name="connsiteY1" fmla="*/ 8793 h 64241"/>
              <a:gd name="connsiteX2" fmla="*/ 241338 w 396139"/>
              <a:gd name="connsiteY2" fmla="*/ 327 h 64241"/>
              <a:gd name="connsiteX3" fmla="*/ 205355 w 396139"/>
              <a:gd name="connsiteY3" fmla="*/ 10910 h 64241"/>
              <a:gd name="connsiteX4" fmla="*/ 395855 w 396139"/>
              <a:gd name="connsiteY4" fmla="*/ 34193 h 64241"/>
              <a:gd name="connsiteX5" fmla="*/ 245571 w 396139"/>
              <a:gd name="connsiteY5" fmla="*/ 8793 h 64241"/>
              <a:gd name="connsiteX6" fmla="*/ 135505 w 396139"/>
              <a:gd name="connsiteY6" fmla="*/ 32077 h 64241"/>
              <a:gd name="connsiteX7" fmla="*/ 38 w 396139"/>
              <a:gd name="connsiteY7" fmla="*/ 63827 h 6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139" h="64241">
                <a:moveTo>
                  <a:pt x="38" y="63827"/>
                </a:moveTo>
                <a:cubicBezTo>
                  <a:pt x="-2079" y="59946"/>
                  <a:pt x="82588" y="19376"/>
                  <a:pt x="122805" y="8793"/>
                </a:cubicBezTo>
                <a:cubicBezTo>
                  <a:pt x="163022" y="-1790"/>
                  <a:pt x="227580" y="-26"/>
                  <a:pt x="241338" y="327"/>
                </a:cubicBezTo>
                <a:cubicBezTo>
                  <a:pt x="255096" y="680"/>
                  <a:pt x="179602" y="5266"/>
                  <a:pt x="205355" y="10910"/>
                </a:cubicBezTo>
                <a:cubicBezTo>
                  <a:pt x="231108" y="16554"/>
                  <a:pt x="389152" y="34546"/>
                  <a:pt x="395855" y="34193"/>
                </a:cubicBezTo>
                <a:cubicBezTo>
                  <a:pt x="402558" y="33840"/>
                  <a:pt x="288963" y="9146"/>
                  <a:pt x="245571" y="8793"/>
                </a:cubicBezTo>
                <a:cubicBezTo>
                  <a:pt x="202179" y="8440"/>
                  <a:pt x="177133" y="20788"/>
                  <a:pt x="135505" y="32077"/>
                </a:cubicBezTo>
                <a:cubicBezTo>
                  <a:pt x="93877" y="43366"/>
                  <a:pt x="2155" y="67708"/>
                  <a:pt x="38" y="63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6B5561A-F47D-4A0C-A0E6-28331DCCD20B}"/>
              </a:ext>
            </a:extLst>
          </p:cNvPr>
          <p:cNvSpPr/>
          <p:nvPr/>
        </p:nvSpPr>
        <p:spPr>
          <a:xfrm>
            <a:off x="4431968" y="4101884"/>
            <a:ext cx="174530" cy="25633"/>
          </a:xfrm>
          <a:custGeom>
            <a:avLst/>
            <a:gdLst>
              <a:gd name="connsiteX0" fmla="*/ 332 w 174530"/>
              <a:gd name="connsiteY0" fmla="*/ 25616 h 25633"/>
              <a:gd name="connsiteX1" fmla="*/ 91349 w 174530"/>
              <a:gd name="connsiteY1" fmla="*/ 216 h 25633"/>
              <a:gd name="connsiteX2" fmla="*/ 173899 w 174530"/>
              <a:gd name="connsiteY2" fmla="*/ 12916 h 25633"/>
              <a:gd name="connsiteX3" fmla="*/ 125215 w 174530"/>
              <a:gd name="connsiteY3" fmla="*/ 4449 h 25633"/>
              <a:gd name="connsiteX4" fmla="*/ 332 w 174530"/>
              <a:gd name="connsiteY4" fmla="*/ 25616 h 2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30" h="25633">
                <a:moveTo>
                  <a:pt x="332" y="25616"/>
                </a:moveTo>
                <a:cubicBezTo>
                  <a:pt x="-5312" y="24910"/>
                  <a:pt x="62421" y="2333"/>
                  <a:pt x="91349" y="216"/>
                </a:cubicBezTo>
                <a:cubicBezTo>
                  <a:pt x="120277" y="-1901"/>
                  <a:pt x="168255" y="12210"/>
                  <a:pt x="173899" y="12916"/>
                </a:cubicBezTo>
                <a:cubicBezTo>
                  <a:pt x="179543" y="13621"/>
                  <a:pt x="146029" y="3391"/>
                  <a:pt x="125215" y="4449"/>
                </a:cubicBezTo>
                <a:cubicBezTo>
                  <a:pt x="104401" y="5507"/>
                  <a:pt x="5976" y="26322"/>
                  <a:pt x="332" y="25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4655848-552E-46B9-B8A4-D6707064E8D3}"/>
              </a:ext>
            </a:extLst>
          </p:cNvPr>
          <p:cNvSpPr/>
          <p:nvPr/>
        </p:nvSpPr>
        <p:spPr>
          <a:xfrm>
            <a:off x="4758267" y="4110567"/>
            <a:ext cx="718322" cy="333762"/>
          </a:xfrm>
          <a:custGeom>
            <a:avLst/>
            <a:gdLst>
              <a:gd name="connsiteX0" fmla="*/ 0 w 718322"/>
              <a:gd name="connsiteY0" fmla="*/ 0 h 333762"/>
              <a:gd name="connsiteX1" fmla="*/ 281516 w 718322"/>
              <a:gd name="connsiteY1" fmla="*/ 44450 h 333762"/>
              <a:gd name="connsiteX2" fmla="*/ 258233 w 718322"/>
              <a:gd name="connsiteY2" fmla="*/ 44450 h 333762"/>
              <a:gd name="connsiteX3" fmla="*/ 425450 w 718322"/>
              <a:gd name="connsiteY3" fmla="*/ 103716 h 333762"/>
              <a:gd name="connsiteX4" fmla="*/ 416983 w 718322"/>
              <a:gd name="connsiteY4" fmla="*/ 101600 h 333762"/>
              <a:gd name="connsiteX5" fmla="*/ 546100 w 718322"/>
              <a:gd name="connsiteY5" fmla="*/ 192616 h 333762"/>
              <a:gd name="connsiteX6" fmla="*/ 541866 w 718322"/>
              <a:gd name="connsiteY6" fmla="*/ 179916 h 333762"/>
              <a:gd name="connsiteX7" fmla="*/ 717550 w 718322"/>
              <a:gd name="connsiteY7" fmla="*/ 332316 h 333762"/>
              <a:gd name="connsiteX8" fmla="*/ 603250 w 718322"/>
              <a:gd name="connsiteY8" fmla="*/ 254000 h 333762"/>
              <a:gd name="connsiteX9" fmla="*/ 535516 w 718322"/>
              <a:gd name="connsiteY9" fmla="*/ 209550 h 333762"/>
              <a:gd name="connsiteX10" fmla="*/ 486833 w 718322"/>
              <a:gd name="connsiteY10" fmla="*/ 129116 h 333762"/>
              <a:gd name="connsiteX11" fmla="*/ 385233 w 718322"/>
              <a:gd name="connsiteY11" fmla="*/ 93133 h 333762"/>
              <a:gd name="connsiteX12" fmla="*/ 249766 w 718322"/>
              <a:gd name="connsiteY12" fmla="*/ 65616 h 333762"/>
              <a:gd name="connsiteX13" fmla="*/ 0 w 718322"/>
              <a:gd name="connsiteY13" fmla="*/ 0 h 3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8322" h="333762">
                <a:moveTo>
                  <a:pt x="0" y="0"/>
                </a:moveTo>
                <a:lnTo>
                  <a:pt x="281516" y="44450"/>
                </a:lnTo>
                <a:cubicBezTo>
                  <a:pt x="324555" y="51858"/>
                  <a:pt x="234244" y="34572"/>
                  <a:pt x="258233" y="44450"/>
                </a:cubicBezTo>
                <a:cubicBezTo>
                  <a:pt x="282222" y="54328"/>
                  <a:pt x="398992" y="94191"/>
                  <a:pt x="425450" y="103716"/>
                </a:cubicBezTo>
                <a:cubicBezTo>
                  <a:pt x="451908" y="113241"/>
                  <a:pt x="396875" y="86783"/>
                  <a:pt x="416983" y="101600"/>
                </a:cubicBezTo>
                <a:cubicBezTo>
                  <a:pt x="437091" y="116417"/>
                  <a:pt x="525286" y="179563"/>
                  <a:pt x="546100" y="192616"/>
                </a:cubicBezTo>
                <a:cubicBezTo>
                  <a:pt x="566914" y="205669"/>
                  <a:pt x="513291" y="156633"/>
                  <a:pt x="541866" y="179916"/>
                </a:cubicBezTo>
                <a:cubicBezTo>
                  <a:pt x="570441" y="203199"/>
                  <a:pt x="707319" y="319969"/>
                  <a:pt x="717550" y="332316"/>
                </a:cubicBezTo>
                <a:cubicBezTo>
                  <a:pt x="727781" y="344663"/>
                  <a:pt x="633589" y="274461"/>
                  <a:pt x="603250" y="254000"/>
                </a:cubicBezTo>
                <a:cubicBezTo>
                  <a:pt x="572911" y="233539"/>
                  <a:pt x="554919" y="230364"/>
                  <a:pt x="535516" y="209550"/>
                </a:cubicBezTo>
                <a:cubicBezTo>
                  <a:pt x="516113" y="188736"/>
                  <a:pt x="511880" y="148519"/>
                  <a:pt x="486833" y="129116"/>
                </a:cubicBezTo>
                <a:cubicBezTo>
                  <a:pt x="461786" y="109713"/>
                  <a:pt x="424744" y="103716"/>
                  <a:pt x="385233" y="93133"/>
                </a:cubicBezTo>
                <a:cubicBezTo>
                  <a:pt x="345722" y="82550"/>
                  <a:pt x="249766" y="65616"/>
                  <a:pt x="249766" y="6561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3F7B8D1-309F-40E0-BC19-D3A0296E1A7A}"/>
              </a:ext>
            </a:extLst>
          </p:cNvPr>
          <p:cNvSpPr/>
          <p:nvPr/>
        </p:nvSpPr>
        <p:spPr>
          <a:xfrm>
            <a:off x="4578350" y="4253671"/>
            <a:ext cx="334819" cy="79146"/>
          </a:xfrm>
          <a:custGeom>
            <a:avLst/>
            <a:gdLst>
              <a:gd name="connsiteX0" fmla="*/ 0 w 334819"/>
              <a:gd name="connsiteY0" fmla="*/ 79146 h 79146"/>
              <a:gd name="connsiteX1" fmla="*/ 209550 w 334819"/>
              <a:gd name="connsiteY1" fmla="*/ 41046 h 79146"/>
              <a:gd name="connsiteX2" fmla="*/ 334433 w 334819"/>
              <a:gd name="connsiteY2" fmla="*/ 829 h 79146"/>
              <a:gd name="connsiteX3" fmla="*/ 245533 w 334819"/>
              <a:gd name="connsiteY3" fmla="*/ 15646 h 79146"/>
              <a:gd name="connsiteX4" fmla="*/ 156633 w 334819"/>
              <a:gd name="connsiteY4" fmla="*/ 36812 h 79146"/>
              <a:gd name="connsiteX5" fmla="*/ 0 w 334819"/>
              <a:gd name="connsiteY5" fmla="*/ 79146 h 7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819" h="79146">
                <a:moveTo>
                  <a:pt x="0" y="79146"/>
                </a:moveTo>
                <a:cubicBezTo>
                  <a:pt x="76905" y="66622"/>
                  <a:pt x="153811" y="54099"/>
                  <a:pt x="209550" y="41046"/>
                </a:cubicBezTo>
                <a:cubicBezTo>
                  <a:pt x="265289" y="27993"/>
                  <a:pt x="328436" y="5062"/>
                  <a:pt x="334433" y="829"/>
                </a:cubicBezTo>
                <a:cubicBezTo>
                  <a:pt x="340430" y="-3404"/>
                  <a:pt x="275166" y="9649"/>
                  <a:pt x="245533" y="15646"/>
                </a:cubicBezTo>
                <a:cubicBezTo>
                  <a:pt x="215900" y="21643"/>
                  <a:pt x="156633" y="36812"/>
                  <a:pt x="156633" y="36812"/>
                </a:cubicBezTo>
                <a:lnTo>
                  <a:pt x="0" y="7914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183EC02-9B5C-4530-B295-BC118F7034A6}"/>
              </a:ext>
            </a:extLst>
          </p:cNvPr>
          <p:cNvSpPr/>
          <p:nvPr/>
        </p:nvSpPr>
        <p:spPr>
          <a:xfrm>
            <a:off x="4931270" y="4267171"/>
            <a:ext cx="541552" cy="199487"/>
          </a:xfrm>
          <a:custGeom>
            <a:avLst/>
            <a:gdLst>
              <a:gd name="connsiteX0" fmla="*/ 563 w 541552"/>
              <a:gd name="connsiteY0" fmla="*/ 14846 h 199487"/>
              <a:gd name="connsiteX1" fmla="*/ 193180 w 541552"/>
              <a:gd name="connsiteY1" fmla="*/ 19079 h 199487"/>
              <a:gd name="connsiteX2" fmla="*/ 305363 w 541552"/>
              <a:gd name="connsiteY2" fmla="*/ 65646 h 199487"/>
              <a:gd name="connsiteX3" fmla="*/ 275730 w 541552"/>
              <a:gd name="connsiteY3" fmla="*/ 52946 h 199487"/>
              <a:gd name="connsiteX4" fmla="*/ 540313 w 541552"/>
              <a:gd name="connsiteY4" fmla="*/ 198996 h 199487"/>
              <a:gd name="connsiteX5" fmla="*/ 381563 w 541552"/>
              <a:gd name="connsiteY5" fmla="*/ 103746 h 199487"/>
              <a:gd name="connsiteX6" fmla="*/ 290547 w 541552"/>
              <a:gd name="connsiteY6" fmla="*/ 48712 h 199487"/>
              <a:gd name="connsiteX7" fmla="*/ 207997 w 541552"/>
              <a:gd name="connsiteY7" fmla="*/ 10612 h 199487"/>
              <a:gd name="connsiteX8" fmla="*/ 136030 w 541552"/>
              <a:gd name="connsiteY8" fmla="*/ 29 h 199487"/>
              <a:gd name="connsiteX9" fmla="*/ 563 w 541552"/>
              <a:gd name="connsiteY9" fmla="*/ 14846 h 19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552" h="199487">
                <a:moveTo>
                  <a:pt x="563" y="14846"/>
                </a:moveTo>
                <a:cubicBezTo>
                  <a:pt x="10088" y="18021"/>
                  <a:pt x="142380" y="10612"/>
                  <a:pt x="193180" y="19079"/>
                </a:cubicBezTo>
                <a:cubicBezTo>
                  <a:pt x="243980" y="27546"/>
                  <a:pt x="291605" y="60002"/>
                  <a:pt x="305363" y="65646"/>
                </a:cubicBezTo>
                <a:cubicBezTo>
                  <a:pt x="319121" y="71290"/>
                  <a:pt x="236572" y="30721"/>
                  <a:pt x="275730" y="52946"/>
                </a:cubicBezTo>
                <a:cubicBezTo>
                  <a:pt x="314888" y="75171"/>
                  <a:pt x="522674" y="190529"/>
                  <a:pt x="540313" y="198996"/>
                </a:cubicBezTo>
                <a:cubicBezTo>
                  <a:pt x="557952" y="207463"/>
                  <a:pt x="381563" y="103746"/>
                  <a:pt x="381563" y="103746"/>
                </a:cubicBezTo>
                <a:cubicBezTo>
                  <a:pt x="339935" y="78699"/>
                  <a:pt x="319475" y="64234"/>
                  <a:pt x="290547" y="48712"/>
                </a:cubicBezTo>
                <a:cubicBezTo>
                  <a:pt x="261619" y="33190"/>
                  <a:pt x="233750" y="18726"/>
                  <a:pt x="207997" y="10612"/>
                </a:cubicBezTo>
                <a:cubicBezTo>
                  <a:pt x="182244" y="2498"/>
                  <a:pt x="167074" y="-324"/>
                  <a:pt x="136030" y="29"/>
                </a:cubicBezTo>
                <a:cubicBezTo>
                  <a:pt x="104986" y="382"/>
                  <a:pt x="-8962" y="11671"/>
                  <a:pt x="563" y="14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F19338C-967B-4DEA-A10D-0107E93A6D12}"/>
              </a:ext>
            </a:extLst>
          </p:cNvPr>
          <p:cNvSpPr/>
          <p:nvPr/>
        </p:nvSpPr>
        <p:spPr>
          <a:xfrm>
            <a:off x="3431086" y="4182521"/>
            <a:ext cx="94194" cy="160997"/>
          </a:xfrm>
          <a:custGeom>
            <a:avLst/>
            <a:gdLst>
              <a:gd name="connsiteX0" fmla="*/ 31 w 94194"/>
              <a:gd name="connsiteY0" fmla="*/ 12 h 160997"/>
              <a:gd name="connsiteX1" fmla="*/ 91047 w 94194"/>
              <a:gd name="connsiteY1" fmla="*/ 84679 h 160997"/>
              <a:gd name="connsiteX2" fmla="*/ 74114 w 94194"/>
              <a:gd name="connsiteY2" fmla="*/ 160879 h 160997"/>
              <a:gd name="connsiteX3" fmla="*/ 82581 w 94194"/>
              <a:gd name="connsiteY3" fmla="*/ 101612 h 160997"/>
              <a:gd name="connsiteX4" fmla="*/ 80464 w 94194"/>
              <a:gd name="connsiteY4" fmla="*/ 78329 h 160997"/>
              <a:gd name="connsiteX5" fmla="*/ 31 w 94194"/>
              <a:gd name="connsiteY5" fmla="*/ 12 h 1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194" h="160997">
                <a:moveTo>
                  <a:pt x="31" y="12"/>
                </a:moveTo>
                <a:cubicBezTo>
                  <a:pt x="1795" y="1070"/>
                  <a:pt x="78700" y="57868"/>
                  <a:pt x="91047" y="84679"/>
                </a:cubicBezTo>
                <a:cubicBezTo>
                  <a:pt x="103394" y="111490"/>
                  <a:pt x="75525" y="158057"/>
                  <a:pt x="74114" y="160879"/>
                </a:cubicBezTo>
                <a:cubicBezTo>
                  <a:pt x="72703" y="163701"/>
                  <a:pt x="81523" y="115370"/>
                  <a:pt x="82581" y="101612"/>
                </a:cubicBezTo>
                <a:cubicBezTo>
                  <a:pt x="83639" y="87854"/>
                  <a:pt x="90342" y="92440"/>
                  <a:pt x="80464" y="78329"/>
                </a:cubicBezTo>
                <a:cubicBezTo>
                  <a:pt x="70586" y="64218"/>
                  <a:pt x="-1733" y="-1046"/>
                  <a:pt x="3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666B44D-DA88-476E-89E6-9CC849E37090}"/>
              </a:ext>
            </a:extLst>
          </p:cNvPr>
          <p:cNvSpPr/>
          <p:nvPr/>
        </p:nvSpPr>
        <p:spPr>
          <a:xfrm>
            <a:off x="3276094" y="4161641"/>
            <a:ext cx="187975" cy="134915"/>
          </a:xfrm>
          <a:custGeom>
            <a:avLst/>
            <a:gdLst>
              <a:gd name="connsiteX0" fmla="*/ 506 w 187975"/>
              <a:gd name="connsiteY0" fmla="*/ 1842 h 134915"/>
              <a:gd name="connsiteX1" fmla="*/ 112689 w 187975"/>
              <a:gd name="connsiteY1" fmla="*/ 63226 h 134915"/>
              <a:gd name="connsiteX2" fmla="*/ 176189 w 187975"/>
              <a:gd name="connsiteY2" fmla="*/ 130959 h 134915"/>
              <a:gd name="connsiteX3" fmla="*/ 180423 w 187975"/>
              <a:gd name="connsiteY3" fmla="*/ 116142 h 134915"/>
              <a:gd name="connsiteX4" fmla="*/ 95756 w 187975"/>
              <a:gd name="connsiteY4" fmla="*/ 27242 h 134915"/>
              <a:gd name="connsiteX5" fmla="*/ 72473 w 187975"/>
              <a:gd name="connsiteY5" fmla="*/ 16659 h 134915"/>
              <a:gd name="connsiteX6" fmla="*/ 506 w 187975"/>
              <a:gd name="connsiteY6" fmla="*/ 1842 h 13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75" h="134915">
                <a:moveTo>
                  <a:pt x="506" y="1842"/>
                </a:moveTo>
                <a:cubicBezTo>
                  <a:pt x="7209" y="9603"/>
                  <a:pt x="83408" y="41706"/>
                  <a:pt x="112689" y="63226"/>
                </a:cubicBezTo>
                <a:cubicBezTo>
                  <a:pt x="141970" y="84746"/>
                  <a:pt x="164900" y="122140"/>
                  <a:pt x="176189" y="130959"/>
                </a:cubicBezTo>
                <a:cubicBezTo>
                  <a:pt x="187478" y="139778"/>
                  <a:pt x="193829" y="133428"/>
                  <a:pt x="180423" y="116142"/>
                </a:cubicBezTo>
                <a:cubicBezTo>
                  <a:pt x="167017" y="98856"/>
                  <a:pt x="113748" y="43822"/>
                  <a:pt x="95756" y="27242"/>
                </a:cubicBezTo>
                <a:cubicBezTo>
                  <a:pt x="77764" y="10662"/>
                  <a:pt x="89406" y="20187"/>
                  <a:pt x="72473" y="16659"/>
                </a:cubicBezTo>
                <a:cubicBezTo>
                  <a:pt x="55540" y="13131"/>
                  <a:pt x="-6197" y="-5919"/>
                  <a:pt x="506" y="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3FFD5FB-B39C-445E-AB8A-D68AAC3F1929}"/>
              </a:ext>
            </a:extLst>
          </p:cNvPr>
          <p:cNvSpPr/>
          <p:nvPr/>
        </p:nvSpPr>
        <p:spPr>
          <a:xfrm>
            <a:off x="3062816" y="4150644"/>
            <a:ext cx="228602" cy="38493"/>
          </a:xfrm>
          <a:custGeom>
            <a:avLst/>
            <a:gdLst>
              <a:gd name="connsiteX0" fmla="*/ 1 w 228602"/>
              <a:gd name="connsiteY0" fmla="*/ 38239 h 38493"/>
              <a:gd name="connsiteX1" fmla="*/ 129117 w 228602"/>
              <a:gd name="connsiteY1" fmla="*/ 17073 h 38493"/>
              <a:gd name="connsiteX2" fmla="*/ 228601 w 228602"/>
              <a:gd name="connsiteY2" fmla="*/ 23423 h 38493"/>
              <a:gd name="connsiteX3" fmla="*/ 131234 w 228602"/>
              <a:gd name="connsiteY3" fmla="*/ 139 h 38493"/>
              <a:gd name="connsiteX4" fmla="*/ 1 w 228602"/>
              <a:gd name="connsiteY4" fmla="*/ 38239 h 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2" h="38493">
                <a:moveTo>
                  <a:pt x="1" y="38239"/>
                </a:moveTo>
                <a:cubicBezTo>
                  <a:pt x="-352" y="41061"/>
                  <a:pt x="91017" y="19542"/>
                  <a:pt x="129117" y="17073"/>
                </a:cubicBezTo>
                <a:cubicBezTo>
                  <a:pt x="167217" y="14604"/>
                  <a:pt x="228248" y="26245"/>
                  <a:pt x="228601" y="23423"/>
                </a:cubicBezTo>
                <a:cubicBezTo>
                  <a:pt x="228954" y="20601"/>
                  <a:pt x="165806" y="-1978"/>
                  <a:pt x="131234" y="139"/>
                </a:cubicBezTo>
                <a:cubicBezTo>
                  <a:pt x="96662" y="2256"/>
                  <a:pt x="354" y="35417"/>
                  <a:pt x="1" y="38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DB1E810-4C27-4D5C-9C28-5CD8D68A1AB4}"/>
              </a:ext>
            </a:extLst>
          </p:cNvPr>
          <p:cNvSpPr/>
          <p:nvPr/>
        </p:nvSpPr>
        <p:spPr>
          <a:xfrm>
            <a:off x="2644690" y="4171536"/>
            <a:ext cx="446113" cy="313166"/>
          </a:xfrm>
          <a:custGeom>
            <a:avLst/>
            <a:gdLst>
              <a:gd name="connsiteX0" fmla="*/ 445643 w 446113"/>
              <a:gd name="connsiteY0" fmla="*/ 414 h 313166"/>
              <a:gd name="connsiteX1" fmla="*/ 280543 w 446113"/>
              <a:gd name="connsiteY1" fmla="*/ 51214 h 313166"/>
              <a:gd name="connsiteX2" fmla="*/ 225510 w 446113"/>
              <a:gd name="connsiteY2" fmla="*/ 55447 h 313166"/>
              <a:gd name="connsiteX3" fmla="*/ 77343 w 446113"/>
              <a:gd name="connsiteY3" fmla="*/ 169747 h 313166"/>
              <a:gd name="connsiteX4" fmla="*/ 3260 w 446113"/>
              <a:gd name="connsiteY4" fmla="*/ 309447 h 313166"/>
              <a:gd name="connsiteX5" fmla="*/ 26543 w 446113"/>
              <a:gd name="connsiteY5" fmla="*/ 260764 h 313166"/>
              <a:gd name="connsiteX6" fmla="*/ 145077 w 446113"/>
              <a:gd name="connsiteY6" fmla="*/ 131647 h 313166"/>
              <a:gd name="connsiteX7" fmla="*/ 223393 w 446113"/>
              <a:gd name="connsiteY7" fmla="*/ 82964 h 313166"/>
              <a:gd name="connsiteX8" fmla="*/ 445643 w 446113"/>
              <a:gd name="connsiteY8" fmla="*/ 414 h 31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13" h="313166">
                <a:moveTo>
                  <a:pt x="445643" y="414"/>
                </a:moveTo>
                <a:cubicBezTo>
                  <a:pt x="455168" y="-4878"/>
                  <a:pt x="317232" y="42042"/>
                  <a:pt x="280543" y="51214"/>
                </a:cubicBezTo>
                <a:cubicBezTo>
                  <a:pt x="243854" y="60386"/>
                  <a:pt x="259377" y="35692"/>
                  <a:pt x="225510" y="55447"/>
                </a:cubicBezTo>
                <a:cubicBezTo>
                  <a:pt x="191643" y="75202"/>
                  <a:pt x="114385" y="127414"/>
                  <a:pt x="77343" y="169747"/>
                </a:cubicBezTo>
                <a:cubicBezTo>
                  <a:pt x="40301" y="212080"/>
                  <a:pt x="11727" y="294278"/>
                  <a:pt x="3260" y="309447"/>
                </a:cubicBezTo>
                <a:cubicBezTo>
                  <a:pt x="-5207" y="324617"/>
                  <a:pt x="2907" y="290397"/>
                  <a:pt x="26543" y="260764"/>
                </a:cubicBezTo>
                <a:cubicBezTo>
                  <a:pt x="50179" y="231131"/>
                  <a:pt x="112269" y="161280"/>
                  <a:pt x="145077" y="131647"/>
                </a:cubicBezTo>
                <a:cubicBezTo>
                  <a:pt x="177885" y="102014"/>
                  <a:pt x="172946" y="103072"/>
                  <a:pt x="223393" y="82964"/>
                </a:cubicBezTo>
                <a:cubicBezTo>
                  <a:pt x="273840" y="62856"/>
                  <a:pt x="436118" y="5706"/>
                  <a:pt x="445643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5640D38-77F6-4B5D-9FC1-F1EC26716ACC}"/>
              </a:ext>
            </a:extLst>
          </p:cNvPr>
          <p:cNvSpPr/>
          <p:nvPr/>
        </p:nvSpPr>
        <p:spPr>
          <a:xfrm>
            <a:off x="2683870" y="4302215"/>
            <a:ext cx="529648" cy="174617"/>
          </a:xfrm>
          <a:custGeom>
            <a:avLst/>
            <a:gdLst>
              <a:gd name="connsiteX0" fmla="*/ 63 w 529648"/>
              <a:gd name="connsiteY0" fmla="*/ 174535 h 174617"/>
              <a:gd name="connsiteX1" fmla="*/ 179980 w 529648"/>
              <a:gd name="connsiteY1" fmla="*/ 49652 h 174617"/>
              <a:gd name="connsiteX2" fmla="*/ 232897 w 529648"/>
              <a:gd name="connsiteY2" fmla="*/ 66585 h 174617"/>
              <a:gd name="connsiteX3" fmla="*/ 230780 w 529648"/>
              <a:gd name="connsiteY3" fmla="*/ 34835 h 174617"/>
              <a:gd name="connsiteX4" fmla="*/ 342963 w 529648"/>
              <a:gd name="connsiteY4" fmla="*/ 28485 h 174617"/>
              <a:gd name="connsiteX5" fmla="*/ 332380 w 529648"/>
              <a:gd name="connsiteY5" fmla="*/ 17902 h 174617"/>
              <a:gd name="connsiteX6" fmla="*/ 427630 w 529648"/>
              <a:gd name="connsiteY6" fmla="*/ 17902 h 174617"/>
              <a:gd name="connsiteX7" fmla="*/ 529230 w 529648"/>
              <a:gd name="connsiteY7" fmla="*/ 26368 h 174617"/>
              <a:gd name="connsiteX8" fmla="*/ 387413 w 529648"/>
              <a:gd name="connsiteY8" fmla="*/ 968 h 174617"/>
              <a:gd name="connsiteX9" fmla="*/ 330263 w 529648"/>
              <a:gd name="connsiteY9" fmla="*/ 7318 h 174617"/>
              <a:gd name="connsiteX10" fmla="*/ 256180 w 529648"/>
              <a:gd name="connsiteY10" fmla="*/ 26368 h 174617"/>
              <a:gd name="connsiteX11" fmla="*/ 213847 w 529648"/>
              <a:gd name="connsiteY11" fmla="*/ 26368 h 174617"/>
              <a:gd name="connsiteX12" fmla="*/ 201147 w 529648"/>
              <a:gd name="connsiteY12" fmla="*/ 28485 h 174617"/>
              <a:gd name="connsiteX13" fmla="*/ 63 w 529648"/>
              <a:gd name="connsiteY13" fmla="*/ 174535 h 17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9648" h="174617">
                <a:moveTo>
                  <a:pt x="63" y="174535"/>
                </a:moveTo>
                <a:cubicBezTo>
                  <a:pt x="-3465" y="178063"/>
                  <a:pt x="141174" y="67644"/>
                  <a:pt x="179980" y="49652"/>
                </a:cubicBezTo>
                <a:cubicBezTo>
                  <a:pt x="218786" y="31660"/>
                  <a:pt x="224430" y="69054"/>
                  <a:pt x="232897" y="66585"/>
                </a:cubicBezTo>
                <a:cubicBezTo>
                  <a:pt x="241364" y="64116"/>
                  <a:pt x="212436" y="41185"/>
                  <a:pt x="230780" y="34835"/>
                </a:cubicBezTo>
                <a:cubicBezTo>
                  <a:pt x="249124" y="28485"/>
                  <a:pt x="326030" y="31307"/>
                  <a:pt x="342963" y="28485"/>
                </a:cubicBezTo>
                <a:cubicBezTo>
                  <a:pt x="359896" y="25663"/>
                  <a:pt x="318269" y="19666"/>
                  <a:pt x="332380" y="17902"/>
                </a:cubicBezTo>
                <a:cubicBezTo>
                  <a:pt x="346491" y="16138"/>
                  <a:pt x="394822" y="16491"/>
                  <a:pt x="427630" y="17902"/>
                </a:cubicBezTo>
                <a:cubicBezTo>
                  <a:pt x="460438" y="19313"/>
                  <a:pt x="535933" y="29190"/>
                  <a:pt x="529230" y="26368"/>
                </a:cubicBezTo>
                <a:cubicBezTo>
                  <a:pt x="522527" y="23546"/>
                  <a:pt x="420574" y="4143"/>
                  <a:pt x="387413" y="968"/>
                </a:cubicBezTo>
                <a:cubicBezTo>
                  <a:pt x="354252" y="-2207"/>
                  <a:pt x="352135" y="3085"/>
                  <a:pt x="330263" y="7318"/>
                </a:cubicBezTo>
                <a:cubicBezTo>
                  <a:pt x="308391" y="11551"/>
                  <a:pt x="275583" y="23193"/>
                  <a:pt x="256180" y="26368"/>
                </a:cubicBezTo>
                <a:cubicBezTo>
                  <a:pt x="236777" y="29543"/>
                  <a:pt x="213847" y="26368"/>
                  <a:pt x="213847" y="26368"/>
                </a:cubicBezTo>
                <a:cubicBezTo>
                  <a:pt x="204675" y="26721"/>
                  <a:pt x="236072" y="6260"/>
                  <a:pt x="201147" y="28485"/>
                </a:cubicBezTo>
                <a:cubicBezTo>
                  <a:pt x="166222" y="50710"/>
                  <a:pt x="3591" y="171007"/>
                  <a:pt x="63" y="174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776B19D-F8BA-47A8-8E7C-653ADDBD8564}"/>
              </a:ext>
            </a:extLst>
          </p:cNvPr>
          <p:cNvSpPr/>
          <p:nvPr/>
        </p:nvSpPr>
        <p:spPr>
          <a:xfrm>
            <a:off x="2664394" y="4355860"/>
            <a:ext cx="206104" cy="144200"/>
          </a:xfrm>
          <a:custGeom>
            <a:avLst/>
            <a:gdLst>
              <a:gd name="connsiteX0" fmla="*/ 205806 w 206104"/>
              <a:gd name="connsiteY0" fmla="*/ 240 h 144200"/>
              <a:gd name="connsiteX1" fmla="*/ 112673 w 206104"/>
              <a:gd name="connsiteY1" fmla="*/ 29873 h 144200"/>
              <a:gd name="connsiteX2" fmla="*/ 489 w 206104"/>
              <a:gd name="connsiteY2" fmla="*/ 144173 h 144200"/>
              <a:gd name="connsiteX3" fmla="*/ 74573 w 206104"/>
              <a:gd name="connsiteY3" fmla="*/ 40457 h 144200"/>
              <a:gd name="connsiteX4" fmla="*/ 140189 w 206104"/>
              <a:gd name="connsiteY4" fmla="*/ 17173 h 144200"/>
              <a:gd name="connsiteX5" fmla="*/ 205806 w 206104"/>
              <a:gd name="connsiteY5" fmla="*/ 240 h 14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04" h="144200">
                <a:moveTo>
                  <a:pt x="205806" y="240"/>
                </a:moveTo>
                <a:cubicBezTo>
                  <a:pt x="201220" y="2357"/>
                  <a:pt x="146892" y="5884"/>
                  <a:pt x="112673" y="29873"/>
                </a:cubicBezTo>
                <a:cubicBezTo>
                  <a:pt x="78454" y="53862"/>
                  <a:pt x="6839" y="142409"/>
                  <a:pt x="489" y="144173"/>
                </a:cubicBezTo>
                <a:cubicBezTo>
                  <a:pt x="-5861" y="145937"/>
                  <a:pt x="51290" y="61624"/>
                  <a:pt x="74573" y="40457"/>
                </a:cubicBezTo>
                <a:cubicBezTo>
                  <a:pt x="97856" y="19290"/>
                  <a:pt x="119375" y="23876"/>
                  <a:pt x="140189" y="17173"/>
                </a:cubicBezTo>
                <a:cubicBezTo>
                  <a:pt x="161003" y="10470"/>
                  <a:pt x="210392" y="-1877"/>
                  <a:pt x="205806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DBF9068-DEDC-4F91-9109-89704941DE74}"/>
              </a:ext>
            </a:extLst>
          </p:cNvPr>
          <p:cNvSpPr/>
          <p:nvPr/>
        </p:nvSpPr>
        <p:spPr>
          <a:xfrm>
            <a:off x="3257535" y="4334749"/>
            <a:ext cx="222737" cy="59588"/>
          </a:xfrm>
          <a:custGeom>
            <a:avLst/>
            <a:gdLst>
              <a:gd name="connsiteX0" fmla="*/ 15 w 222737"/>
              <a:gd name="connsiteY0" fmla="*/ 184 h 59588"/>
              <a:gd name="connsiteX1" fmla="*/ 78332 w 222737"/>
              <a:gd name="connsiteY1" fmla="*/ 59451 h 59588"/>
              <a:gd name="connsiteX2" fmla="*/ 222265 w 222737"/>
              <a:gd name="connsiteY2" fmla="*/ 17118 h 59588"/>
              <a:gd name="connsiteX3" fmla="*/ 122782 w 222737"/>
              <a:gd name="connsiteY3" fmla="*/ 38284 h 59588"/>
              <a:gd name="connsiteX4" fmla="*/ 71982 w 222737"/>
              <a:gd name="connsiteY4" fmla="*/ 40401 h 59588"/>
              <a:gd name="connsiteX5" fmla="*/ 15 w 222737"/>
              <a:gd name="connsiteY5" fmla="*/ 184 h 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37" h="59588">
                <a:moveTo>
                  <a:pt x="15" y="184"/>
                </a:moveTo>
                <a:cubicBezTo>
                  <a:pt x="1073" y="3359"/>
                  <a:pt x="41290" y="56629"/>
                  <a:pt x="78332" y="59451"/>
                </a:cubicBezTo>
                <a:cubicBezTo>
                  <a:pt x="115374" y="62273"/>
                  <a:pt x="214857" y="20646"/>
                  <a:pt x="222265" y="17118"/>
                </a:cubicBezTo>
                <a:cubicBezTo>
                  <a:pt x="229673" y="13590"/>
                  <a:pt x="147829" y="34404"/>
                  <a:pt x="122782" y="38284"/>
                </a:cubicBezTo>
                <a:cubicBezTo>
                  <a:pt x="97735" y="42164"/>
                  <a:pt x="91032" y="44987"/>
                  <a:pt x="71982" y="40401"/>
                </a:cubicBezTo>
                <a:cubicBezTo>
                  <a:pt x="52932" y="35815"/>
                  <a:pt x="-1043" y="-2991"/>
                  <a:pt x="15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4D63B5F-135E-4021-A4BA-9B8932902A08}"/>
              </a:ext>
            </a:extLst>
          </p:cNvPr>
          <p:cNvSpPr/>
          <p:nvPr/>
        </p:nvSpPr>
        <p:spPr>
          <a:xfrm>
            <a:off x="3949654" y="4292261"/>
            <a:ext cx="209601" cy="455529"/>
          </a:xfrm>
          <a:custGeom>
            <a:avLst/>
            <a:gdLst>
              <a:gd name="connsiteX0" fmla="*/ 46 w 209601"/>
              <a:gd name="connsiteY0" fmla="*/ 339 h 455529"/>
              <a:gd name="connsiteX1" fmla="*/ 158796 w 209601"/>
              <a:gd name="connsiteY1" fmla="*/ 239522 h 455529"/>
              <a:gd name="connsiteX2" fmla="*/ 209596 w 209601"/>
              <a:gd name="connsiteY2" fmla="*/ 332656 h 455529"/>
              <a:gd name="connsiteX3" fmla="*/ 156679 w 209601"/>
              <a:gd name="connsiteY3" fmla="*/ 353822 h 455529"/>
              <a:gd name="connsiteX4" fmla="*/ 88946 w 209601"/>
              <a:gd name="connsiteY4" fmla="*/ 455422 h 455529"/>
              <a:gd name="connsiteX5" fmla="*/ 192663 w 209601"/>
              <a:gd name="connsiteY5" fmla="*/ 332656 h 455529"/>
              <a:gd name="connsiteX6" fmla="*/ 175729 w 209601"/>
              <a:gd name="connsiteY6" fmla="*/ 296672 h 455529"/>
              <a:gd name="connsiteX7" fmla="*/ 46 w 209601"/>
              <a:gd name="connsiteY7" fmla="*/ 339 h 455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601" h="455529">
                <a:moveTo>
                  <a:pt x="46" y="339"/>
                </a:moveTo>
                <a:cubicBezTo>
                  <a:pt x="-2776" y="-9186"/>
                  <a:pt x="123871" y="184136"/>
                  <a:pt x="158796" y="239522"/>
                </a:cubicBezTo>
                <a:cubicBezTo>
                  <a:pt x="193721" y="294908"/>
                  <a:pt x="209949" y="313606"/>
                  <a:pt x="209596" y="332656"/>
                </a:cubicBezTo>
                <a:cubicBezTo>
                  <a:pt x="209243" y="351706"/>
                  <a:pt x="176787" y="333361"/>
                  <a:pt x="156679" y="353822"/>
                </a:cubicBezTo>
                <a:cubicBezTo>
                  <a:pt x="136571" y="374283"/>
                  <a:pt x="82949" y="458950"/>
                  <a:pt x="88946" y="455422"/>
                </a:cubicBezTo>
                <a:cubicBezTo>
                  <a:pt x="94943" y="451894"/>
                  <a:pt x="178199" y="359114"/>
                  <a:pt x="192663" y="332656"/>
                </a:cubicBezTo>
                <a:cubicBezTo>
                  <a:pt x="207127" y="306198"/>
                  <a:pt x="205362" y="348530"/>
                  <a:pt x="175729" y="296672"/>
                </a:cubicBezTo>
                <a:cubicBezTo>
                  <a:pt x="146096" y="244814"/>
                  <a:pt x="2868" y="9864"/>
                  <a:pt x="46" y="33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21B1C1E-3686-4D35-80BA-A447CA827821}"/>
              </a:ext>
            </a:extLst>
          </p:cNvPr>
          <p:cNvSpPr/>
          <p:nvPr/>
        </p:nvSpPr>
        <p:spPr>
          <a:xfrm>
            <a:off x="3735893" y="4632730"/>
            <a:ext cx="49182" cy="167708"/>
          </a:xfrm>
          <a:custGeom>
            <a:avLst/>
            <a:gdLst>
              <a:gd name="connsiteX0" fmla="*/ 40240 w 49182"/>
              <a:gd name="connsiteY0" fmla="*/ 163637 h 167708"/>
              <a:gd name="connsiteX1" fmla="*/ 24 w 49182"/>
              <a:gd name="connsiteY1" fmla="*/ 653 h 167708"/>
              <a:gd name="connsiteX2" fmla="*/ 46590 w 49182"/>
              <a:gd name="connsiteY2" fmla="*/ 108603 h 167708"/>
              <a:gd name="connsiteX3" fmla="*/ 40240 w 49182"/>
              <a:gd name="connsiteY3" fmla="*/ 163637 h 16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82" h="167708">
                <a:moveTo>
                  <a:pt x="40240" y="163637"/>
                </a:moveTo>
                <a:cubicBezTo>
                  <a:pt x="32479" y="145645"/>
                  <a:pt x="-1034" y="9825"/>
                  <a:pt x="24" y="653"/>
                </a:cubicBezTo>
                <a:cubicBezTo>
                  <a:pt x="1082" y="-8519"/>
                  <a:pt x="40946" y="81439"/>
                  <a:pt x="46590" y="108603"/>
                </a:cubicBezTo>
                <a:cubicBezTo>
                  <a:pt x="52234" y="135767"/>
                  <a:pt x="48001" y="181629"/>
                  <a:pt x="40240" y="1636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0B8086D-A9DE-4C9C-AC22-8556D747205E}"/>
              </a:ext>
            </a:extLst>
          </p:cNvPr>
          <p:cNvSpPr/>
          <p:nvPr/>
        </p:nvSpPr>
        <p:spPr>
          <a:xfrm>
            <a:off x="3678735" y="4792098"/>
            <a:ext cx="48810" cy="455414"/>
          </a:xfrm>
          <a:custGeom>
            <a:avLst/>
            <a:gdLst>
              <a:gd name="connsiteX0" fmla="*/ 2148 w 48810"/>
              <a:gd name="connsiteY0" fmla="*/ 35 h 455414"/>
              <a:gd name="connsiteX1" fmla="*/ 27548 w 48810"/>
              <a:gd name="connsiteY1" fmla="*/ 186302 h 455414"/>
              <a:gd name="connsiteX2" fmla="*/ 14848 w 48810"/>
              <a:gd name="connsiteY2" fmla="*/ 372569 h 455414"/>
              <a:gd name="connsiteX3" fmla="*/ 32 w 48810"/>
              <a:gd name="connsiteY3" fmla="*/ 455119 h 455414"/>
              <a:gd name="connsiteX4" fmla="*/ 19082 w 48810"/>
              <a:gd name="connsiteY4" fmla="*/ 347169 h 455414"/>
              <a:gd name="connsiteX5" fmla="*/ 48715 w 48810"/>
              <a:gd name="connsiteY5" fmla="*/ 201119 h 455414"/>
              <a:gd name="connsiteX6" fmla="*/ 2148 w 48810"/>
              <a:gd name="connsiteY6" fmla="*/ 35 h 45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10" h="455414">
                <a:moveTo>
                  <a:pt x="2148" y="35"/>
                </a:moveTo>
                <a:cubicBezTo>
                  <a:pt x="-1380" y="-2434"/>
                  <a:pt x="25431" y="124213"/>
                  <a:pt x="27548" y="186302"/>
                </a:cubicBezTo>
                <a:cubicBezTo>
                  <a:pt x="29665" y="248391"/>
                  <a:pt x="19434" y="327766"/>
                  <a:pt x="14848" y="372569"/>
                </a:cubicBezTo>
                <a:cubicBezTo>
                  <a:pt x="10262" y="417372"/>
                  <a:pt x="-674" y="459352"/>
                  <a:pt x="32" y="455119"/>
                </a:cubicBezTo>
                <a:cubicBezTo>
                  <a:pt x="738" y="450886"/>
                  <a:pt x="10968" y="389502"/>
                  <a:pt x="19082" y="347169"/>
                </a:cubicBezTo>
                <a:cubicBezTo>
                  <a:pt x="27196" y="304836"/>
                  <a:pt x="50479" y="254388"/>
                  <a:pt x="48715" y="201119"/>
                </a:cubicBezTo>
                <a:cubicBezTo>
                  <a:pt x="46951" y="147850"/>
                  <a:pt x="5676" y="2504"/>
                  <a:pt x="2148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E05A054-9036-43F7-9156-601CDFECA391}"/>
              </a:ext>
            </a:extLst>
          </p:cNvPr>
          <p:cNvSpPr/>
          <p:nvPr/>
        </p:nvSpPr>
        <p:spPr>
          <a:xfrm>
            <a:off x="3872995" y="4785748"/>
            <a:ext cx="114829" cy="520279"/>
          </a:xfrm>
          <a:custGeom>
            <a:avLst/>
            <a:gdLst>
              <a:gd name="connsiteX0" fmla="*/ 114805 w 114829"/>
              <a:gd name="connsiteY0" fmla="*/ 35 h 520279"/>
              <a:gd name="connsiteX1" fmla="*/ 40722 w 114829"/>
              <a:gd name="connsiteY1" fmla="*/ 234985 h 520279"/>
              <a:gd name="connsiteX2" fmla="*/ 21672 w 114829"/>
              <a:gd name="connsiteY2" fmla="*/ 275202 h 520279"/>
              <a:gd name="connsiteX3" fmla="*/ 19555 w 114829"/>
              <a:gd name="connsiteY3" fmla="*/ 516502 h 520279"/>
              <a:gd name="connsiteX4" fmla="*/ 13205 w 114829"/>
              <a:gd name="connsiteY4" fmla="*/ 417019 h 520279"/>
              <a:gd name="connsiteX5" fmla="*/ 505 w 114829"/>
              <a:gd name="connsiteY5" fmla="*/ 340819 h 520279"/>
              <a:gd name="connsiteX6" fmla="*/ 32255 w 114829"/>
              <a:gd name="connsiteY6" fmla="*/ 218052 h 520279"/>
              <a:gd name="connsiteX7" fmla="*/ 114805 w 114829"/>
              <a:gd name="connsiteY7" fmla="*/ 35 h 52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29" h="520279">
                <a:moveTo>
                  <a:pt x="114805" y="35"/>
                </a:moveTo>
                <a:cubicBezTo>
                  <a:pt x="116216" y="2857"/>
                  <a:pt x="56244" y="189124"/>
                  <a:pt x="40722" y="234985"/>
                </a:cubicBezTo>
                <a:cubicBezTo>
                  <a:pt x="25200" y="280846"/>
                  <a:pt x="25200" y="228283"/>
                  <a:pt x="21672" y="275202"/>
                </a:cubicBezTo>
                <a:cubicBezTo>
                  <a:pt x="18144" y="322122"/>
                  <a:pt x="20966" y="492866"/>
                  <a:pt x="19555" y="516502"/>
                </a:cubicBezTo>
                <a:cubicBezTo>
                  <a:pt x="18144" y="540138"/>
                  <a:pt x="16380" y="446300"/>
                  <a:pt x="13205" y="417019"/>
                </a:cubicBezTo>
                <a:cubicBezTo>
                  <a:pt x="10030" y="387739"/>
                  <a:pt x="-2670" y="373980"/>
                  <a:pt x="505" y="340819"/>
                </a:cubicBezTo>
                <a:cubicBezTo>
                  <a:pt x="3680" y="307658"/>
                  <a:pt x="12852" y="272380"/>
                  <a:pt x="32255" y="218052"/>
                </a:cubicBezTo>
                <a:cubicBezTo>
                  <a:pt x="51658" y="163724"/>
                  <a:pt x="113394" y="-2787"/>
                  <a:pt x="114805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BA23295-211F-49C4-8B0B-77C2E53DC5CC}"/>
              </a:ext>
            </a:extLst>
          </p:cNvPr>
          <p:cNvSpPr/>
          <p:nvPr/>
        </p:nvSpPr>
        <p:spPr>
          <a:xfrm>
            <a:off x="3603023" y="5338220"/>
            <a:ext cx="74984" cy="434053"/>
          </a:xfrm>
          <a:custGeom>
            <a:avLst/>
            <a:gdLst>
              <a:gd name="connsiteX0" fmla="*/ 73627 w 74984"/>
              <a:gd name="connsiteY0" fmla="*/ 13 h 434053"/>
              <a:gd name="connsiteX1" fmla="*/ 41877 w 74984"/>
              <a:gd name="connsiteY1" fmla="*/ 150297 h 434053"/>
              <a:gd name="connsiteX2" fmla="*/ 3777 w 74984"/>
              <a:gd name="connsiteY2" fmla="*/ 266713 h 434053"/>
              <a:gd name="connsiteX3" fmla="*/ 3777 w 74984"/>
              <a:gd name="connsiteY3" fmla="*/ 433930 h 434053"/>
              <a:gd name="connsiteX4" fmla="*/ 24944 w 74984"/>
              <a:gd name="connsiteY4" fmla="*/ 239197 h 434053"/>
              <a:gd name="connsiteX5" fmla="*/ 65160 w 74984"/>
              <a:gd name="connsiteY5" fmla="*/ 141830 h 434053"/>
              <a:gd name="connsiteX6" fmla="*/ 73627 w 74984"/>
              <a:gd name="connsiteY6" fmla="*/ 13 h 43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4" h="434053">
                <a:moveTo>
                  <a:pt x="73627" y="13"/>
                </a:moveTo>
                <a:cubicBezTo>
                  <a:pt x="69747" y="1424"/>
                  <a:pt x="53519" y="105847"/>
                  <a:pt x="41877" y="150297"/>
                </a:cubicBezTo>
                <a:cubicBezTo>
                  <a:pt x="30235" y="194747"/>
                  <a:pt x="10127" y="219441"/>
                  <a:pt x="3777" y="266713"/>
                </a:cubicBezTo>
                <a:cubicBezTo>
                  <a:pt x="-2573" y="313985"/>
                  <a:pt x="249" y="438516"/>
                  <a:pt x="3777" y="433930"/>
                </a:cubicBezTo>
                <a:cubicBezTo>
                  <a:pt x="7305" y="429344"/>
                  <a:pt x="14714" y="287880"/>
                  <a:pt x="24944" y="239197"/>
                </a:cubicBezTo>
                <a:cubicBezTo>
                  <a:pt x="35174" y="190514"/>
                  <a:pt x="57752" y="176402"/>
                  <a:pt x="65160" y="141830"/>
                </a:cubicBezTo>
                <a:cubicBezTo>
                  <a:pt x="72568" y="107258"/>
                  <a:pt x="77507" y="-1398"/>
                  <a:pt x="7362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034C801-D40E-4B67-BC79-1EF617BB1F88}"/>
              </a:ext>
            </a:extLst>
          </p:cNvPr>
          <p:cNvSpPr/>
          <p:nvPr/>
        </p:nvSpPr>
        <p:spPr>
          <a:xfrm>
            <a:off x="3793616" y="5568917"/>
            <a:ext cx="145694" cy="254975"/>
          </a:xfrm>
          <a:custGeom>
            <a:avLst/>
            <a:gdLst>
              <a:gd name="connsiteX0" fmla="*/ 5801 w 145694"/>
              <a:gd name="connsiteY0" fmla="*/ 33 h 254975"/>
              <a:gd name="connsiteX1" fmla="*/ 20617 w 145694"/>
              <a:gd name="connsiteY1" fmla="*/ 99516 h 254975"/>
              <a:gd name="connsiteX2" fmla="*/ 145501 w 145694"/>
              <a:gd name="connsiteY2" fmla="*/ 254033 h 254975"/>
              <a:gd name="connsiteX3" fmla="*/ 48134 w 145694"/>
              <a:gd name="connsiteY3" fmla="*/ 160900 h 254975"/>
              <a:gd name="connsiteX4" fmla="*/ 3684 w 145694"/>
              <a:gd name="connsiteY4" fmla="*/ 88933 h 254975"/>
              <a:gd name="connsiteX5" fmla="*/ 5801 w 145694"/>
              <a:gd name="connsiteY5" fmla="*/ 33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94" h="254975">
                <a:moveTo>
                  <a:pt x="5801" y="33"/>
                </a:moveTo>
                <a:cubicBezTo>
                  <a:pt x="8623" y="1797"/>
                  <a:pt x="-2666" y="57183"/>
                  <a:pt x="20617" y="99516"/>
                </a:cubicBezTo>
                <a:cubicBezTo>
                  <a:pt x="43900" y="141849"/>
                  <a:pt x="140915" y="243802"/>
                  <a:pt x="145501" y="254033"/>
                </a:cubicBezTo>
                <a:cubicBezTo>
                  <a:pt x="150087" y="264264"/>
                  <a:pt x="71770" y="188417"/>
                  <a:pt x="48134" y="160900"/>
                </a:cubicBezTo>
                <a:cubicBezTo>
                  <a:pt x="24498" y="133383"/>
                  <a:pt x="11798" y="110453"/>
                  <a:pt x="3684" y="88933"/>
                </a:cubicBezTo>
                <a:cubicBezTo>
                  <a:pt x="-4430" y="67413"/>
                  <a:pt x="2979" y="-1731"/>
                  <a:pt x="580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CFCEE25-E82A-4BA7-9F9B-9530558C4134}"/>
              </a:ext>
            </a:extLst>
          </p:cNvPr>
          <p:cNvSpPr/>
          <p:nvPr/>
        </p:nvSpPr>
        <p:spPr>
          <a:xfrm>
            <a:off x="3637224" y="5493223"/>
            <a:ext cx="75677" cy="378538"/>
          </a:xfrm>
          <a:custGeom>
            <a:avLst/>
            <a:gdLst>
              <a:gd name="connsiteX0" fmla="*/ 75409 w 75677"/>
              <a:gd name="connsiteY0" fmla="*/ 1644 h 378538"/>
              <a:gd name="connsiteX1" fmla="*/ 56359 w 75677"/>
              <a:gd name="connsiteY1" fmla="*/ 141344 h 378538"/>
              <a:gd name="connsiteX2" fmla="*/ 9793 w 75677"/>
              <a:gd name="connsiteY2" fmla="*/ 240827 h 378538"/>
              <a:gd name="connsiteX3" fmla="*/ 52126 w 75677"/>
              <a:gd name="connsiteY3" fmla="*/ 378410 h 378538"/>
              <a:gd name="connsiteX4" fmla="*/ 5559 w 75677"/>
              <a:gd name="connsiteY4" fmla="*/ 264110 h 378538"/>
              <a:gd name="connsiteX5" fmla="*/ 5559 w 75677"/>
              <a:gd name="connsiteY5" fmla="*/ 179444 h 378538"/>
              <a:gd name="connsiteX6" fmla="*/ 47893 w 75677"/>
              <a:gd name="connsiteY6" fmla="*/ 128644 h 378538"/>
              <a:gd name="connsiteX7" fmla="*/ 66943 w 75677"/>
              <a:gd name="connsiteY7" fmla="*/ 67260 h 378538"/>
              <a:gd name="connsiteX8" fmla="*/ 75409 w 75677"/>
              <a:gd name="connsiteY8" fmla="*/ 1644 h 37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77" h="378538">
                <a:moveTo>
                  <a:pt x="75409" y="1644"/>
                </a:moveTo>
                <a:cubicBezTo>
                  <a:pt x="73645" y="13991"/>
                  <a:pt x="67295" y="101480"/>
                  <a:pt x="56359" y="141344"/>
                </a:cubicBezTo>
                <a:cubicBezTo>
                  <a:pt x="45423" y="181208"/>
                  <a:pt x="10499" y="201316"/>
                  <a:pt x="9793" y="240827"/>
                </a:cubicBezTo>
                <a:cubicBezTo>
                  <a:pt x="9087" y="280338"/>
                  <a:pt x="52832" y="374530"/>
                  <a:pt x="52126" y="378410"/>
                </a:cubicBezTo>
                <a:cubicBezTo>
                  <a:pt x="51420" y="382290"/>
                  <a:pt x="13320" y="297271"/>
                  <a:pt x="5559" y="264110"/>
                </a:cubicBezTo>
                <a:cubicBezTo>
                  <a:pt x="-2202" y="230949"/>
                  <a:pt x="-1497" y="202022"/>
                  <a:pt x="5559" y="179444"/>
                </a:cubicBezTo>
                <a:cubicBezTo>
                  <a:pt x="12615" y="156866"/>
                  <a:pt x="37662" y="147341"/>
                  <a:pt x="47893" y="128644"/>
                </a:cubicBezTo>
                <a:cubicBezTo>
                  <a:pt x="58124" y="109947"/>
                  <a:pt x="64121" y="84546"/>
                  <a:pt x="66943" y="67260"/>
                </a:cubicBezTo>
                <a:cubicBezTo>
                  <a:pt x="69765" y="49974"/>
                  <a:pt x="77173" y="-10703"/>
                  <a:pt x="75409" y="1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204842D-3591-484D-804C-1FF7F726E765}"/>
              </a:ext>
            </a:extLst>
          </p:cNvPr>
          <p:cNvSpPr/>
          <p:nvPr/>
        </p:nvSpPr>
        <p:spPr>
          <a:xfrm>
            <a:off x="3378017" y="5644846"/>
            <a:ext cx="95434" cy="292479"/>
          </a:xfrm>
          <a:custGeom>
            <a:avLst/>
            <a:gdLst>
              <a:gd name="connsiteX0" fmla="*/ 95433 w 95434"/>
              <a:gd name="connsiteY0" fmla="*/ 304 h 292479"/>
              <a:gd name="connsiteX1" fmla="*/ 21350 w 95434"/>
              <a:gd name="connsiteY1" fmla="*/ 104021 h 292479"/>
              <a:gd name="connsiteX2" fmla="*/ 183 w 95434"/>
              <a:gd name="connsiteY2" fmla="*/ 152704 h 292479"/>
              <a:gd name="connsiteX3" fmla="*/ 29816 w 95434"/>
              <a:gd name="connsiteY3" fmla="*/ 292404 h 292479"/>
              <a:gd name="connsiteX4" fmla="*/ 15000 w 95434"/>
              <a:gd name="connsiteY4" fmla="*/ 171754 h 292479"/>
              <a:gd name="connsiteX5" fmla="*/ 23466 w 95434"/>
              <a:gd name="connsiteY5" fmla="*/ 140004 h 292479"/>
              <a:gd name="connsiteX6" fmla="*/ 95433 w 95434"/>
              <a:gd name="connsiteY6" fmla="*/ 304 h 29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34" h="292479">
                <a:moveTo>
                  <a:pt x="95433" y="304"/>
                </a:moveTo>
                <a:cubicBezTo>
                  <a:pt x="95080" y="-5693"/>
                  <a:pt x="37225" y="78621"/>
                  <a:pt x="21350" y="104021"/>
                </a:cubicBezTo>
                <a:cubicBezTo>
                  <a:pt x="5475" y="129421"/>
                  <a:pt x="-1228" y="121307"/>
                  <a:pt x="183" y="152704"/>
                </a:cubicBezTo>
                <a:cubicBezTo>
                  <a:pt x="1594" y="184101"/>
                  <a:pt x="27346" y="289229"/>
                  <a:pt x="29816" y="292404"/>
                </a:cubicBezTo>
                <a:cubicBezTo>
                  <a:pt x="32285" y="295579"/>
                  <a:pt x="16058" y="197154"/>
                  <a:pt x="15000" y="171754"/>
                </a:cubicBezTo>
                <a:cubicBezTo>
                  <a:pt x="13942" y="146354"/>
                  <a:pt x="11472" y="165051"/>
                  <a:pt x="23466" y="140004"/>
                </a:cubicBezTo>
                <a:cubicBezTo>
                  <a:pt x="35460" y="114957"/>
                  <a:pt x="95786" y="6301"/>
                  <a:pt x="9543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EFBA51E-0FB6-4F2A-9B91-2F84E743CAF6}"/>
              </a:ext>
            </a:extLst>
          </p:cNvPr>
          <p:cNvSpPr/>
          <p:nvPr/>
        </p:nvSpPr>
        <p:spPr>
          <a:xfrm>
            <a:off x="4222643" y="5634175"/>
            <a:ext cx="199186" cy="302053"/>
          </a:xfrm>
          <a:custGeom>
            <a:avLst/>
            <a:gdLst>
              <a:gd name="connsiteX0" fmla="*/ 107 w 199186"/>
              <a:gd name="connsiteY0" fmla="*/ 392 h 302053"/>
              <a:gd name="connsiteX1" fmla="*/ 169440 w 199186"/>
              <a:gd name="connsiteY1" fmla="*/ 108342 h 302053"/>
              <a:gd name="connsiteX2" fmla="*/ 177907 w 199186"/>
              <a:gd name="connsiteY2" fmla="*/ 133742 h 302053"/>
              <a:gd name="connsiteX3" fmla="*/ 86890 w 199186"/>
              <a:gd name="connsiteY3" fmla="*/ 294608 h 302053"/>
              <a:gd name="connsiteX4" fmla="*/ 120757 w 199186"/>
              <a:gd name="connsiteY4" fmla="*/ 262858 h 302053"/>
              <a:gd name="connsiteX5" fmla="*/ 196957 w 199186"/>
              <a:gd name="connsiteY5" fmla="*/ 152792 h 302053"/>
              <a:gd name="connsiteX6" fmla="*/ 175790 w 199186"/>
              <a:gd name="connsiteY6" fmla="*/ 82942 h 302053"/>
              <a:gd name="connsiteX7" fmla="*/ 144040 w 199186"/>
              <a:gd name="connsiteY7" fmla="*/ 72358 h 302053"/>
              <a:gd name="connsiteX8" fmla="*/ 107 w 199186"/>
              <a:gd name="connsiteY8" fmla="*/ 392 h 30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86" h="302053">
                <a:moveTo>
                  <a:pt x="107" y="392"/>
                </a:moveTo>
                <a:cubicBezTo>
                  <a:pt x="4340" y="6389"/>
                  <a:pt x="139807" y="86117"/>
                  <a:pt x="169440" y="108342"/>
                </a:cubicBezTo>
                <a:cubicBezTo>
                  <a:pt x="199073" y="130567"/>
                  <a:pt x="191665" y="102698"/>
                  <a:pt x="177907" y="133742"/>
                </a:cubicBezTo>
                <a:cubicBezTo>
                  <a:pt x="164149" y="164786"/>
                  <a:pt x="96415" y="273089"/>
                  <a:pt x="86890" y="294608"/>
                </a:cubicBezTo>
                <a:cubicBezTo>
                  <a:pt x="77365" y="316127"/>
                  <a:pt x="102413" y="286494"/>
                  <a:pt x="120757" y="262858"/>
                </a:cubicBezTo>
                <a:cubicBezTo>
                  <a:pt x="139101" y="239222"/>
                  <a:pt x="187785" y="182778"/>
                  <a:pt x="196957" y="152792"/>
                </a:cubicBezTo>
                <a:cubicBezTo>
                  <a:pt x="206129" y="122806"/>
                  <a:pt x="184610" y="96348"/>
                  <a:pt x="175790" y="82942"/>
                </a:cubicBezTo>
                <a:cubicBezTo>
                  <a:pt x="166971" y="69536"/>
                  <a:pt x="170498" y="85764"/>
                  <a:pt x="144040" y="72358"/>
                </a:cubicBezTo>
                <a:cubicBezTo>
                  <a:pt x="117582" y="58952"/>
                  <a:pt x="-4126" y="-5605"/>
                  <a:pt x="107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2DB67F4-6462-4A25-9E56-57BFC10FA396}"/>
              </a:ext>
            </a:extLst>
          </p:cNvPr>
          <p:cNvSpPr/>
          <p:nvPr/>
        </p:nvSpPr>
        <p:spPr>
          <a:xfrm>
            <a:off x="3911551" y="5510681"/>
            <a:ext cx="163033" cy="117564"/>
          </a:xfrm>
          <a:custGeom>
            <a:avLst/>
            <a:gdLst>
              <a:gd name="connsiteX0" fmla="*/ 163032 w 163033"/>
              <a:gd name="connsiteY0" fmla="*/ 30752 h 117564"/>
              <a:gd name="connsiteX1" fmla="*/ 65666 w 163033"/>
              <a:gd name="connsiteY1" fmla="*/ 24402 h 117564"/>
              <a:gd name="connsiteX2" fmla="*/ 49 w 163033"/>
              <a:gd name="connsiteY2" fmla="*/ 117536 h 117564"/>
              <a:gd name="connsiteX3" fmla="*/ 55082 w 163033"/>
              <a:gd name="connsiteY3" fmla="*/ 13819 h 117564"/>
              <a:gd name="connsiteX4" fmla="*/ 67782 w 163033"/>
              <a:gd name="connsiteY4" fmla="*/ 1119 h 117564"/>
              <a:gd name="connsiteX5" fmla="*/ 163032 w 163033"/>
              <a:gd name="connsiteY5" fmla="*/ 30752 h 1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33" h="117564">
                <a:moveTo>
                  <a:pt x="163032" y="30752"/>
                </a:moveTo>
                <a:cubicBezTo>
                  <a:pt x="162679" y="34632"/>
                  <a:pt x="92830" y="9938"/>
                  <a:pt x="65666" y="24402"/>
                </a:cubicBezTo>
                <a:cubicBezTo>
                  <a:pt x="38502" y="38866"/>
                  <a:pt x="1813" y="119300"/>
                  <a:pt x="49" y="117536"/>
                </a:cubicBezTo>
                <a:cubicBezTo>
                  <a:pt x="-1715" y="115772"/>
                  <a:pt x="43793" y="33222"/>
                  <a:pt x="55082" y="13819"/>
                </a:cubicBezTo>
                <a:cubicBezTo>
                  <a:pt x="66371" y="-5584"/>
                  <a:pt x="49085" y="1119"/>
                  <a:pt x="67782" y="1119"/>
                </a:cubicBezTo>
                <a:cubicBezTo>
                  <a:pt x="86479" y="1119"/>
                  <a:pt x="163385" y="26872"/>
                  <a:pt x="163032" y="30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FDBE9FF-13A6-4CD7-9FD7-54B421C229A8}"/>
              </a:ext>
            </a:extLst>
          </p:cNvPr>
          <p:cNvSpPr/>
          <p:nvPr/>
        </p:nvSpPr>
        <p:spPr>
          <a:xfrm>
            <a:off x="3800460" y="5141309"/>
            <a:ext cx="54128" cy="344440"/>
          </a:xfrm>
          <a:custGeom>
            <a:avLst/>
            <a:gdLst>
              <a:gd name="connsiteX0" fmla="*/ 53990 w 54128"/>
              <a:gd name="connsiteY0" fmla="*/ 74 h 344440"/>
              <a:gd name="connsiteX1" fmla="*/ 18007 w 54128"/>
              <a:gd name="connsiteY1" fmla="*/ 156708 h 344440"/>
              <a:gd name="connsiteX2" fmla="*/ 11657 w 54128"/>
              <a:gd name="connsiteY2" fmla="*/ 319691 h 344440"/>
              <a:gd name="connsiteX3" fmla="*/ 5307 w 54128"/>
              <a:gd name="connsiteY3" fmla="*/ 338741 h 344440"/>
              <a:gd name="connsiteX4" fmla="*/ 5307 w 54128"/>
              <a:gd name="connsiteY4" fmla="*/ 268891 h 344440"/>
              <a:gd name="connsiteX5" fmla="*/ 3190 w 54128"/>
              <a:gd name="connsiteY5" fmla="*/ 137658 h 344440"/>
              <a:gd name="connsiteX6" fmla="*/ 53990 w 54128"/>
              <a:gd name="connsiteY6" fmla="*/ 74 h 34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28" h="344440">
                <a:moveTo>
                  <a:pt x="53990" y="74"/>
                </a:moveTo>
                <a:cubicBezTo>
                  <a:pt x="56460" y="3249"/>
                  <a:pt x="25062" y="103439"/>
                  <a:pt x="18007" y="156708"/>
                </a:cubicBezTo>
                <a:cubicBezTo>
                  <a:pt x="10952" y="209977"/>
                  <a:pt x="13774" y="289352"/>
                  <a:pt x="11657" y="319691"/>
                </a:cubicBezTo>
                <a:cubicBezTo>
                  <a:pt x="9540" y="350030"/>
                  <a:pt x="6365" y="347208"/>
                  <a:pt x="5307" y="338741"/>
                </a:cubicBezTo>
                <a:cubicBezTo>
                  <a:pt x="4249" y="330274"/>
                  <a:pt x="5660" y="302405"/>
                  <a:pt x="5307" y="268891"/>
                </a:cubicBezTo>
                <a:cubicBezTo>
                  <a:pt x="4954" y="235377"/>
                  <a:pt x="-4924" y="178933"/>
                  <a:pt x="3190" y="137658"/>
                </a:cubicBezTo>
                <a:cubicBezTo>
                  <a:pt x="11304" y="96383"/>
                  <a:pt x="51520" y="-3101"/>
                  <a:pt x="5399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E0CD30A-9B7D-452D-A488-3FBA455DE38C}"/>
              </a:ext>
            </a:extLst>
          </p:cNvPr>
          <p:cNvSpPr/>
          <p:nvPr/>
        </p:nvSpPr>
        <p:spPr>
          <a:xfrm>
            <a:off x="3727412" y="5004453"/>
            <a:ext cx="76238" cy="445964"/>
          </a:xfrm>
          <a:custGeom>
            <a:avLst/>
            <a:gdLst>
              <a:gd name="connsiteX0" fmla="*/ 76238 w 76238"/>
              <a:gd name="connsiteY0" fmla="*/ 1464 h 445964"/>
              <a:gd name="connsiteX1" fmla="*/ 14855 w 76238"/>
              <a:gd name="connsiteY1" fmla="*/ 240647 h 445964"/>
              <a:gd name="connsiteX2" fmla="*/ 12738 w 76238"/>
              <a:gd name="connsiteY2" fmla="*/ 282980 h 445964"/>
              <a:gd name="connsiteX3" fmla="*/ 10621 w 76238"/>
              <a:gd name="connsiteY3" fmla="*/ 445964 h 445964"/>
              <a:gd name="connsiteX4" fmla="*/ 38 w 76238"/>
              <a:gd name="connsiteY4" fmla="*/ 280864 h 445964"/>
              <a:gd name="connsiteX5" fmla="*/ 14855 w 76238"/>
              <a:gd name="connsiteY5" fmla="*/ 145397 h 445964"/>
              <a:gd name="connsiteX6" fmla="*/ 76238 w 76238"/>
              <a:gd name="connsiteY6" fmla="*/ 1464 h 44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38" h="445964">
                <a:moveTo>
                  <a:pt x="76238" y="1464"/>
                </a:moveTo>
                <a:cubicBezTo>
                  <a:pt x="76238" y="17339"/>
                  <a:pt x="25438" y="193728"/>
                  <a:pt x="14855" y="240647"/>
                </a:cubicBezTo>
                <a:cubicBezTo>
                  <a:pt x="4272" y="287566"/>
                  <a:pt x="13444" y="248761"/>
                  <a:pt x="12738" y="282980"/>
                </a:cubicBezTo>
                <a:cubicBezTo>
                  <a:pt x="12032" y="317199"/>
                  <a:pt x="12738" y="446317"/>
                  <a:pt x="10621" y="445964"/>
                </a:cubicBezTo>
                <a:cubicBezTo>
                  <a:pt x="8504" y="445611"/>
                  <a:pt x="-668" y="330959"/>
                  <a:pt x="38" y="280864"/>
                </a:cubicBezTo>
                <a:cubicBezTo>
                  <a:pt x="744" y="230770"/>
                  <a:pt x="2861" y="187730"/>
                  <a:pt x="14855" y="145397"/>
                </a:cubicBezTo>
                <a:cubicBezTo>
                  <a:pt x="26849" y="103064"/>
                  <a:pt x="76238" y="-14411"/>
                  <a:pt x="76238" y="1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9B51D21-11AF-43A7-9F99-82730E47C915}"/>
              </a:ext>
            </a:extLst>
          </p:cNvPr>
          <p:cNvSpPr/>
          <p:nvPr/>
        </p:nvSpPr>
        <p:spPr>
          <a:xfrm>
            <a:off x="3505200" y="5913399"/>
            <a:ext cx="130680" cy="46983"/>
          </a:xfrm>
          <a:custGeom>
            <a:avLst/>
            <a:gdLst>
              <a:gd name="connsiteX0" fmla="*/ 0 w 130680"/>
              <a:gd name="connsiteY0" fmla="*/ 39726 h 46983"/>
              <a:gd name="connsiteX1" fmla="*/ 42863 w 130680"/>
              <a:gd name="connsiteY1" fmla="*/ 39 h 46983"/>
              <a:gd name="connsiteX2" fmla="*/ 130175 w 130680"/>
              <a:gd name="connsiteY2" fmla="*/ 46076 h 46983"/>
              <a:gd name="connsiteX3" fmla="*/ 80963 w 130680"/>
              <a:gd name="connsiteY3" fmla="*/ 31789 h 46983"/>
              <a:gd name="connsiteX4" fmla="*/ 0 w 130680"/>
              <a:gd name="connsiteY4" fmla="*/ 39726 h 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80" h="46983">
                <a:moveTo>
                  <a:pt x="0" y="39726"/>
                </a:moveTo>
                <a:cubicBezTo>
                  <a:pt x="10583" y="19353"/>
                  <a:pt x="21167" y="-1019"/>
                  <a:pt x="42863" y="39"/>
                </a:cubicBezTo>
                <a:cubicBezTo>
                  <a:pt x="64559" y="1097"/>
                  <a:pt x="123825" y="40784"/>
                  <a:pt x="130175" y="46076"/>
                </a:cubicBezTo>
                <a:cubicBezTo>
                  <a:pt x="136525" y="51368"/>
                  <a:pt x="80963" y="31789"/>
                  <a:pt x="80963" y="31789"/>
                </a:cubicBezTo>
                <a:lnTo>
                  <a:pt x="0" y="397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F6C13123-F7B7-4EBB-80D8-DE3DA0A28BBF}"/>
              </a:ext>
            </a:extLst>
          </p:cNvPr>
          <p:cNvSpPr/>
          <p:nvPr/>
        </p:nvSpPr>
        <p:spPr>
          <a:xfrm>
            <a:off x="3951052" y="5900001"/>
            <a:ext cx="260426" cy="50042"/>
          </a:xfrm>
          <a:custGeom>
            <a:avLst/>
            <a:gdLst>
              <a:gd name="connsiteX0" fmla="*/ 236 w 260426"/>
              <a:gd name="connsiteY0" fmla="*/ 49949 h 50042"/>
              <a:gd name="connsiteX1" fmla="*/ 114536 w 260426"/>
              <a:gd name="connsiteY1" fmla="*/ 16612 h 50042"/>
              <a:gd name="connsiteX2" fmla="*/ 258998 w 260426"/>
              <a:gd name="connsiteY2" fmla="*/ 43599 h 50042"/>
              <a:gd name="connsiteX3" fmla="*/ 185973 w 260426"/>
              <a:gd name="connsiteY3" fmla="*/ 5499 h 50042"/>
              <a:gd name="connsiteX4" fmla="*/ 144698 w 260426"/>
              <a:gd name="connsiteY4" fmla="*/ 3912 h 50042"/>
              <a:gd name="connsiteX5" fmla="*/ 236 w 260426"/>
              <a:gd name="connsiteY5" fmla="*/ 49949 h 5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26" h="50042">
                <a:moveTo>
                  <a:pt x="236" y="49949"/>
                </a:moveTo>
                <a:cubicBezTo>
                  <a:pt x="-4791" y="52066"/>
                  <a:pt x="71409" y="17670"/>
                  <a:pt x="114536" y="16612"/>
                </a:cubicBezTo>
                <a:cubicBezTo>
                  <a:pt x="157663" y="15554"/>
                  <a:pt x="247092" y="45451"/>
                  <a:pt x="258998" y="43599"/>
                </a:cubicBezTo>
                <a:cubicBezTo>
                  <a:pt x="270904" y="41747"/>
                  <a:pt x="205023" y="12114"/>
                  <a:pt x="185973" y="5499"/>
                </a:cubicBezTo>
                <a:cubicBezTo>
                  <a:pt x="166923" y="-1116"/>
                  <a:pt x="173008" y="-1909"/>
                  <a:pt x="144698" y="3912"/>
                </a:cubicBezTo>
                <a:cubicBezTo>
                  <a:pt x="116388" y="9733"/>
                  <a:pt x="5263" y="47832"/>
                  <a:pt x="236" y="49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D273B2A-EA77-4616-8FDD-B9FEE4D6C7B4}"/>
              </a:ext>
            </a:extLst>
          </p:cNvPr>
          <p:cNvSpPr/>
          <p:nvPr/>
        </p:nvSpPr>
        <p:spPr>
          <a:xfrm>
            <a:off x="3717734" y="5987595"/>
            <a:ext cx="144808" cy="35622"/>
          </a:xfrm>
          <a:custGeom>
            <a:avLst/>
            <a:gdLst>
              <a:gd name="connsiteX0" fmla="*/ 191 w 144808"/>
              <a:gd name="connsiteY0" fmla="*/ 455 h 35622"/>
              <a:gd name="connsiteX1" fmla="*/ 76391 w 144808"/>
              <a:gd name="connsiteY1" fmla="*/ 35380 h 35622"/>
              <a:gd name="connsiteX2" fmla="*/ 144654 w 144808"/>
              <a:gd name="connsiteY2" fmla="*/ 16330 h 35622"/>
              <a:gd name="connsiteX3" fmla="*/ 93854 w 144808"/>
              <a:gd name="connsiteY3" fmla="*/ 24268 h 35622"/>
              <a:gd name="connsiteX4" fmla="*/ 55754 w 144808"/>
              <a:gd name="connsiteY4" fmla="*/ 16330 h 35622"/>
              <a:gd name="connsiteX5" fmla="*/ 191 w 144808"/>
              <a:gd name="connsiteY5" fmla="*/ 455 h 3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08" h="35622">
                <a:moveTo>
                  <a:pt x="191" y="455"/>
                </a:moveTo>
                <a:cubicBezTo>
                  <a:pt x="3631" y="3630"/>
                  <a:pt x="52314" y="32734"/>
                  <a:pt x="76391" y="35380"/>
                </a:cubicBezTo>
                <a:cubicBezTo>
                  <a:pt x="100468" y="38026"/>
                  <a:pt x="141744" y="18182"/>
                  <a:pt x="144654" y="16330"/>
                </a:cubicBezTo>
                <a:cubicBezTo>
                  <a:pt x="147564" y="14478"/>
                  <a:pt x="108671" y="24268"/>
                  <a:pt x="93854" y="24268"/>
                </a:cubicBezTo>
                <a:cubicBezTo>
                  <a:pt x="79037" y="24268"/>
                  <a:pt x="70835" y="21093"/>
                  <a:pt x="55754" y="16330"/>
                </a:cubicBezTo>
                <a:cubicBezTo>
                  <a:pt x="40673" y="11568"/>
                  <a:pt x="-3249" y="-2720"/>
                  <a:pt x="191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1FF44A8B-29CB-471B-8FF8-531AB54FFC66}"/>
              </a:ext>
            </a:extLst>
          </p:cNvPr>
          <p:cNvSpPr/>
          <p:nvPr/>
        </p:nvSpPr>
        <p:spPr>
          <a:xfrm>
            <a:off x="2813015" y="5033667"/>
            <a:ext cx="588135" cy="111501"/>
          </a:xfrm>
          <a:custGeom>
            <a:avLst/>
            <a:gdLst>
              <a:gd name="connsiteX0" fmla="*/ 584235 w 588135"/>
              <a:gd name="connsiteY0" fmla="*/ 296 h 111501"/>
              <a:gd name="connsiteX1" fmla="*/ 341348 w 588135"/>
              <a:gd name="connsiteY1" fmla="*/ 86021 h 111501"/>
              <a:gd name="connsiteX2" fmla="*/ 425485 w 588135"/>
              <a:gd name="connsiteY2" fmla="*/ 41571 h 111501"/>
              <a:gd name="connsiteX3" fmla="*/ 293723 w 588135"/>
              <a:gd name="connsiteY3" fmla="*/ 79671 h 111501"/>
              <a:gd name="connsiteX4" fmla="*/ 298485 w 588135"/>
              <a:gd name="connsiteY4" fmla="*/ 62208 h 111501"/>
              <a:gd name="connsiteX5" fmla="*/ 225460 w 588135"/>
              <a:gd name="connsiteY5" fmla="*/ 97133 h 111501"/>
              <a:gd name="connsiteX6" fmla="*/ 179423 w 588135"/>
              <a:gd name="connsiteY6" fmla="*/ 93958 h 111501"/>
              <a:gd name="connsiteX7" fmla="*/ 139735 w 588135"/>
              <a:gd name="connsiteY7" fmla="*/ 70146 h 111501"/>
              <a:gd name="connsiteX8" fmla="*/ 35 w 588135"/>
              <a:gd name="connsiteY8" fmla="*/ 111421 h 111501"/>
              <a:gd name="connsiteX9" fmla="*/ 127035 w 588135"/>
              <a:gd name="connsiteY9" fmla="*/ 57446 h 111501"/>
              <a:gd name="connsiteX10" fmla="*/ 215935 w 588135"/>
              <a:gd name="connsiteY10" fmla="*/ 78083 h 111501"/>
              <a:gd name="connsiteX11" fmla="*/ 342935 w 588135"/>
              <a:gd name="connsiteY11" fmla="*/ 86021 h 111501"/>
              <a:gd name="connsiteX12" fmla="*/ 325473 w 588135"/>
              <a:gd name="connsiteY12" fmla="*/ 92371 h 111501"/>
              <a:gd name="connsiteX13" fmla="*/ 522323 w 588135"/>
              <a:gd name="connsiteY13" fmla="*/ 55858 h 111501"/>
              <a:gd name="connsiteX14" fmla="*/ 493748 w 588135"/>
              <a:gd name="connsiteY14" fmla="*/ 57446 h 111501"/>
              <a:gd name="connsiteX15" fmla="*/ 584235 w 588135"/>
              <a:gd name="connsiteY15" fmla="*/ 296 h 11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135" h="111501">
                <a:moveTo>
                  <a:pt x="584235" y="296"/>
                </a:moveTo>
                <a:cubicBezTo>
                  <a:pt x="558835" y="5058"/>
                  <a:pt x="367806" y="79142"/>
                  <a:pt x="341348" y="86021"/>
                </a:cubicBezTo>
                <a:cubicBezTo>
                  <a:pt x="314890" y="92900"/>
                  <a:pt x="433422" y="42629"/>
                  <a:pt x="425485" y="41571"/>
                </a:cubicBezTo>
                <a:cubicBezTo>
                  <a:pt x="417548" y="40513"/>
                  <a:pt x="314890" y="76231"/>
                  <a:pt x="293723" y="79671"/>
                </a:cubicBezTo>
                <a:cubicBezTo>
                  <a:pt x="272556" y="83111"/>
                  <a:pt x="309862" y="59298"/>
                  <a:pt x="298485" y="62208"/>
                </a:cubicBezTo>
                <a:cubicBezTo>
                  <a:pt x="287108" y="65118"/>
                  <a:pt x="245304" y="91841"/>
                  <a:pt x="225460" y="97133"/>
                </a:cubicBezTo>
                <a:cubicBezTo>
                  <a:pt x="205616" y="102425"/>
                  <a:pt x="193710" y="98456"/>
                  <a:pt x="179423" y="93958"/>
                </a:cubicBezTo>
                <a:cubicBezTo>
                  <a:pt x="165135" y="89460"/>
                  <a:pt x="169633" y="67236"/>
                  <a:pt x="139735" y="70146"/>
                </a:cubicBezTo>
                <a:cubicBezTo>
                  <a:pt x="109837" y="73057"/>
                  <a:pt x="2152" y="113538"/>
                  <a:pt x="35" y="111421"/>
                </a:cubicBezTo>
                <a:cubicBezTo>
                  <a:pt x="-2082" y="109304"/>
                  <a:pt x="91052" y="63002"/>
                  <a:pt x="127035" y="57446"/>
                </a:cubicBezTo>
                <a:cubicBezTo>
                  <a:pt x="163018" y="51890"/>
                  <a:pt x="179952" y="73321"/>
                  <a:pt x="215935" y="78083"/>
                </a:cubicBezTo>
                <a:cubicBezTo>
                  <a:pt x="251918" y="82845"/>
                  <a:pt x="324679" y="83640"/>
                  <a:pt x="342935" y="86021"/>
                </a:cubicBezTo>
                <a:cubicBezTo>
                  <a:pt x="361191" y="88402"/>
                  <a:pt x="295575" y="97398"/>
                  <a:pt x="325473" y="92371"/>
                </a:cubicBezTo>
                <a:cubicBezTo>
                  <a:pt x="355371" y="87344"/>
                  <a:pt x="494277" y="61679"/>
                  <a:pt x="522323" y="55858"/>
                </a:cubicBezTo>
                <a:cubicBezTo>
                  <a:pt x="550369" y="50037"/>
                  <a:pt x="484488" y="65383"/>
                  <a:pt x="493748" y="57446"/>
                </a:cubicBezTo>
                <a:cubicBezTo>
                  <a:pt x="503008" y="49509"/>
                  <a:pt x="609635" y="-4466"/>
                  <a:pt x="584235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3321E001-3E47-4D5C-AA79-477CA568BC2C}"/>
              </a:ext>
            </a:extLst>
          </p:cNvPr>
          <p:cNvSpPr/>
          <p:nvPr/>
        </p:nvSpPr>
        <p:spPr>
          <a:xfrm>
            <a:off x="2978572" y="5063895"/>
            <a:ext cx="366358" cy="101861"/>
          </a:xfrm>
          <a:custGeom>
            <a:avLst/>
            <a:gdLst>
              <a:gd name="connsiteX0" fmla="*/ 1166 w 366358"/>
              <a:gd name="connsiteY0" fmla="*/ 101830 h 101861"/>
              <a:gd name="connsiteX1" fmla="*/ 191666 w 366358"/>
              <a:gd name="connsiteY1" fmla="*/ 73255 h 101861"/>
              <a:gd name="connsiteX2" fmla="*/ 199603 w 366358"/>
              <a:gd name="connsiteY2" fmla="*/ 79605 h 101861"/>
              <a:gd name="connsiteX3" fmla="*/ 366291 w 366358"/>
              <a:gd name="connsiteY3" fmla="*/ 230 h 101861"/>
              <a:gd name="connsiteX4" fmla="*/ 218653 w 366358"/>
              <a:gd name="connsiteY4" fmla="*/ 55793 h 101861"/>
              <a:gd name="connsiteX5" fmla="*/ 117053 w 366358"/>
              <a:gd name="connsiteY5" fmla="*/ 66905 h 101861"/>
              <a:gd name="connsiteX6" fmla="*/ 1166 w 366358"/>
              <a:gd name="connsiteY6" fmla="*/ 101830 h 1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358" h="101861">
                <a:moveTo>
                  <a:pt x="1166" y="101830"/>
                </a:moveTo>
                <a:cubicBezTo>
                  <a:pt x="13601" y="102888"/>
                  <a:pt x="158593" y="76959"/>
                  <a:pt x="191666" y="73255"/>
                </a:cubicBezTo>
                <a:cubicBezTo>
                  <a:pt x="224739" y="69551"/>
                  <a:pt x="170499" y="91776"/>
                  <a:pt x="199603" y="79605"/>
                </a:cubicBezTo>
                <a:cubicBezTo>
                  <a:pt x="228707" y="67434"/>
                  <a:pt x="363116" y="4199"/>
                  <a:pt x="366291" y="230"/>
                </a:cubicBezTo>
                <a:cubicBezTo>
                  <a:pt x="369466" y="-3739"/>
                  <a:pt x="260193" y="44680"/>
                  <a:pt x="218653" y="55793"/>
                </a:cubicBezTo>
                <a:cubicBezTo>
                  <a:pt x="177113" y="66905"/>
                  <a:pt x="155153" y="61349"/>
                  <a:pt x="117053" y="66905"/>
                </a:cubicBezTo>
                <a:cubicBezTo>
                  <a:pt x="78953" y="72461"/>
                  <a:pt x="-11269" y="100772"/>
                  <a:pt x="1166" y="101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5495E3FC-6DCC-4F91-A1A3-0B7D5E4D7375}"/>
              </a:ext>
            </a:extLst>
          </p:cNvPr>
          <p:cNvSpPr/>
          <p:nvPr/>
        </p:nvSpPr>
        <p:spPr>
          <a:xfrm>
            <a:off x="2562239" y="4930736"/>
            <a:ext cx="121586" cy="33449"/>
          </a:xfrm>
          <a:custGeom>
            <a:avLst/>
            <a:gdLst>
              <a:gd name="connsiteX0" fmla="*/ 120636 w 121586"/>
              <a:gd name="connsiteY0" fmla="*/ 31789 h 33449"/>
              <a:gd name="connsiteX1" fmla="*/ 1574 w 121586"/>
              <a:gd name="connsiteY1" fmla="*/ 39 h 33449"/>
              <a:gd name="connsiteX2" fmla="*/ 55549 w 121586"/>
              <a:gd name="connsiteY2" fmla="*/ 25439 h 33449"/>
              <a:gd name="connsiteX3" fmla="*/ 120636 w 121586"/>
              <a:gd name="connsiteY3" fmla="*/ 31789 h 3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586" h="33449">
                <a:moveTo>
                  <a:pt x="120636" y="31789"/>
                </a:moveTo>
                <a:cubicBezTo>
                  <a:pt x="111640" y="27556"/>
                  <a:pt x="12422" y="1097"/>
                  <a:pt x="1574" y="39"/>
                </a:cubicBezTo>
                <a:cubicBezTo>
                  <a:pt x="-9274" y="-1019"/>
                  <a:pt x="38880" y="19354"/>
                  <a:pt x="55549" y="25439"/>
                </a:cubicBezTo>
                <a:cubicBezTo>
                  <a:pt x="72218" y="31524"/>
                  <a:pt x="129632" y="36022"/>
                  <a:pt x="120636" y="3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0E58214F-B6FE-4A67-8D00-0FAA4809BE9C}"/>
              </a:ext>
            </a:extLst>
          </p:cNvPr>
          <p:cNvSpPr/>
          <p:nvPr/>
        </p:nvSpPr>
        <p:spPr>
          <a:xfrm>
            <a:off x="2724118" y="4963645"/>
            <a:ext cx="168317" cy="142097"/>
          </a:xfrm>
          <a:custGeom>
            <a:avLst/>
            <a:gdLst>
              <a:gd name="connsiteX0" fmla="*/ 42895 w 168317"/>
              <a:gd name="connsiteY0" fmla="*/ 468 h 142097"/>
              <a:gd name="connsiteX1" fmla="*/ 30195 w 168317"/>
              <a:gd name="connsiteY1" fmla="*/ 63968 h 142097"/>
              <a:gd name="connsiteX2" fmla="*/ 58770 w 168317"/>
              <a:gd name="connsiteY2" fmla="*/ 97305 h 142097"/>
              <a:gd name="connsiteX3" fmla="*/ 17495 w 168317"/>
              <a:gd name="connsiteY3" fmla="*/ 108418 h 142097"/>
              <a:gd name="connsiteX4" fmla="*/ 60357 w 168317"/>
              <a:gd name="connsiteY4" fmla="*/ 102068 h 142097"/>
              <a:gd name="connsiteX5" fmla="*/ 168307 w 168317"/>
              <a:gd name="connsiteY5" fmla="*/ 141755 h 142097"/>
              <a:gd name="connsiteX6" fmla="*/ 66707 w 168317"/>
              <a:gd name="connsiteY6" fmla="*/ 121118 h 142097"/>
              <a:gd name="connsiteX7" fmla="*/ 19082 w 168317"/>
              <a:gd name="connsiteY7" fmla="*/ 117943 h 142097"/>
              <a:gd name="connsiteX8" fmla="*/ 39720 w 168317"/>
              <a:gd name="connsiteY8" fmla="*/ 90955 h 142097"/>
              <a:gd name="connsiteX9" fmla="*/ 32 w 168317"/>
              <a:gd name="connsiteY9" fmla="*/ 38568 h 142097"/>
              <a:gd name="connsiteX10" fmla="*/ 42895 w 168317"/>
              <a:gd name="connsiteY10" fmla="*/ 468 h 14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317" h="142097">
                <a:moveTo>
                  <a:pt x="42895" y="468"/>
                </a:moveTo>
                <a:cubicBezTo>
                  <a:pt x="47922" y="4701"/>
                  <a:pt x="27549" y="47829"/>
                  <a:pt x="30195" y="63968"/>
                </a:cubicBezTo>
                <a:cubicBezTo>
                  <a:pt x="32841" y="80107"/>
                  <a:pt x="60887" y="89897"/>
                  <a:pt x="58770" y="97305"/>
                </a:cubicBezTo>
                <a:cubicBezTo>
                  <a:pt x="56653" y="104713"/>
                  <a:pt x="17230" y="107624"/>
                  <a:pt x="17495" y="108418"/>
                </a:cubicBezTo>
                <a:cubicBezTo>
                  <a:pt x="17759" y="109212"/>
                  <a:pt x="35222" y="96512"/>
                  <a:pt x="60357" y="102068"/>
                </a:cubicBezTo>
                <a:cubicBezTo>
                  <a:pt x="85492" y="107624"/>
                  <a:pt x="167249" y="138580"/>
                  <a:pt x="168307" y="141755"/>
                </a:cubicBezTo>
                <a:cubicBezTo>
                  <a:pt x="169365" y="144930"/>
                  <a:pt x="91578" y="125087"/>
                  <a:pt x="66707" y="121118"/>
                </a:cubicBezTo>
                <a:cubicBezTo>
                  <a:pt x="41836" y="117149"/>
                  <a:pt x="23580" y="122970"/>
                  <a:pt x="19082" y="117943"/>
                </a:cubicBezTo>
                <a:cubicBezTo>
                  <a:pt x="14584" y="112916"/>
                  <a:pt x="42895" y="104184"/>
                  <a:pt x="39720" y="90955"/>
                </a:cubicBezTo>
                <a:cubicBezTo>
                  <a:pt x="36545" y="77726"/>
                  <a:pt x="1355" y="55501"/>
                  <a:pt x="32" y="38568"/>
                </a:cubicBezTo>
                <a:cubicBezTo>
                  <a:pt x="-1291" y="21635"/>
                  <a:pt x="37868" y="-3765"/>
                  <a:pt x="42895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6C5C1AFE-BFD3-4C3D-84B9-2231210FE339}"/>
              </a:ext>
            </a:extLst>
          </p:cNvPr>
          <p:cNvSpPr/>
          <p:nvPr/>
        </p:nvSpPr>
        <p:spPr>
          <a:xfrm>
            <a:off x="3481386" y="4819406"/>
            <a:ext cx="96168" cy="149959"/>
          </a:xfrm>
          <a:custGeom>
            <a:avLst/>
            <a:gdLst>
              <a:gd name="connsiteX0" fmla="*/ 2 w 96168"/>
              <a:gd name="connsiteY0" fmla="*/ 244 h 149959"/>
              <a:gd name="connsiteX1" fmla="*/ 88902 w 96168"/>
              <a:gd name="connsiteY1" fmla="*/ 101844 h 149959"/>
              <a:gd name="connsiteX2" fmla="*/ 88902 w 96168"/>
              <a:gd name="connsiteY2" fmla="*/ 149469 h 149959"/>
              <a:gd name="connsiteX3" fmla="*/ 92077 w 96168"/>
              <a:gd name="connsiteY3" fmla="*/ 74857 h 149959"/>
              <a:gd name="connsiteX4" fmla="*/ 2 w 96168"/>
              <a:gd name="connsiteY4" fmla="*/ 244 h 14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68" h="149959">
                <a:moveTo>
                  <a:pt x="2" y="244"/>
                </a:moveTo>
                <a:cubicBezTo>
                  <a:pt x="-527" y="4742"/>
                  <a:pt x="74085" y="76973"/>
                  <a:pt x="88902" y="101844"/>
                </a:cubicBezTo>
                <a:cubicBezTo>
                  <a:pt x="103719" y="126715"/>
                  <a:pt x="88373" y="153967"/>
                  <a:pt x="88902" y="149469"/>
                </a:cubicBezTo>
                <a:cubicBezTo>
                  <a:pt x="89431" y="144971"/>
                  <a:pt x="102660" y="95230"/>
                  <a:pt x="92077" y="74857"/>
                </a:cubicBezTo>
                <a:cubicBezTo>
                  <a:pt x="81494" y="54484"/>
                  <a:pt x="531" y="-4254"/>
                  <a:pt x="2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4E762E77-B12E-4C21-810C-90EBAC4E437D}"/>
              </a:ext>
            </a:extLst>
          </p:cNvPr>
          <p:cNvSpPr/>
          <p:nvPr/>
        </p:nvSpPr>
        <p:spPr>
          <a:xfrm>
            <a:off x="3199970" y="4972050"/>
            <a:ext cx="303644" cy="143509"/>
          </a:xfrm>
          <a:custGeom>
            <a:avLst/>
            <a:gdLst>
              <a:gd name="connsiteX0" fmla="*/ 195693 w 303644"/>
              <a:gd name="connsiteY0" fmla="*/ 0 h 143509"/>
              <a:gd name="connsiteX1" fmla="*/ 259193 w 303644"/>
              <a:gd name="connsiteY1" fmla="*/ 44450 h 143509"/>
              <a:gd name="connsiteX2" fmla="*/ 303643 w 303644"/>
              <a:gd name="connsiteY2" fmla="*/ 41275 h 143509"/>
              <a:gd name="connsiteX3" fmla="*/ 257605 w 303644"/>
              <a:gd name="connsiteY3" fmla="*/ 73025 h 143509"/>
              <a:gd name="connsiteX4" fmla="*/ 95680 w 303644"/>
              <a:gd name="connsiteY4" fmla="*/ 130175 h 143509"/>
              <a:gd name="connsiteX5" fmla="*/ 5193 w 303644"/>
              <a:gd name="connsiteY5" fmla="*/ 141288 h 143509"/>
              <a:gd name="connsiteX6" fmla="*/ 248080 w 303644"/>
              <a:gd name="connsiteY6" fmla="*/ 96838 h 143509"/>
              <a:gd name="connsiteX7" fmla="*/ 263955 w 303644"/>
              <a:gd name="connsiteY7" fmla="*/ 55563 h 143509"/>
              <a:gd name="connsiteX8" fmla="*/ 230618 w 303644"/>
              <a:gd name="connsiteY8" fmla="*/ 44450 h 143509"/>
              <a:gd name="connsiteX9" fmla="*/ 195693 w 303644"/>
              <a:gd name="connsiteY9" fmla="*/ 0 h 14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644" h="143509">
                <a:moveTo>
                  <a:pt x="195693" y="0"/>
                </a:moveTo>
                <a:cubicBezTo>
                  <a:pt x="200455" y="0"/>
                  <a:pt x="241201" y="37571"/>
                  <a:pt x="259193" y="44450"/>
                </a:cubicBezTo>
                <a:cubicBezTo>
                  <a:pt x="277185" y="51329"/>
                  <a:pt x="303908" y="36513"/>
                  <a:pt x="303643" y="41275"/>
                </a:cubicBezTo>
                <a:cubicBezTo>
                  <a:pt x="303378" y="46037"/>
                  <a:pt x="292266" y="58208"/>
                  <a:pt x="257605" y="73025"/>
                </a:cubicBezTo>
                <a:cubicBezTo>
                  <a:pt x="222944" y="87842"/>
                  <a:pt x="137749" y="118798"/>
                  <a:pt x="95680" y="130175"/>
                </a:cubicBezTo>
                <a:cubicBezTo>
                  <a:pt x="53611" y="141552"/>
                  <a:pt x="-20207" y="146844"/>
                  <a:pt x="5193" y="141288"/>
                </a:cubicBezTo>
                <a:cubicBezTo>
                  <a:pt x="30593" y="135732"/>
                  <a:pt x="204953" y="111126"/>
                  <a:pt x="248080" y="96838"/>
                </a:cubicBezTo>
                <a:cubicBezTo>
                  <a:pt x="291207" y="82551"/>
                  <a:pt x="266865" y="64294"/>
                  <a:pt x="263955" y="55563"/>
                </a:cubicBezTo>
                <a:cubicBezTo>
                  <a:pt x="261045" y="46832"/>
                  <a:pt x="239349" y="52387"/>
                  <a:pt x="230618" y="44450"/>
                </a:cubicBezTo>
                <a:cubicBezTo>
                  <a:pt x="221887" y="36513"/>
                  <a:pt x="190931" y="0"/>
                  <a:pt x="1956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E691FB0A-4A28-4513-967F-F819441F3C68}"/>
              </a:ext>
            </a:extLst>
          </p:cNvPr>
          <p:cNvSpPr/>
          <p:nvPr/>
        </p:nvSpPr>
        <p:spPr>
          <a:xfrm>
            <a:off x="2812110" y="4941448"/>
            <a:ext cx="266065" cy="56094"/>
          </a:xfrm>
          <a:custGeom>
            <a:avLst/>
            <a:gdLst>
              <a:gd name="connsiteX0" fmla="*/ 940 w 266065"/>
              <a:gd name="connsiteY0" fmla="*/ 13140 h 56094"/>
              <a:gd name="connsiteX1" fmla="*/ 142228 w 266065"/>
              <a:gd name="connsiteY1" fmla="*/ 21077 h 56094"/>
              <a:gd name="connsiteX2" fmla="*/ 153340 w 266065"/>
              <a:gd name="connsiteY2" fmla="*/ 56002 h 56094"/>
              <a:gd name="connsiteX3" fmla="*/ 180328 w 266065"/>
              <a:gd name="connsiteY3" fmla="*/ 30602 h 56094"/>
              <a:gd name="connsiteX4" fmla="*/ 266053 w 266065"/>
              <a:gd name="connsiteY4" fmla="*/ 9965 h 56094"/>
              <a:gd name="connsiteX5" fmla="*/ 173978 w 266065"/>
              <a:gd name="connsiteY5" fmla="*/ 22665 h 56094"/>
              <a:gd name="connsiteX6" fmla="*/ 137465 w 266065"/>
              <a:gd name="connsiteY6" fmla="*/ 440 h 56094"/>
              <a:gd name="connsiteX7" fmla="*/ 83490 w 266065"/>
              <a:gd name="connsiteY7" fmla="*/ 8377 h 56094"/>
              <a:gd name="connsiteX8" fmla="*/ 940 w 266065"/>
              <a:gd name="connsiteY8" fmla="*/ 13140 h 5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065" h="56094">
                <a:moveTo>
                  <a:pt x="940" y="13140"/>
                </a:moveTo>
                <a:cubicBezTo>
                  <a:pt x="10730" y="15257"/>
                  <a:pt x="116828" y="13933"/>
                  <a:pt x="142228" y="21077"/>
                </a:cubicBezTo>
                <a:cubicBezTo>
                  <a:pt x="167628" y="28221"/>
                  <a:pt x="146990" y="54415"/>
                  <a:pt x="153340" y="56002"/>
                </a:cubicBezTo>
                <a:cubicBezTo>
                  <a:pt x="159690" y="57590"/>
                  <a:pt x="161542" y="38275"/>
                  <a:pt x="180328" y="30602"/>
                </a:cubicBezTo>
                <a:cubicBezTo>
                  <a:pt x="199114" y="22929"/>
                  <a:pt x="267111" y="11288"/>
                  <a:pt x="266053" y="9965"/>
                </a:cubicBezTo>
                <a:cubicBezTo>
                  <a:pt x="264995" y="8642"/>
                  <a:pt x="195409" y="24253"/>
                  <a:pt x="173978" y="22665"/>
                </a:cubicBezTo>
                <a:cubicBezTo>
                  <a:pt x="152547" y="21077"/>
                  <a:pt x="152546" y="2821"/>
                  <a:pt x="137465" y="440"/>
                </a:cubicBezTo>
                <a:cubicBezTo>
                  <a:pt x="122384" y="-1941"/>
                  <a:pt x="106509" y="5996"/>
                  <a:pt x="83490" y="8377"/>
                </a:cubicBezTo>
                <a:cubicBezTo>
                  <a:pt x="60471" y="10758"/>
                  <a:pt x="-8850" y="11023"/>
                  <a:pt x="940" y="13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2EA3F7D-5CFA-4DEC-9E10-BCD1F641EB21}"/>
              </a:ext>
            </a:extLst>
          </p:cNvPr>
          <p:cNvSpPr/>
          <p:nvPr/>
        </p:nvSpPr>
        <p:spPr>
          <a:xfrm>
            <a:off x="4521617" y="4936790"/>
            <a:ext cx="263513" cy="119163"/>
          </a:xfrm>
          <a:custGeom>
            <a:avLst/>
            <a:gdLst>
              <a:gd name="connsiteX0" fmla="*/ 2758 w 263513"/>
              <a:gd name="connsiteY0" fmla="*/ 335 h 119163"/>
              <a:gd name="connsiteX1" fmla="*/ 229771 w 263513"/>
              <a:gd name="connsiteY1" fmla="*/ 101935 h 119163"/>
              <a:gd name="connsiteX2" fmla="*/ 250408 w 263513"/>
              <a:gd name="connsiteY2" fmla="*/ 116223 h 119163"/>
              <a:gd name="connsiteX3" fmla="*/ 112296 w 263513"/>
              <a:gd name="connsiteY3" fmla="*/ 70185 h 119163"/>
              <a:gd name="connsiteX4" fmla="*/ 2758 w 263513"/>
              <a:gd name="connsiteY4" fmla="*/ 335 h 11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13" h="119163">
                <a:moveTo>
                  <a:pt x="2758" y="335"/>
                </a:moveTo>
                <a:cubicBezTo>
                  <a:pt x="22337" y="5627"/>
                  <a:pt x="188496" y="82620"/>
                  <a:pt x="229771" y="101935"/>
                </a:cubicBezTo>
                <a:cubicBezTo>
                  <a:pt x="271046" y="121250"/>
                  <a:pt x="269987" y="121515"/>
                  <a:pt x="250408" y="116223"/>
                </a:cubicBezTo>
                <a:cubicBezTo>
                  <a:pt x="230829" y="110931"/>
                  <a:pt x="151719" y="86589"/>
                  <a:pt x="112296" y="70185"/>
                </a:cubicBezTo>
                <a:cubicBezTo>
                  <a:pt x="72873" y="53781"/>
                  <a:pt x="-16821" y="-4957"/>
                  <a:pt x="2758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9D44A92E-B261-4C4A-B840-6E3C51C24FD2}"/>
              </a:ext>
            </a:extLst>
          </p:cNvPr>
          <p:cNvSpPr/>
          <p:nvPr/>
        </p:nvSpPr>
        <p:spPr>
          <a:xfrm>
            <a:off x="4487710" y="5021035"/>
            <a:ext cx="640373" cy="57879"/>
          </a:xfrm>
          <a:custGeom>
            <a:avLst/>
            <a:gdLst>
              <a:gd name="connsiteX0" fmla="*/ 153 w 640373"/>
              <a:gd name="connsiteY0" fmla="*/ 228 h 57879"/>
              <a:gd name="connsiteX1" fmla="*/ 217640 w 640373"/>
              <a:gd name="connsiteY1" fmla="*/ 51028 h 57879"/>
              <a:gd name="connsiteX2" fmla="*/ 365278 w 640373"/>
              <a:gd name="connsiteY2" fmla="*/ 31978 h 57879"/>
              <a:gd name="connsiteX3" fmla="*/ 504978 w 640373"/>
              <a:gd name="connsiteY3" fmla="*/ 33565 h 57879"/>
              <a:gd name="connsiteX4" fmla="*/ 639915 w 640373"/>
              <a:gd name="connsiteY4" fmla="*/ 57378 h 57879"/>
              <a:gd name="connsiteX5" fmla="*/ 457353 w 640373"/>
              <a:gd name="connsiteY5" fmla="*/ 8165 h 57879"/>
              <a:gd name="connsiteX6" fmla="*/ 343053 w 640373"/>
              <a:gd name="connsiteY6" fmla="*/ 17690 h 57879"/>
              <a:gd name="connsiteX7" fmla="*/ 185890 w 640373"/>
              <a:gd name="connsiteY7" fmla="*/ 31978 h 57879"/>
              <a:gd name="connsiteX8" fmla="*/ 153 w 640373"/>
              <a:gd name="connsiteY8" fmla="*/ 228 h 5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373" h="57879">
                <a:moveTo>
                  <a:pt x="153" y="228"/>
                </a:moveTo>
                <a:cubicBezTo>
                  <a:pt x="5445" y="3403"/>
                  <a:pt x="156786" y="45736"/>
                  <a:pt x="217640" y="51028"/>
                </a:cubicBezTo>
                <a:cubicBezTo>
                  <a:pt x="278494" y="56320"/>
                  <a:pt x="317388" y="34888"/>
                  <a:pt x="365278" y="31978"/>
                </a:cubicBezTo>
                <a:cubicBezTo>
                  <a:pt x="413168" y="29068"/>
                  <a:pt x="459205" y="29332"/>
                  <a:pt x="504978" y="33565"/>
                </a:cubicBezTo>
                <a:cubicBezTo>
                  <a:pt x="550751" y="37798"/>
                  <a:pt x="647852" y="61611"/>
                  <a:pt x="639915" y="57378"/>
                </a:cubicBezTo>
                <a:cubicBezTo>
                  <a:pt x="631978" y="53145"/>
                  <a:pt x="506830" y="14780"/>
                  <a:pt x="457353" y="8165"/>
                </a:cubicBezTo>
                <a:cubicBezTo>
                  <a:pt x="407876" y="1550"/>
                  <a:pt x="388297" y="13721"/>
                  <a:pt x="343053" y="17690"/>
                </a:cubicBezTo>
                <a:cubicBezTo>
                  <a:pt x="297809" y="21659"/>
                  <a:pt x="244098" y="35947"/>
                  <a:pt x="185890" y="31978"/>
                </a:cubicBezTo>
                <a:cubicBezTo>
                  <a:pt x="127682" y="28009"/>
                  <a:pt x="-5139" y="-2947"/>
                  <a:pt x="153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00FB8039-E09F-4900-9257-69166F8A60DD}"/>
              </a:ext>
            </a:extLst>
          </p:cNvPr>
          <p:cNvSpPr/>
          <p:nvPr/>
        </p:nvSpPr>
        <p:spPr>
          <a:xfrm>
            <a:off x="4986314" y="4849806"/>
            <a:ext cx="249398" cy="112767"/>
          </a:xfrm>
          <a:custGeom>
            <a:avLst/>
            <a:gdLst>
              <a:gd name="connsiteX0" fmla="*/ 249261 w 249398"/>
              <a:gd name="connsiteY0" fmla="*/ 7 h 112767"/>
              <a:gd name="connsiteX1" fmla="*/ 187349 w 249398"/>
              <a:gd name="connsiteY1" fmla="*/ 85732 h 112767"/>
              <a:gd name="connsiteX2" fmla="*/ 24 w 249398"/>
              <a:gd name="connsiteY2" fmla="*/ 112719 h 112767"/>
              <a:gd name="connsiteX3" fmla="*/ 174649 w 249398"/>
              <a:gd name="connsiteY3" fmla="*/ 80969 h 112767"/>
              <a:gd name="connsiteX4" fmla="*/ 249261 w 249398"/>
              <a:gd name="connsiteY4" fmla="*/ 7 h 11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98" h="112767">
                <a:moveTo>
                  <a:pt x="249261" y="7"/>
                </a:moveTo>
                <a:cubicBezTo>
                  <a:pt x="251378" y="801"/>
                  <a:pt x="228888" y="66947"/>
                  <a:pt x="187349" y="85732"/>
                </a:cubicBezTo>
                <a:cubicBezTo>
                  <a:pt x="145809" y="104517"/>
                  <a:pt x="2141" y="113513"/>
                  <a:pt x="24" y="112719"/>
                </a:cubicBezTo>
                <a:cubicBezTo>
                  <a:pt x="-2093" y="111925"/>
                  <a:pt x="135226" y="99225"/>
                  <a:pt x="174649" y="80969"/>
                </a:cubicBezTo>
                <a:cubicBezTo>
                  <a:pt x="214072" y="62713"/>
                  <a:pt x="247144" y="-787"/>
                  <a:pt x="24926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3DFB02F0-4709-4C0C-8C1B-213B5263FDCA}"/>
              </a:ext>
            </a:extLst>
          </p:cNvPr>
          <p:cNvSpPr/>
          <p:nvPr/>
        </p:nvSpPr>
        <p:spPr>
          <a:xfrm>
            <a:off x="5245005" y="4824116"/>
            <a:ext cx="271616" cy="36932"/>
          </a:xfrm>
          <a:custGeom>
            <a:avLst/>
            <a:gdLst>
              <a:gd name="connsiteX0" fmla="*/ 95 w 271616"/>
              <a:gd name="connsiteY0" fmla="*/ 297 h 36932"/>
              <a:gd name="connsiteX1" fmla="*/ 122333 w 271616"/>
              <a:gd name="connsiteY1" fmla="*/ 19347 h 36932"/>
              <a:gd name="connsiteX2" fmla="*/ 271558 w 271616"/>
              <a:gd name="connsiteY2" fmla="*/ 16172 h 36932"/>
              <a:gd name="connsiteX3" fmla="*/ 104870 w 271616"/>
              <a:gd name="connsiteY3" fmla="*/ 36809 h 36932"/>
              <a:gd name="connsiteX4" fmla="*/ 95 w 271616"/>
              <a:gd name="connsiteY4" fmla="*/ 297 h 3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616" h="36932">
                <a:moveTo>
                  <a:pt x="95" y="297"/>
                </a:moveTo>
                <a:cubicBezTo>
                  <a:pt x="3006" y="-2613"/>
                  <a:pt x="77089" y="16701"/>
                  <a:pt x="122333" y="19347"/>
                </a:cubicBezTo>
                <a:cubicBezTo>
                  <a:pt x="167577" y="21993"/>
                  <a:pt x="274469" y="13262"/>
                  <a:pt x="271558" y="16172"/>
                </a:cubicBezTo>
                <a:cubicBezTo>
                  <a:pt x="268648" y="19082"/>
                  <a:pt x="148526" y="38661"/>
                  <a:pt x="104870" y="36809"/>
                </a:cubicBezTo>
                <a:cubicBezTo>
                  <a:pt x="61214" y="34957"/>
                  <a:pt x="-2816" y="3207"/>
                  <a:pt x="95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FC264E92-538E-4C4A-94CE-7BB2C0AD08E7}"/>
              </a:ext>
            </a:extLst>
          </p:cNvPr>
          <p:cNvSpPr/>
          <p:nvPr/>
        </p:nvSpPr>
        <p:spPr>
          <a:xfrm>
            <a:off x="5016159" y="4840280"/>
            <a:ext cx="195700" cy="138364"/>
          </a:xfrm>
          <a:custGeom>
            <a:avLst/>
            <a:gdLst>
              <a:gd name="connsiteX0" fmla="*/ 146391 w 195700"/>
              <a:gd name="connsiteY0" fmla="*/ 8 h 138364"/>
              <a:gd name="connsiteX1" fmla="*/ 190841 w 195700"/>
              <a:gd name="connsiteY1" fmla="*/ 74620 h 138364"/>
              <a:gd name="connsiteX2" fmla="*/ 143216 w 195700"/>
              <a:gd name="connsiteY2" fmla="*/ 122245 h 138364"/>
              <a:gd name="connsiteX3" fmla="*/ 190841 w 195700"/>
              <a:gd name="connsiteY3" fmla="*/ 138120 h 138364"/>
              <a:gd name="connsiteX4" fmla="*/ 341 w 195700"/>
              <a:gd name="connsiteY4" fmla="*/ 130183 h 138364"/>
              <a:gd name="connsiteX5" fmla="*/ 144804 w 195700"/>
              <a:gd name="connsiteY5" fmla="*/ 107958 h 138364"/>
              <a:gd name="connsiteX6" fmla="*/ 170204 w 195700"/>
              <a:gd name="connsiteY6" fmla="*/ 69858 h 138364"/>
              <a:gd name="connsiteX7" fmla="*/ 146391 w 195700"/>
              <a:gd name="connsiteY7" fmla="*/ 8 h 13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00" h="138364">
                <a:moveTo>
                  <a:pt x="146391" y="8"/>
                </a:moveTo>
                <a:cubicBezTo>
                  <a:pt x="149830" y="802"/>
                  <a:pt x="191370" y="54247"/>
                  <a:pt x="190841" y="74620"/>
                </a:cubicBezTo>
                <a:cubicBezTo>
                  <a:pt x="190312" y="94993"/>
                  <a:pt x="143216" y="111662"/>
                  <a:pt x="143216" y="122245"/>
                </a:cubicBezTo>
                <a:cubicBezTo>
                  <a:pt x="143216" y="132828"/>
                  <a:pt x="214653" y="136797"/>
                  <a:pt x="190841" y="138120"/>
                </a:cubicBezTo>
                <a:cubicBezTo>
                  <a:pt x="167029" y="139443"/>
                  <a:pt x="8014" y="135210"/>
                  <a:pt x="341" y="130183"/>
                </a:cubicBezTo>
                <a:cubicBezTo>
                  <a:pt x="-7332" y="125156"/>
                  <a:pt x="116494" y="118012"/>
                  <a:pt x="144804" y="107958"/>
                </a:cubicBezTo>
                <a:cubicBezTo>
                  <a:pt x="173114" y="97904"/>
                  <a:pt x="169410" y="85204"/>
                  <a:pt x="170204" y="69858"/>
                </a:cubicBezTo>
                <a:cubicBezTo>
                  <a:pt x="170998" y="54512"/>
                  <a:pt x="142952" y="-786"/>
                  <a:pt x="14639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F7113EA6-150F-47C8-BC7A-ECE4CF9CD23D}"/>
              </a:ext>
            </a:extLst>
          </p:cNvPr>
          <p:cNvSpPr/>
          <p:nvPr/>
        </p:nvSpPr>
        <p:spPr>
          <a:xfrm>
            <a:off x="5262221" y="4881548"/>
            <a:ext cx="435317" cy="34940"/>
          </a:xfrm>
          <a:custGeom>
            <a:avLst/>
            <a:gdLst>
              <a:gd name="connsiteX0" fmla="*/ 1929 w 435317"/>
              <a:gd name="connsiteY0" fmla="*/ 30177 h 34940"/>
              <a:gd name="connsiteX1" fmla="*/ 151154 w 435317"/>
              <a:gd name="connsiteY1" fmla="*/ 7952 h 34940"/>
              <a:gd name="connsiteX2" fmla="*/ 290854 w 435317"/>
              <a:gd name="connsiteY2" fmla="*/ 22240 h 34940"/>
              <a:gd name="connsiteX3" fmla="*/ 435317 w 435317"/>
              <a:gd name="connsiteY3" fmla="*/ 34940 h 34940"/>
              <a:gd name="connsiteX4" fmla="*/ 184492 w 435317"/>
              <a:gd name="connsiteY4" fmla="*/ 22240 h 34940"/>
              <a:gd name="connsiteX5" fmla="*/ 73367 w 435317"/>
              <a:gd name="connsiteY5" fmla="*/ 15 h 34940"/>
              <a:gd name="connsiteX6" fmla="*/ 1929 w 435317"/>
              <a:gd name="connsiteY6" fmla="*/ 30177 h 3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317" h="34940">
                <a:moveTo>
                  <a:pt x="1929" y="30177"/>
                </a:moveTo>
                <a:cubicBezTo>
                  <a:pt x="14893" y="31500"/>
                  <a:pt x="103000" y="9275"/>
                  <a:pt x="151154" y="7952"/>
                </a:cubicBezTo>
                <a:cubicBezTo>
                  <a:pt x="199308" y="6629"/>
                  <a:pt x="243494" y="17742"/>
                  <a:pt x="290854" y="22240"/>
                </a:cubicBezTo>
                <a:lnTo>
                  <a:pt x="435317" y="34940"/>
                </a:lnTo>
                <a:cubicBezTo>
                  <a:pt x="417590" y="34940"/>
                  <a:pt x="244817" y="28061"/>
                  <a:pt x="184492" y="22240"/>
                </a:cubicBezTo>
                <a:cubicBezTo>
                  <a:pt x="124167" y="16419"/>
                  <a:pt x="102207" y="809"/>
                  <a:pt x="73367" y="15"/>
                </a:cubicBezTo>
                <a:cubicBezTo>
                  <a:pt x="44527" y="-779"/>
                  <a:pt x="-11035" y="28854"/>
                  <a:pt x="1929" y="30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1E7F0903-D68C-4884-9F81-2D95B2FB5C49}"/>
              </a:ext>
            </a:extLst>
          </p:cNvPr>
          <p:cNvSpPr/>
          <p:nvPr/>
        </p:nvSpPr>
        <p:spPr>
          <a:xfrm>
            <a:off x="4172221" y="4384158"/>
            <a:ext cx="37829" cy="253407"/>
          </a:xfrm>
          <a:custGeom>
            <a:avLst/>
            <a:gdLst>
              <a:gd name="connsiteX0" fmla="*/ 6079 w 37829"/>
              <a:gd name="connsiteY0" fmla="*/ 517 h 253407"/>
              <a:gd name="connsiteX1" fmla="*/ 28304 w 37829"/>
              <a:gd name="connsiteY1" fmla="*/ 129105 h 253407"/>
              <a:gd name="connsiteX2" fmla="*/ 1317 w 37829"/>
              <a:gd name="connsiteY2" fmla="*/ 251342 h 253407"/>
              <a:gd name="connsiteX3" fmla="*/ 7667 w 37829"/>
              <a:gd name="connsiteY3" fmla="*/ 197367 h 253407"/>
              <a:gd name="connsiteX4" fmla="*/ 37829 w 37829"/>
              <a:gd name="connsiteY4" fmla="*/ 87830 h 253407"/>
              <a:gd name="connsiteX5" fmla="*/ 6079 w 37829"/>
              <a:gd name="connsiteY5" fmla="*/ 517 h 25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29" h="253407">
                <a:moveTo>
                  <a:pt x="6079" y="517"/>
                </a:moveTo>
                <a:cubicBezTo>
                  <a:pt x="4492" y="7396"/>
                  <a:pt x="29098" y="87301"/>
                  <a:pt x="28304" y="129105"/>
                </a:cubicBezTo>
                <a:cubicBezTo>
                  <a:pt x="27510" y="170909"/>
                  <a:pt x="4756" y="239965"/>
                  <a:pt x="1317" y="251342"/>
                </a:cubicBezTo>
                <a:cubicBezTo>
                  <a:pt x="-2122" y="262719"/>
                  <a:pt x="1582" y="224619"/>
                  <a:pt x="7667" y="197367"/>
                </a:cubicBezTo>
                <a:cubicBezTo>
                  <a:pt x="13752" y="170115"/>
                  <a:pt x="37829" y="118522"/>
                  <a:pt x="37829" y="87830"/>
                </a:cubicBezTo>
                <a:cubicBezTo>
                  <a:pt x="37829" y="57138"/>
                  <a:pt x="7666" y="-6362"/>
                  <a:pt x="6079" y="51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4D456BB9-6078-4FE9-BF55-FFE847D8D144}"/>
              </a:ext>
            </a:extLst>
          </p:cNvPr>
          <p:cNvSpPr/>
          <p:nvPr/>
        </p:nvSpPr>
        <p:spPr>
          <a:xfrm>
            <a:off x="3503083" y="4423327"/>
            <a:ext cx="138862" cy="266797"/>
          </a:xfrm>
          <a:custGeom>
            <a:avLst/>
            <a:gdLst>
              <a:gd name="connsiteX0" fmla="*/ 0 w 138862"/>
              <a:gd name="connsiteY0" fmla="*/ 506 h 266797"/>
              <a:gd name="connsiteX1" fmla="*/ 91017 w 138862"/>
              <a:gd name="connsiteY1" fmla="*/ 138090 h 266797"/>
              <a:gd name="connsiteX2" fmla="*/ 137584 w 138862"/>
              <a:gd name="connsiteY2" fmla="*/ 265090 h 266797"/>
              <a:gd name="connsiteX3" fmla="*/ 122767 w 138862"/>
              <a:gd name="connsiteY3" fmla="*/ 203706 h 266797"/>
              <a:gd name="connsiteX4" fmla="*/ 91017 w 138862"/>
              <a:gd name="connsiteY4" fmla="*/ 95756 h 266797"/>
              <a:gd name="connsiteX5" fmla="*/ 0 w 138862"/>
              <a:gd name="connsiteY5" fmla="*/ 506 h 26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62" h="266797">
                <a:moveTo>
                  <a:pt x="0" y="506"/>
                </a:moveTo>
                <a:cubicBezTo>
                  <a:pt x="0" y="7562"/>
                  <a:pt x="68086" y="93993"/>
                  <a:pt x="91017" y="138090"/>
                </a:cubicBezTo>
                <a:cubicBezTo>
                  <a:pt x="113948" y="182187"/>
                  <a:pt x="132292" y="254154"/>
                  <a:pt x="137584" y="265090"/>
                </a:cubicBezTo>
                <a:cubicBezTo>
                  <a:pt x="142876" y="276026"/>
                  <a:pt x="130528" y="231928"/>
                  <a:pt x="122767" y="203706"/>
                </a:cubicBezTo>
                <a:cubicBezTo>
                  <a:pt x="115006" y="175484"/>
                  <a:pt x="109714" y="129623"/>
                  <a:pt x="91017" y="95756"/>
                </a:cubicBezTo>
                <a:cubicBezTo>
                  <a:pt x="72320" y="61889"/>
                  <a:pt x="0" y="-6550"/>
                  <a:pt x="0" y="50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992EA16-B1E9-4858-955A-C096484528DE}"/>
              </a:ext>
            </a:extLst>
          </p:cNvPr>
          <p:cNvSpPr/>
          <p:nvPr/>
        </p:nvSpPr>
        <p:spPr>
          <a:xfrm>
            <a:off x="4565650" y="4852904"/>
            <a:ext cx="560075" cy="84275"/>
          </a:xfrm>
          <a:custGeom>
            <a:avLst/>
            <a:gdLst>
              <a:gd name="connsiteX0" fmla="*/ 0 w 560075"/>
              <a:gd name="connsiteY0" fmla="*/ 38184 h 84275"/>
              <a:gd name="connsiteX1" fmla="*/ 152400 w 560075"/>
              <a:gd name="connsiteY1" fmla="*/ 61996 h 84275"/>
              <a:gd name="connsiteX2" fmla="*/ 354013 w 560075"/>
              <a:gd name="connsiteY2" fmla="*/ 52471 h 84275"/>
              <a:gd name="connsiteX3" fmla="*/ 352425 w 560075"/>
              <a:gd name="connsiteY3" fmla="*/ 52471 h 84275"/>
              <a:gd name="connsiteX4" fmla="*/ 557213 w 560075"/>
              <a:gd name="connsiteY4" fmla="*/ 84 h 84275"/>
              <a:gd name="connsiteX5" fmla="*/ 468313 w 560075"/>
              <a:gd name="connsiteY5" fmla="*/ 41359 h 84275"/>
              <a:gd name="connsiteX6" fmla="*/ 411163 w 560075"/>
              <a:gd name="connsiteY6" fmla="*/ 84221 h 84275"/>
              <a:gd name="connsiteX7" fmla="*/ 427038 w 560075"/>
              <a:gd name="connsiteY7" fmla="*/ 50884 h 84275"/>
              <a:gd name="connsiteX8" fmla="*/ 280988 w 560075"/>
              <a:gd name="connsiteY8" fmla="*/ 74696 h 84275"/>
              <a:gd name="connsiteX9" fmla="*/ 188913 w 560075"/>
              <a:gd name="connsiteY9" fmla="*/ 82634 h 84275"/>
              <a:gd name="connsiteX10" fmla="*/ 0 w 560075"/>
              <a:gd name="connsiteY10" fmla="*/ 38184 h 8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075" h="84275">
                <a:moveTo>
                  <a:pt x="0" y="38184"/>
                </a:moveTo>
                <a:cubicBezTo>
                  <a:pt x="46699" y="48899"/>
                  <a:pt x="93398" y="59615"/>
                  <a:pt x="152400" y="61996"/>
                </a:cubicBezTo>
                <a:lnTo>
                  <a:pt x="354013" y="52471"/>
                </a:lnTo>
                <a:cubicBezTo>
                  <a:pt x="387350" y="50884"/>
                  <a:pt x="352425" y="52471"/>
                  <a:pt x="352425" y="52471"/>
                </a:cubicBezTo>
                <a:cubicBezTo>
                  <a:pt x="386292" y="43740"/>
                  <a:pt x="537898" y="1936"/>
                  <a:pt x="557213" y="84"/>
                </a:cubicBezTo>
                <a:cubicBezTo>
                  <a:pt x="576528" y="-1768"/>
                  <a:pt x="492655" y="27336"/>
                  <a:pt x="468313" y="41359"/>
                </a:cubicBezTo>
                <a:cubicBezTo>
                  <a:pt x="443971" y="55382"/>
                  <a:pt x="418042" y="82634"/>
                  <a:pt x="411163" y="84221"/>
                </a:cubicBezTo>
                <a:cubicBezTo>
                  <a:pt x="404284" y="85808"/>
                  <a:pt x="448734" y="52471"/>
                  <a:pt x="427038" y="50884"/>
                </a:cubicBezTo>
                <a:cubicBezTo>
                  <a:pt x="405342" y="49297"/>
                  <a:pt x="320676" y="69404"/>
                  <a:pt x="280988" y="74696"/>
                </a:cubicBezTo>
                <a:cubicBezTo>
                  <a:pt x="241301" y="79988"/>
                  <a:pt x="237861" y="87396"/>
                  <a:pt x="188913" y="82634"/>
                </a:cubicBezTo>
                <a:cubicBezTo>
                  <a:pt x="139965" y="77872"/>
                  <a:pt x="63632" y="61996"/>
                  <a:pt x="0" y="38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CC0FF56C-A1A3-4A4A-8CC3-1191AD319178}"/>
              </a:ext>
            </a:extLst>
          </p:cNvPr>
          <p:cNvSpPr/>
          <p:nvPr/>
        </p:nvSpPr>
        <p:spPr>
          <a:xfrm>
            <a:off x="2805565" y="4947530"/>
            <a:ext cx="652174" cy="75362"/>
          </a:xfrm>
          <a:custGeom>
            <a:avLst/>
            <a:gdLst>
              <a:gd name="connsiteX0" fmla="*/ 648835 w 652174"/>
              <a:gd name="connsiteY0" fmla="*/ 3883 h 75362"/>
              <a:gd name="connsiteX1" fmla="*/ 432935 w 652174"/>
              <a:gd name="connsiteY1" fmla="*/ 29283 h 75362"/>
              <a:gd name="connsiteX2" fmla="*/ 463098 w 652174"/>
              <a:gd name="connsiteY2" fmla="*/ 29283 h 75362"/>
              <a:gd name="connsiteX3" fmla="*/ 282123 w 652174"/>
              <a:gd name="connsiteY3" fmla="*/ 57858 h 75362"/>
              <a:gd name="connsiteX4" fmla="*/ 269423 w 652174"/>
              <a:gd name="connsiteY4" fmla="*/ 62620 h 75362"/>
              <a:gd name="connsiteX5" fmla="*/ 178935 w 652174"/>
              <a:gd name="connsiteY5" fmla="*/ 75320 h 75362"/>
              <a:gd name="connsiteX6" fmla="*/ 115435 w 652174"/>
              <a:gd name="connsiteY6" fmla="*/ 57858 h 75362"/>
              <a:gd name="connsiteX7" fmla="*/ 1135 w 652174"/>
              <a:gd name="connsiteY7" fmla="*/ 37220 h 75362"/>
              <a:gd name="connsiteX8" fmla="*/ 191635 w 652174"/>
              <a:gd name="connsiteY8" fmla="*/ 49920 h 75362"/>
              <a:gd name="connsiteX9" fmla="*/ 301173 w 652174"/>
              <a:gd name="connsiteY9" fmla="*/ 48333 h 75362"/>
              <a:gd name="connsiteX10" fmla="*/ 545648 w 652174"/>
              <a:gd name="connsiteY10" fmla="*/ 5470 h 75362"/>
              <a:gd name="connsiteX11" fmla="*/ 648835 w 652174"/>
              <a:gd name="connsiteY11" fmla="*/ 3883 h 7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2174" h="75362">
                <a:moveTo>
                  <a:pt x="648835" y="3883"/>
                </a:moveTo>
                <a:cubicBezTo>
                  <a:pt x="630050" y="7852"/>
                  <a:pt x="463891" y="25050"/>
                  <a:pt x="432935" y="29283"/>
                </a:cubicBezTo>
                <a:cubicBezTo>
                  <a:pt x="401979" y="33516"/>
                  <a:pt x="488233" y="24521"/>
                  <a:pt x="463098" y="29283"/>
                </a:cubicBezTo>
                <a:cubicBezTo>
                  <a:pt x="437963" y="34045"/>
                  <a:pt x="314402" y="52302"/>
                  <a:pt x="282123" y="57858"/>
                </a:cubicBezTo>
                <a:cubicBezTo>
                  <a:pt x="249844" y="63414"/>
                  <a:pt x="286621" y="59710"/>
                  <a:pt x="269423" y="62620"/>
                </a:cubicBezTo>
                <a:cubicBezTo>
                  <a:pt x="252225" y="65530"/>
                  <a:pt x="204600" y="76114"/>
                  <a:pt x="178935" y="75320"/>
                </a:cubicBezTo>
                <a:cubicBezTo>
                  <a:pt x="153270" y="74526"/>
                  <a:pt x="145068" y="64208"/>
                  <a:pt x="115435" y="57858"/>
                </a:cubicBezTo>
                <a:cubicBezTo>
                  <a:pt x="85802" y="51508"/>
                  <a:pt x="-11565" y="38543"/>
                  <a:pt x="1135" y="37220"/>
                </a:cubicBezTo>
                <a:cubicBezTo>
                  <a:pt x="13835" y="35897"/>
                  <a:pt x="141629" y="48068"/>
                  <a:pt x="191635" y="49920"/>
                </a:cubicBezTo>
                <a:cubicBezTo>
                  <a:pt x="241641" y="51772"/>
                  <a:pt x="242171" y="55741"/>
                  <a:pt x="301173" y="48333"/>
                </a:cubicBezTo>
                <a:cubicBezTo>
                  <a:pt x="360175" y="40925"/>
                  <a:pt x="487704" y="13937"/>
                  <a:pt x="545648" y="5470"/>
                </a:cubicBezTo>
                <a:cubicBezTo>
                  <a:pt x="603592" y="-2997"/>
                  <a:pt x="667620" y="-86"/>
                  <a:pt x="648835" y="3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3C19BBCF-4907-4441-A937-42B2A11ADF7C}"/>
              </a:ext>
            </a:extLst>
          </p:cNvPr>
          <p:cNvSpPr/>
          <p:nvPr/>
        </p:nvSpPr>
        <p:spPr>
          <a:xfrm>
            <a:off x="3460650" y="5017158"/>
            <a:ext cx="154430" cy="351464"/>
          </a:xfrm>
          <a:custGeom>
            <a:avLst/>
            <a:gdLst>
              <a:gd name="connsiteX0" fmla="*/ 142975 w 154430"/>
              <a:gd name="connsiteY0" fmla="*/ 2517 h 351464"/>
              <a:gd name="connsiteX1" fmla="*/ 142975 w 154430"/>
              <a:gd name="connsiteY1" fmla="*/ 129517 h 351464"/>
              <a:gd name="connsiteX2" fmla="*/ 100 w 154430"/>
              <a:gd name="connsiteY2" fmla="*/ 348592 h 351464"/>
              <a:gd name="connsiteX3" fmla="*/ 120750 w 154430"/>
              <a:gd name="connsiteY3" fmla="*/ 240642 h 351464"/>
              <a:gd name="connsiteX4" fmla="*/ 142975 w 154430"/>
              <a:gd name="connsiteY4" fmla="*/ 2517 h 35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0" h="351464">
                <a:moveTo>
                  <a:pt x="142975" y="2517"/>
                </a:moveTo>
                <a:cubicBezTo>
                  <a:pt x="146679" y="-16004"/>
                  <a:pt x="166788" y="71838"/>
                  <a:pt x="142975" y="129517"/>
                </a:cubicBezTo>
                <a:cubicBezTo>
                  <a:pt x="119162" y="187196"/>
                  <a:pt x="3804" y="330071"/>
                  <a:pt x="100" y="348592"/>
                </a:cubicBezTo>
                <a:cubicBezTo>
                  <a:pt x="-3604" y="367113"/>
                  <a:pt x="96408" y="291971"/>
                  <a:pt x="120750" y="240642"/>
                </a:cubicBezTo>
                <a:cubicBezTo>
                  <a:pt x="145092" y="189313"/>
                  <a:pt x="139271" y="21038"/>
                  <a:pt x="142975" y="2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F6C74AF3-9CDA-4354-9743-889D37774B27}"/>
              </a:ext>
            </a:extLst>
          </p:cNvPr>
          <p:cNvSpPr/>
          <p:nvPr/>
        </p:nvSpPr>
        <p:spPr>
          <a:xfrm>
            <a:off x="4086178" y="4825724"/>
            <a:ext cx="76618" cy="336898"/>
          </a:xfrm>
          <a:custGeom>
            <a:avLst/>
            <a:gdLst>
              <a:gd name="connsiteX0" fmla="*/ 73072 w 76618"/>
              <a:gd name="connsiteY0" fmla="*/ 276 h 336898"/>
              <a:gd name="connsiteX1" fmla="*/ 34972 w 76618"/>
              <a:gd name="connsiteY1" fmla="*/ 136801 h 336898"/>
              <a:gd name="connsiteX2" fmla="*/ 69897 w 76618"/>
              <a:gd name="connsiteY2" fmla="*/ 330476 h 336898"/>
              <a:gd name="connsiteX3" fmla="*/ 69897 w 76618"/>
              <a:gd name="connsiteY3" fmla="*/ 279676 h 336898"/>
              <a:gd name="connsiteX4" fmla="*/ 47 w 76618"/>
              <a:gd name="connsiteY4" fmla="*/ 171726 h 336898"/>
              <a:gd name="connsiteX5" fmla="*/ 73072 w 76618"/>
              <a:gd name="connsiteY5" fmla="*/ 276 h 3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18" h="336898">
                <a:moveTo>
                  <a:pt x="73072" y="276"/>
                </a:moveTo>
                <a:cubicBezTo>
                  <a:pt x="78893" y="-5545"/>
                  <a:pt x="35501" y="81768"/>
                  <a:pt x="34972" y="136801"/>
                </a:cubicBezTo>
                <a:cubicBezTo>
                  <a:pt x="34443" y="191834"/>
                  <a:pt x="64076" y="306663"/>
                  <a:pt x="69897" y="330476"/>
                </a:cubicBezTo>
                <a:cubicBezTo>
                  <a:pt x="75718" y="354289"/>
                  <a:pt x="81539" y="306134"/>
                  <a:pt x="69897" y="279676"/>
                </a:cubicBezTo>
                <a:cubicBezTo>
                  <a:pt x="58255" y="253218"/>
                  <a:pt x="2164" y="213001"/>
                  <a:pt x="47" y="171726"/>
                </a:cubicBezTo>
                <a:cubicBezTo>
                  <a:pt x="-2070" y="130451"/>
                  <a:pt x="67251" y="6097"/>
                  <a:pt x="73072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69BB2FE4-C0E3-422C-ADC2-520B6D7DE2C5}"/>
              </a:ext>
            </a:extLst>
          </p:cNvPr>
          <p:cNvSpPr/>
          <p:nvPr/>
        </p:nvSpPr>
        <p:spPr>
          <a:xfrm>
            <a:off x="4161882" y="4816405"/>
            <a:ext cx="77244" cy="390657"/>
          </a:xfrm>
          <a:custGeom>
            <a:avLst/>
            <a:gdLst>
              <a:gd name="connsiteX0" fmla="*/ 76743 w 77244"/>
              <a:gd name="connsiteY0" fmla="*/ 70 h 390657"/>
              <a:gd name="connsiteX1" fmla="*/ 25943 w 77244"/>
              <a:gd name="connsiteY1" fmla="*/ 152470 h 390657"/>
              <a:gd name="connsiteX2" fmla="*/ 70393 w 77244"/>
              <a:gd name="connsiteY2" fmla="*/ 235020 h 390657"/>
              <a:gd name="connsiteX3" fmla="*/ 543 w 77244"/>
              <a:gd name="connsiteY3" fmla="*/ 390595 h 390657"/>
              <a:gd name="connsiteX4" fmla="*/ 38643 w 77244"/>
              <a:gd name="connsiteY4" fmla="*/ 215970 h 390657"/>
              <a:gd name="connsiteX5" fmla="*/ 51343 w 77244"/>
              <a:gd name="connsiteY5" fmla="*/ 133420 h 390657"/>
              <a:gd name="connsiteX6" fmla="*/ 76743 w 77244"/>
              <a:gd name="connsiteY6" fmla="*/ 70 h 3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44" h="390657">
                <a:moveTo>
                  <a:pt x="76743" y="70"/>
                </a:moveTo>
                <a:cubicBezTo>
                  <a:pt x="72510" y="3245"/>
                  <a:pt x="27001" y="113312"/>
                  <a:pt x="25943" y="152470"/>
                </a:cubicBezTo>
                <a:cubicBezTo>
                  <a:pt x="24885" y="191628"/>
                  <a:pt x="74626" y="195332"/>
                  <a:pt x="70393" y="235020"/>
                </a:cubicBezTo>
                <a:cubicBezTo>
                  <a:pt x="66160" y="274708"/>
                  <a:pt x="5835" y="393770"/>
                  <a:pt x="543" y="390595"/>
                </a:cubicBezTo>
                <a:cubicBezTo>
                  <a:pt x="-4749" y="387420"/>
                  <a:pt x="30176" y="258832"/>
                  <a:pt x="38643" y="215970"/>
                </a:cubicBezTo>
                <a:cubicBezTo>
                  <a:pt x="47110" y="173108"/>
                  <a:pt x="45522" y="165170"/>
                  <a:pt x="51343" y="133420"/>
                </a:cubicBezTo>
                <a:cubicBezTo>
                  <a:pt x="57164" y="101670"/>
                  <a:pt x="80976" y="-3105"/>
                  <a:pt x="76743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C62BE860-F629-40D3-9F6E-FCCC043B626B}"/>
              </a:ext>
            </a:extLst>
          </p:cNvPr>
          <p:cNvSpPr/>
          <p:nvPr/>
        </p:nvSpPr>
        <p:spPr>
          <a:xfrm>
            <a:off x="3711574" y="6132463"/>
            <a:ext cx="41355" cy="149334"/>
          </a:xfrm>
          <a:custGeom>
            <a:avLst/>
            <a:gdLst>
              <a:gd name="connsiteX0" fmla="*/ 41276 w 41355"/>
              <a:gd name="connsiteY0" fmla="*/ 50 h 149334"/>
              <a:gd name="connsiteX1" fmla="*/ 11114 w 41355"/>
              <a:gd name="connsiteY1" fmla="*/ 73075 h 149334"/>
              <a:gd name="connsiteX2" fmla="*/ 34926 w 41355"/>
              <a:gd name="connsiteY2" fmla="*/ 149275 h 149334"/>
              <a:gd name="connsiteX3" fmla="*/ 1 w 41355"/>
              <a:gd name="connsiteY3" fmla="*/ 84187 h 149334"/>
              <a:gd name="connsiteX4" fmla="*/ 41276 w 41355"/>
              <a:gd name="connsiteY4" fmla="*/ 50 h 14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55" h="149334">
                <a:moveTo>
                  <a:pt x="41276" y="50"/>
                </a:moveTo>
                <a:cubicBezTo>
                  <a:pt x="43128" y="-1802"/>
                  <a:pt x="12172" y="48204"/>
                  <a:pt x="11114" y="73075"/>
                </a:cubicBezTo>
                <a:cubicBezTo>
                  <a:pt x="10056" y="97946"/>
                  <a:pt x="36778" y="147423"/>
                  <a:pt x="34926" y="149275"/>
                </a:cubicBezTo>
                <a:cubicBezTo>
                  <a:pt x="33074" y="151127"/>
                  <a:pt x="265" y="109322"/>
                  <a:pt x="1" y="84187"/>
                </a:cubicBezTo>
                <a:cubicBezTo>
                  <a:pt x="-263" y="59052"/>
                  <a:pt x="39424" y="1902"/>
                  <a:pt x="41276" y="5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7615BCF7-502D-4AB8-9C47-D898D443C095}"/>
              </a:ext>
            </a:extLst>
          </p:cNvPr>
          <p:cNvSpPr/>
          <p:nvPr/>
        </p:nvSpPr>
        <p:spPr>
          <a:xfrm>
            <a:off x="3870217" y="6129333"/>
            <a:ext cx="41443" cy="141295"/>
          </a:xfrm>
          <a:custGeom>
            <a:avLst/>
            <a:gdLst>
              <a:gd name="connsiteX0" fmla="*/ 108 w 41443"/>
              <a:gd name="connsiteY0" fmla="*/ 5 h 141295"/>
              <a:gd name="connsiteX1" fmla="*/ 28683 w 41443"/>
              <a:gd name="connsiteY1" fmla="*/ 63505 h 141295"/>
              <a:gd name="connsiteX2" fmla="*/ 6458 w 41443"/>
              <a:gd name="connsiteY2" fmla="*/ 141292 h 141295"/>
              <a:gd name="connsiteX3" fmla="*/ 41383 w 41443"/>
              <a:gd name="connsiteY3" fmla="*/ 60330 h 141295"/>
              <a:gd name="connsiteX4" fmla="*/ 108 w 41443"/>
              <a:gd name="connsiteY4" fmla="*/ 5 h 14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43" h="141295">
                <a:moveTo>
                  <a:pt x="108" y="5"/>
                </a:moveTo>
                <a:cubicBezTo>
                  <a:pt x="-2009" y="534"/>
                  <a:pt x="27625" y="39957"/>
                  <a:pt x="28683" y="63505"/>
                </a:cubicBezTo>
                <a:cubicBezTo>
                  <a:pt x="29741" y="87053"/>
                  <a:pt x="4341" y="141821"/>
                  <a:pt x="6458" y="141292"/>
                </a:cubicBezTo>
                <a:cubicBezTo>
                  <a:pt x="8575" y="140763"/>
                  <a:pt x="39531" y="80438"/>
                  <a:pt x="41383" y="60330"/>
                </a:cubicBezTo>
                <a:cubicBezTo>
                  <a:pt x="43235" y="40222"/>
                  <a:pt x="2225" y="-524"/>
                  <a:pt x="108" y="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D851EE6E-8F47-4BEF-BAA3-C74158B3682F}"/>
              </a:ext>
            </a:extLst>
          </p:cNvPr>
          <p:cNvSpPr/>
          <p:nvPr/>
        </p:nvSpPr>
        <p:spPr>
          <a:xfrm>
            <a:off x="3233698" y="6290150"/>
            <a:ext cx="573136" cy="177391"/>
          </a:xfrm>
          <a:custGeom>
            <a:avLst/>
            <a:gdLst>
              <a:gd name="connsiteX0" fmla="*/ 40 w 573136"/>
              <a:gd name="connsiteY0" fmla="*/ 177325 h 177391"/>
              <a:gd name="connsiteX1" fmla="*/ 212765 w 573136"/>
              <a:gd name="connsiteY1" fmla="*/ 70963 h 177391"/>
              <a:gd name="connsiteX2" fmla="*/ 182602 w 573136"/>
              <a:gd name="connsiteY2" fmla="*/ 78900 h 177391"/>
              <a:gd name="connsiteX3" fmla="*/ 365165 w 573136"/>
              <a:gd name="connsiteY3" fmla="*/ 21750 h 177391"/>
              <a:gd name="connsiteX4" fmla="*/ 327065 w 573136"/>
              <a:gd name="connsiteY4" fmla="*/ 32863 h 177391"/>
              <a:gd name="connsiteX5" fmla="*/ 539790 w 573136"/>
              <a:gd name="connsiteY5" fmla="*/ 1113 h 177391"/>
              <a:gd name="connsiteX6" fmla="*/ 519152 w 573136"/>
              <a:gd name="connsiteY6" fmla="*/ 12225 h 177391"/>
              <a:gd name="connsiteX7" fmla="*/ 573127 w 573136"/>
              <a:gd name="connsiteY7" fmla="*/ 59850 h 177391"/>
              <a:gd name="connsiteX8" fmla="*/ 514390 w 573136"/>
              <a:gd name="connsiteY8" fmla="*/ 20163 h 177391"/>
              <a:gd name="connsiteX9" fmla="*/ 484227 w 573136"/>
              <a:gd name="connsiteY9" fmla="*/ 24925 h 177391"/>
              <a:gd name="connsiteX10" fmla="*/ 376277 w 573136"/>
              <a:gd name="connsiteY10" fmla="*/ 40800 h 177391"/>
              <a:gd name="connsiteX11" fmla="*/ 277852 w 573136"/>
              <a:gd name="connsiteY11" fmla="*/ 37625 h 177391"/>
              <a:gd name="connsiteX12" fmla="*/ 231815 w 573136"/>
              <a:gd name="connsiteY12" fmla="*/ 53500 h 177391"/>
              <a:gd name="connsiteX13" fmla="*/ 40 w 573136"/>
              <a:gd name="connsiteY13" fmla="*/ 177325 h 17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3136" h="177391">
                <a:moveTo>
                  <a:pt x="40" y="177325"/>
                </a:moveTo>
                <a:cubicBezTo>
                  <a:pt x="-3135" y="180236"/>
                  <a:pt x="182338" y="87367"/>
                  <a:pt x="212765" y="70963"/>
                </a:cubicBezTo>
                <a:cubicBezTo>
                  <a:pt x="243192" y="54559"/>
                  <a:pt x="182602" y="78900"/>
                  <a:pt x="182602" y="78900"/>
                </a:cubicBezTo>
                <a:lnTo>
                  <a:pt x="365165" y="21750"/>
                </a:lnTo>
                <a:cubicBezTo>
                  <a:pt x="389242" y="14077"/>
                  <a:pt x="297961" y="36302"/>
                  <a:pt x="327065" y="32863"/>
                </a:cubicBezTo>
                <a:cubicBezTo>
                  <a:pt x="356169" y="29424"/>
                  <a:pt x="507776" y="4553"/>
                  <a:pt x="539790" y="1113"/>
                </a:cubicBezTo>
                <a:cubicBezTo>
                  <a:pt x="571805" y="-2327"/>
                  <a:pt x="513596" y="2435"/>
                  <a:pt x="519152" y="12225"/>
                </a:cubicBezTo>
                <a:cubicBezTo>
                  <a:pt x="524708" y="22014"/>
                  <a:pt x="573921" y="58527"/>
                  <a:pt x="573127" y="59850"/>
                </a:cubicBezTo>
                <a:cubicBezTo>
                  <a:pt x="572333" y="61173"/>
                  <a:pt x="529207" y="25984"/>
                  <a:pt x="514390" y="20163"/>
                </a:cubicBezTo>
                <a:cubicBezTo>
                  <a:pt x="499573" y="14342"/>
                  <a:pt x="484227" y="24925"/>
                  <a:pt x="484227" y="24925"/>
                </a:cubicBezTo>
                <a:cubicBezTo>
                  <a:pt x="461208" y="28365"/>
                  <a:pt x="410673" y="38683"/>
                  <a:pt x="376277" y="40800"/>
                </a:cubicBezTo>
                <a:cubicBezTo>
                  <a:pt x="341881" y="42917"/>
                  <a:pt x="301929" y="35508"/>
                  <a:pt x="277852" y="37625"/>
                </a:cubicBezTo>
                <a:cubicBezTo>
                  <a:pt x="253775" y="39742"/>
                  <a:pt x="277853" y="29423"/>
                  <a:pt x="231815" y="53500"/>
                </a:cubicBezTo>
                <a:cubicBezTo>
                  <a:pt x="185777" y="77577"/>
                  <a:pt x="3215" y="174414"/>
                  <a:pt x="40" y="177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208DE56B-F081-4D4F-A5F4-76B5A125C8D2}"/>
              </a:ext>
            </a:extLst>
          </p:cNvPr>
          <p:cNvSpPr/>
          <p:nvPr/>
        </p:nvSpPr>
        <p:spPr>
          <a:xfrm>
            <a:off x="3822611" y="6274358"/>
            <a:ext cx="488530" cy="66571"/>
          </a:xfrm>
          <a:custGeom>
            <a:avLst/>
            <a:gdLst>
              <a:gd name="connsiteX0" fmla="*/ 89 w 488530"/>
              <a:gd name="connsiteY0" fmla="*/ 66117 h 66571"/>
              <a:gd name="connsiteX1" fmla="*/ 68352 w 488530"/>
              <a:gd name="connsiteY1" fmla="*/ 29605 h 66571"/>
              <a:gd name="connsiteX2" fmla="*/ 192177 w 488530"/>
              <a:gd name="connsiteY2" fmla="*/ 28017 h 66571"/>
              <a:gd name="connsiteX3" fmla="*/ 182652 w 488530"/>
              <a:gd name="connsiteY3" fmla="*/ 37542 h 66571"/>
              <a:gd name="connsiteX4" fmla="*/ 320764 w 488530"/>
              <a:gd name="connsiteY4" fmla="*/ 13730 h 66571"/>
              <a:gd name="connsiteX5" fmla="*/ 487452 w 488530"/>
              <a:gd name="connsiteY5" fmla="*/ 42305 h 66571"/>
              <a:gd name="connsiteX6" fmla="*/ 389027 w 488530"/>
              <a:gd name="connsiteY6" fmla="*/ 5792 h 66571"/>
              <a:gd name="connsiteX7" fmla="*/ 319177 w 488530"/>
              <a:gd name="connsiteY7" fmla="*/ 2617 h 66571"/>
              <a:gd name="connsiteX8" fmla="*/ 130264 w 488530"/>
              <a:gd name="connsiteY8" fmla="*/ 31192 h 66571"/>
              <a:gd name="connsiteX9" fmla="*/ 55652 w 488530"/>
              <a:gd name="connsiteY9" fmla="*/ 48655 h 66571"/>
              <a:gd name="connsiteX10" fmla="*/ 89 w 488530"/>
              <a:gd name="connsiteY10" fmla="*/ 66117 h 6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8530" h="66571">
                <a:moveTo>
                  <a:pt x="89" y="66117"/>
                </a:moveTo>
                <a:cubicBezTo>
                  <a:pt x="2206" y="62942"/>
                  <a:pt x="36337" y="35955"/>
                  <a:pt x="68352" y="29605"/>
                </a:cubicBezTo>
                <a:cubicBezTo>
                  <a:pt x="100367" y="23255"/>
                  <a:pt x="173127" y="26694"/>
                  <a:pt x="192177" y="28017"/>
                </a:cubicBezTo>
                <a:cubicBezTo>
                  <a:pt x="211227" y="29340"/>
                  <a:pt x="161221" y="39923"/>
                  <a:pt x="182652" y="37542"/>
                </a:cubicBezTo>
                <a:cubicBezTo>
                  <a:pt x="204083" y="35161"/>
                  <a:pt x="269964" y="12936"/>
                  <a:pt x="320764" y="13730"/>
                </a:cubicBezTo>
                <a:cubicBezTo>
                  <a:pt x="371564" y="14524"/>
                  <a:pt x="476075" y="43628"/>
                  <a:pt x="487452" y="42305"/>
                </a:cubicBezTo>
                <a:cubicBezTo>
                  <a:pt x="498829" y="40982"/>
                  <a:pt x="417073" y="12407"/>
                  <a:pt x="389027" y="5792"/>
                </a:cubicBezTo>
                <a:cubicBezTo>
                  <a:pt x="360981" y="-823"/>
                  <a:pt x="362304" y="-1616"/>
                  <a:pt x="319177" y="2617"/>
                </a:cubicBezTo>
                <a:cubicBezTo>
                  <a:pt x="276050" y="6850"/>
                  <a:pt x="174185" y="23519"/>
                  <a:pt x="130264" y="31192"/>
                </a:cubicBezTo>
                <a:cubicBezTo>
                  <a:pt x="86343" y="38865"/>
                  <a:pt x="77348" y="42305"/>
                  <a:pt x="55652" y="48655"/>
                </a:cubicBezTo>
                <a:cubicBezTo>
                  <a:pt x="33956" y="55005"/>
                  <a:pt x="-2028" y="69292"/>
                  <a:pt x="89" y="66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4F826C1A-7AB9-4A8A-BB97-CF6FC7B602B3}"/>
              </a:ext>
            </a:extLst>
          </p:cNvPr>
          <p:cNvSpPr/>
          <p:nvPr/>
        </p:nvSpPr>
        <p:spPr>
          <a:xfrm>
            <a:off x="4334339" y="6331942"/>
            <a:ext cx="491147" cy="94707"/>
          </a:xfrm>
          <a:custGeom>
            <a:avLst/>
            <a:gdLst>
              <a:gd name="connsiteX0" fmla="*/ 1124 w 491147"/>
              <a:gd name="connsiteY0" fmla="*/ 596 h 94707"/>
              <a:gd name="connsiteX1" fmla="*/ 113836 w 491147"/>
              <a:gd name="connsiteY1" fmla="*/ 16471 h 94707"/>
              <a:gd name="connsiteX2" fmla="*/ 234486 w 491147"/>
              <a:gd name="connsiteY2" fmla="*/ 30758 h 94707"/>
              <a:gd name="connsiteX3" fmla="*/ 417049 w 491147"/>
              <a:gd name="connsiteY3" fmla="*/ 78383 h 94707"/>
              <a:gd name="connsiteX4" fmla="*/ 380536 w 491147"/>
              <a:gd name="connsiteY4" fmla="*/ 72033 h 94707"/>
              <a:gd name="connsiteX5" fmla="*/ 488486 w 491147"/>
              <a:gd name="connsiteY5" fmla="*/ 94258 h 94707"/>
              <a:gd name="connsiteX6" fmla="*/ 250361 w 491147"/>
              <a:gd name="connsiteY6" fmla="*/ 48221 h 94707"/>
              <a:gd name="connsiteX7" fmla="*/ 185274 w 491147"/>
              <a:gd name="connsiteY7" fmla="*/ 38696 h 94707"/>
              <a:gd name="connsiteX8" fmla="*/ 1124 w 491147"/>
              <a:gd name="connsiteY8" fmla="*/ 596 h 9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147" h="94707">
                <a:moveTo>
                  <a:pt x="1124" y="596"/>
                </a:moveTo>
                <a:cubicBezTo>
                  <a:pt x="-10782" y="-3108"/>
                  <a:pt x="74942" y="11444"/>
                  <a:pt x="113836" y="16471"/>
                </a:cubicBezTo>
                <a:cubicBezTo>
                  <a:pt x="152730" y="21498"/>
                  <a:pt x="183951" y="20439"/>
                  <a:pt x="234486" y="30758"/>
                </a:cubicBezTo>
                <a:cubicBezTo>
                  <a:pt x="285021" y="41077"/>
                  <a:pt x="392707" y="71504"/>
                  <a:pt x="417049" y="78383"/>
                </a:cubicBezTo>
                <a:cubicBezTo>
                  <a:pt x="441391" y="85262"/>
                  <a:pt x="368630" y="69387"/>
                  <a:pt x="380536" y="72033"/>
                </a:cubicBezTo>
                <a:cubicBezTo>
                  <a:pt x="392442" y="74679"/>
                  <a:pt x="510182" y="98227"/>
                  <a:pt x="488486" y="94258"/>
                </a:cubicBezTo>
                <a:cubicBezTo>
                  <a:pt x="466790" y="90289"/>
                  <a:pt x="300896" y="57481"/>
                  <a:pt x="250361" y="48221"/>
                </a:cubicBezTo>
                <a:cubicBezTo>
                  <a:pt x="199826" y="38961"/>
                  <a:pt x="221522" y="45046"/>
                  <a:pt x="185274" y="38696"/>
                </a:cubicBezTo>
                <a:cubicBezTo>
                  <a:pt x="149026" y="32346"/>
                  <a:pt x="13030" y="4300"/>
                  <a:pt x="1124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3F015CEF-FF4A-4201-9D6B-8E22A80EB987}"/>
              </a:ext>
            </a:extLst>
          </p:cNvPr>
          <p:cNvSpPr/>
          <p:nvPr/>
        </p:nvSpPr>
        <p:spPr>
          <a:xfrm>
            <a:off x="3343204" y="6409880"/>
            <a:ext cx="488611" cy="48255"/>
          </a:xfrm>
          <a:custGeom>
            <a:avLst/>
            <a:gdLst>
              <a:gd name="connsiteX0" fmla="*/ 71 w 488611"/>
              <a:gd name="connsiteY0" fmla="*/ 48070 h 48255"/>
              <a:gd name="connsiteX1" fmla="*/ 227084 w 488611"/>
              <a:gd name="connsiteY1" fmla="*/ 19495 h 48255"/>
              <a:gd name="connsiteX2" fmla="*/ 200096 w 488611"/>
              <a:gd name="connsiteY2" fmla="*/ 19495 h 48255"/>
              <a:gd name="connsiteX3" fmla="*/ 419171 w 488611"/>
              <a:gd name="connsiteY3" fmla="*/ 19495 h 48255"/>
              <a:gd name="connsiteX4" fmla="*/ 393771 w 488611"/>
              <a:gd name="connsiteY4" fmla="*/ 11558 h 48255"/>
              <a:gd name="connsiteX5" fmla="*/ 487434 w 488611"/>
              <a:gd name="connsiteY5" fmla="*/ 11558 h 48255"/>
              <a:gd name="connsiteX6" fmla="*/ 442984 w 488611"/>
              <a:gd name="connsiteY6" fmla="*/ 5208 h 48255"/>
              <a:gd name="connsiteX7" fmla="*/ 392184 w 488611"/>
              <a:gd name="connsiteY7" fmla="*/ 5208 h 48255"/>
              <a:gd name="connsiteX8" fmla="*/ 352496 w 488611"/>
              <a:gd name="connsiteY8" fmla="*/ 5208 h 48255"/>
              <a:gd name="connsiteX9" fmla="*/ 281059 w 488611"/>
              <a:gd name="connsiteY9" fmla="*/ 445 h 48255"/>
              <a:gd name="connsiteX10" fmla="*/ 203271 w 488611"/>
              <a:gd name="connsiteY10" fmla="*/ 3620 h 48255"/>
              <a:gd name="connsiteX11" fmla="*/ 71 w 488611"/>
              <a:gd name="connsiteY11" fmla="*/ 48070 h 4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8611" h="48255">
                <a:moveTo>
                  <a:pt x="71" y="48070"/>
                </a:moveTo>
                <a:cubicBezTo>
                  <a:pt x="4040" y="50716"/>
                  <a:pt x="193747" y="24257"/>
                  <a:pt x="227084" y="19495"/>
                </a:cubicBezTo>
                <a:cubicBezTo>
                  <a:pt x="260421" y="14733"/>
                  <a:pt x="200096" y="19495"/>
                  <a:pt x="200096" y="19495"/>
                </a:cubicBezTo>
                <a:lnTo>
                  <a:pt x="419171" y="19495"/>
                </a:lnTo>
                <a:cubicBezTo>
                  <a:pt x="451450" y="18172"/>
                  <a:pt x="382394" y="12881"/>
                  <a:pt x="393771" y="11558"/>
                </a:cubicBezTo>
                <a:cubicBezTo>
                  <a:pt x="405148" y="10235"/>
                  <a:pt x="479232" y="12616"/>
                  <a:pt x="487434" y="11558"/>
                </a:cubicBezTo>
                <a:cubicBezTo>
                  <a:pt x="495636" y="10500"/>
                  <a:pt x="458859" y="6266"/>
                  <a:pt x="442984" y="5208"/>
                </a:cubicBezTo>
                <a:cubicBezTo>
                  <a:pt x="427109" y="4150"/>
                  <a:pt x="392184" y="5208"/>
                  <a:pt x="392184" y="5208"/>
                </a:cubicBezTo>
                <a:cubicBezTo>
                  <a:pt x="377103" y="5208"/>
                  <a:pt x="371017" y="6002"/>
                  <a:pt x="352496" y="5208"/>
                </a:cubicBezTo>
                <a:cubicBezTo>
                  <a:pt x="333975" y="4414"/>
                  <a:pt x="305930" y="710"/>
                  <a:pt x="281059" y="445"/>
                </a:cubicBezTo>
                <a:cubicBezTo>
                  <a:pt x="256188" y="180"/>
                  <a:pt x="247192" y="-1407"/>
                  <a:pt x="203271" y="3620"/>
                </a:cubicBezTo>
                <a:cubicBezTo>
                  <a:pt x="159350" y="8647"/>
                  <a:pt x="-3898" y="45424"/>
                  <a:pt x="71" y="48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3E219EE9-FAD9-4B60-91D4-219CC6F68091}"/>
              </a:ext>
            </a:extLst>
          </p:cNvPr>
          <p:cNvSpPr/>
          <p:nvPr/>
        </p:nvSpPr>
        <p:spPr>
          <a:xfrm>
            <a:off x="3806340" y="6373804"/>
            <a:ext cx="497797" cy="52436"/>
          </a:xfrm>
          <a:custGeom>
            <a:avLst/>
            <a:gdLst>
              <a:gd name="connsiteX0" fmla="*/ 485 w 497797"/>
              <a:gd name="connsiteY0" fmla="*/ 31759 h 52436"/>
              <a:gd name="connsiteX1" fmla="*/ 157648 w 497797"/>
              <a:gd name="connsiteY1" fmla="*/ 42871 h 52436"/>
              <a:gd name="connsiteX2" fmla="*/ 286235 w 497797"/>
              <a:gd name="connsiteY2" fmla="*/ 22234 h 52436"/>
              <a:gd name="connsiteX3" fmla="*/ 252898 w 497797"/>
              <a:gd name="connsiteY3" fmla="*/ 25409 h 52436"/>
              <a:gd name="connsiteX4" fmla="*/ 495785 w 497797"/>
              <a:gd name="connsiteY4" fmla="*/ 9 h 52436"/>
              <a:gd name="connsiteX5" fmla="*/ 375135 w 497797"/>
              <a:gd name="connsiteY5" fmla="*/ 22234 h 52436"/>
              <a:gd name="connsiteX6" fmla="*/ 211623 w 497797"/>
              <a:gd name="connsiteY6" fmla="*/ 52396 h 52436"/>
              <a:gd name="connsiteX7" fmla="*/ 485 w 497797"/>
              <a:gd name="connsiteY7" fmla="*/ 31759 h 5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797" h="52436">
                <a:moveTo>
                  <a:pt x="485" y="31759"/>
                </a:moveTo>
                <a:cubicBezTo>
                  <a:pt x="-8511" y="30172"/>
                  <a:pt x="110023" y="44458"/>
                  <a:pt x="157648" y="42871"/>
                </a:cubicBezTo>
                <a:cubicBezTo>
                  <a:pt x="205273" y="41284"/>
                  <a:pt x="270360" y="25144"/>
                  <a:pt x="286235" y="22234"/>
                </a:cubicBezTo>
                <a:cubicBezTo>
                  <a:pt x="302110" y="19324"/>
                  <a:pt x="252898" y="25409"/>
                  <a:pt x="252898" y="25409"/>
                </a:cubicBezTo>
                <a:lnTo>
                  <a:pt x="495785" y="9"/>
                </a:lnTo>
                <a:cubicBezTo>
                  <a:pt x="516158" y="-520"/>
                  <a:pt x="375135" y="22234"/>
                  <a:pt x="375135" y="22234"/>
                </a:cubicBezTo>
                <a:cubicBezTo>
                  <a:pt x="327775" y="30965"/>
                  <a:pt x="272212" y="51338"/>
                  <a:pt x="211623" y="52396"/>
                </a:cubicBezTo>
                <a:cubicBezTo>
                  <a:pt x="151034" y="53454"/>
                  <a:pt x="9481" y="33346"/>
                  <a:pt x="485" y="3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313AA7D-6E26-4E58-AF5F-5A6AF0FED941}"/>
              </a:ext>
            </a:extLst>
          </p:cNvPr>
          <p:cNvSpPr/>
          <p:nvPr/>
        </p:nvSpPr>
        <p:spPr>
          <a:xfrm>
            <a:off x="4337049" y="6374435"/>
            <a:ext cx="330995" cy="37596"/>
          </a:xfrm>
          <a:custGeom>
            <a:avLst/>
            <a:gdLst>
              <a:gd name="connsiteX0" fmla="*/ 1 w 330995"/>
              <a:gd name="connsiteY0" fmla="*/ 2553 h 37596"/>
              <a:gd name="connsiteX1" fmla="*/ 163514 w 330995"/>
              <a:gd name="connsiteY1" fmla="*/ 18428 h 37596"/>
              <a:gd name="connsiteX2" fmla="*/ 330201 w 330995"/>
              <a:gd name="connsiteY2" fmla="*/ 37478 h 37596"/>
              <a:gd name="connsiteX3" fmla="*/ 223839 w 330995"/>
              <a:gd name="connsiteY3" fmla="*/ 8903 h 37596"/>
              <a:gd name="connsiteX4" fmla="*/ 160339 w 330995"/>
              <a:gd name="connsiteY4" fmla="*/ 965 h 37596"/>
              <a:gd name="connsiteX5" fmla="*/ 1 w 330995"/>
              <a:gd name="connsiteY5" fmla="*/ 2553 h 3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5" h="37596">
                <a:moveTo>
                  <a:pt x="1" y="2553"/>
                </a:moveTo>
                <a:cubicBezTo>
                  <a:pt x="530" y="5464"/>
                  <a:pt x="163514" y="18428"/>
                  <a:pt x="163514" y="18428"/>
                </a:cubicBezTo>
                <a:cubicBezTo>
                  <a:pt x="218547" y="24249"/>
                  <a:pt x="320147" y="39065"/>
                  <a:pt x="330201" y="37478"/>
                </a:cubicBezTo>
                <a:cubicBezTo>
                  <a:pt x="340255" y="35891"/>
                  <a:pt x="252149" y="14988"/>
                  <a:pt x="223839" y="8903"/>
                </a:cubicBezTo>
                <a:cubicBezTo>
                  <a:pt x="195529" y="2818"/>
                  <a:pt x="194470" y="2552"/>
                  <a:pt x="160339" y="965"/>
                </a:cubicBezTo>
                <a:cubicBezTo>
                  <a:pt x="126208" y="-622"/>
                  <a:pt x="-528" y="-358"/>
                  <a:pt x="1" y="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A2B9C09-DF41-405A-A2DA-792D0338DF0A}"/>
              </a:ext>
            </a:extLst>
          </p:cNvPr>
          <p:cNvSpPr/>
          <p:nvPr/>
        </p:nvSpPr>
        <p:spPr>
          <a:xfrm>
            <a:off x="4550720" y="6505492"/>
            <a:ext cx="342638" cy="207657"/>
          </a:xfrm>
          <a:custGeom>
            <a:avLst/>
            <a:gdLst>
              <a:gd name="connsiteX0" fmla="*/ 341955 w 342638"/>
              <a:gd name="connsiteY0" fmla="*/ 83 h 207657"/>
              <a:gd name="connsiteX1" fmla="*/ 229243 w 342638"/>
              <a:gd name="connsiteY1" fmla="*/ 60408 h 207657"/>
              <a:gd name="connsiteX2" fmla="*/ 643 w 342638"/>
              <a:gd name="connsiteY2" fmla="*/ 206458 h 207657"/>
              <a:gd name="connsiteX3" fmla="*/ 164155 w 342638"/>
              <a:gd name="connsiteY3" fmla="*/ 125496 h 207657"/>
              <a:gd name="connsiteX4" fmla="*/ 270518 w 342638"/>
              <a:gd name="connsiteY4" fmla="*/ 49296 h 207657"/>
              <a:gd name="connsiteX5" fmla="*/ 341955 w 342638"/>
              <a:gd name="connsiteY5" fmla="*/ 83 h 20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638" h="207657">
                <a:moveTo>
                  <a:pt x="341955" y="83"/>
                </a:moveTo>
                <a:cubicBezTo>
                  <a:pt x="335076" y="1935"/>
                  <a:pt x="286128" y="26012"/>
                  <a:pt x="229243" y="60408"/>
                </a:cubicBezTo>
                <a:cubicBezTo>
                  <a:pt x="172358" y="94804"/>
                  <a:pt x="11491" y="195610"/>
                  <a:pt x="643" y="206458"/>
                </a:cubicBezTo>
                <a:cubicBezTo>
                  <a:pt x="-10205" y="217306"/>
                  <a:pt x="119176" y="151690"/>
                  <a:pt x="164155" y="125496"/>
                </a:cubicBezTo>
                <a:cubicBezTo>
                  <a:pt x="209134" y="99302"/>
                  <a:pt x="238768" y="70992"/>
                  <a:pt x="270518" y="49296"/>
                </a:cubicBezTo>
                <a:cubicBezTo>
                  <a:pt x="302268" y="27600"/>
                  <a:pt x="348834" y="-1769"/>
                  <a:pt x="341955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25EC711C-D0BC-44D6-A6AE-48ACF5E8AED8}"/>
              </a:ext>
            </a:extLst>
          </p:cNvPr>
          <p:cNvSpPr/>
          <p:nvPr/>
        </p:nvSpPr>
        <p:spPr>
          <a:xfrm>
            <a:off x="3308184" y="6446194"/>
            <a:ext cx="153108" cy="281484"/>
          </a:xfrm>
          <a:custGeom>
            <a:avLst/>
            <a:gdLst>
              <a:gd name="connsiteX0" fmla="*/ 152566 w 153108"/>
              <a:gd name="connsiteY0" fmla="*/ 46681 h 281484"/>
              <a:gd name="connsiteX1" fmla="*/ 128754 w 153108"/>
              <a:gd name="connsiteY1" fmla="*/ 111769 h 281484"/>
              <a:gd name="connsiteX2" fmla="*/ 131929 w 153108"/>
              <a:gd name="connsiteY2" fmla="*/ 191144 h 281484"/>
              <a:gd name="connsiteX3" fmla="*/ 149391 w 153108"/>
              <a:gd name="connsiteY3" fmla="*/ 280044 h 281484"/>
              <a:gd name="connsiteX4" fmla="*/ 116054 w 153108"/>
              <a:gd name="connsiteY4" fmla="*/ 241944 h 281484"/>
              <a:gd name="connsiteX5" fmla="*/ 68429 w 153108"/>
              <a:gd name="connsiteY5" fmla="*/ 186381 h 281484"/>
              <a:gd name="connsiteX6" fmla="*/ 30329 w 153108"/>
              <a:gd name="connsiteY6" fmla="*/ 111769 h 281484"/>
              <a:gd name="connsiteX7" fmla="*/ 16041 w 153108"/>
              <a:gd name="connsiteY7" fmla="*/ 94306 h 281484"/>
              <a:gd name="connsiteX8" fmla="*/ 17629 w 153108"/>
              <a:gd name="connsiteY8" fmla="*/ 129231 h 281484"/>
              <a:gd name="connsiteX9" fmla="*/ 1754 w 153108"/>
              <a:gd name="connsiteY9" fmla="*/ 95894 h 281484"/>
              <a:gd name="connsiteX10" fmla="*/ 65254 w 153108"/>
              <a:gd name="connsiteY10" fmla="*/ 8581 h 281484"/>
              <a:gd name="connsiteX11" fmla="*/ 101766 w 153108"/>
              <a:gd name="connsiteY11" fmla="*/ 5406 h 281484"/>
              <a:gd name="connsiteX12" fmla="*/ 152566 w 153108"/>
              <a:gd name="connsiteY12" fmla="*/ 46681 h 28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108" h="281484">
                <a:moveTo>
                  <a:pt x="152566" y="46681"/>
                </a:moveTo>
                <a:cubicBezTo>
                  <a:pt x="157064" y="64408"/>
                  <a:pt x="132193" y="87692"/>
                  <a:pt x="128754" y="111769"/>
                </a:cubicBezTo>
                <a:cubicBezTo>
                  <a:pt x="125315" y="135846"/>
                  <a:pt x="128490" y="163098"/>
                  <a:pt x="131929" y="191144"/>
                </a:cubicBezTo>
                <a:cubicBezTo>
                  <a:pt x="135368" y="219190"/>
                  <a:pt x="152037" y="271577"/>
                  <a:pt x="149391" y="280044"/>
                </a:cubicBezTo>
                <a:cubicBezTo>
                  <a:pt x="146745" y="288511"/>
                  <a:pt x="129548" y="257554"/>
                  <a:pt x="116054" y="241944"/>
                </a:cubicBezTo>
                <a:cubicBezTo>
                  <a:pt x="102560" y="226334"/>
                  <a:pt x="82716" y="208077"/>
                  <a:pt x="68429" y="186381"/>
                </a:cubicBezTo>
                <a:cubicBezTo>
                  <a:pt x="54141" y="164685"/>
                  <a:pt x="39060" y="127115"/>
                  <a:pt x="30329" y="111769"/>
                </a:cubicBezTo>
                <a:cubicBezTo>
                  <a:pt x="21598" y="96423"/>
                  <a:pt x="18158" y="91396"/>
                  <a:pt x="16041" y="94306"/>
                </a:cubicBezTo>
                <a:cubicBezTo>
                  <a:pt x="13924" y="97216"/>
                  <a:pt x="20010" y="128966"/>
                  <a:pt x="17629" y="129231"/>
                </a:cubicBezTo>
                <a:cubicBezTo>
                  <a:pt x="15248" y="129496"/>
                  <a:pt x="-6183" y="116002"/>
                  <a:pt x="1754" y="95894"/>
                </a:cubicBezTo>
                <a:cubicBezTo>
                  <a:pt x="9691" y="75786"/>
                  <a:pt x="48585" y="23662"/>
                  <a:pt x="65254" y="8581"/>
                </a:cubicBezTo>
                <a:cubicBezTo>
                  <a:pt x="81923" y="-6500"/>
                  <a:pt x="90389" y="2231"/>
                  <a:pt x="101766" y="5406"/>
                </a:cubicBezTo>
                <a:cubicBezTo>
                  <a:pt x="113143" y="8581"/>
                  <a:pt x="148068" y="28954"/>
                  <a:pt x="152566" y="46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5A7FAE5D-8EC6-42EC-BC98-03C0B6455AC2}"/>
              </a:ext>
            </a:extLst>
          </p:cNvPr>
          <p:cNvSpPr/>
          <p:nvPr/>
        </p:nvSpPr>
        <p:spPr>
          <a:xfrm>
            <a:off x="3271658" y="6600816"/>
            <a:ext cx="131018" cy="189103"/>
          </a:xfrm>
          <a:custGeom>
            <a:avLst/>
            <a:gdLst>
              <a:gd name="connsiteX0" fmla="*/ 180 w 131018"/>
              <a:gd name="connsiteY0" fmla="*/ 9 h 189103"/>
              <a:gd name="connsiteX1" fmla="*/ 46217 w 131018"/>
              <a:gd name="connsiteY1" fmla="*/ 79384 h 189103"/>
              <a:gd name="connsiteX2" fmla="*/ 130355 w 131018"/>
              <a:gd name="connsiteY2" fmla="*/ 188922 h 189103"/>
              <a:gd name="connsiteX3" fmla="*/ 84317 w 131018"/>
              <a:gd name="connsiteY3" fmla="*/ 104784 h 189103"/>
              <a:gd name="connsiteX4" fmla="*/ 62092 w 131018"/>
              <a:gd name="connsiteY4" fmla="*/ 84147 h 189103"/>
              <a:gd name="connsiteX5" fmla="*/ 180 w 131018"/>
              <a:gd name="connsiteY5" fmla="*/ 9 h 1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018" h="189103">
                <a:moveTo>
                  <a:pt x="180" y="9"/>
                </a:moveTo>
                <a:cubicBezTo>
                  <a:pt x="-2466" y="-785"/>
                  <a:pt x="24521" y="47899"/>
                  <a:pt x="46217" y="79384"/>
                </a:cubicBezTo>
                <a:cubicBezTo>
                  <a:pt x="67913" y="110869"/>
                  <a:pt x="124005" y="184689"/>
                  <a:pt x="130355" y="188922"/>
                </a:cubicBezTo>
                <a:cubicBezTo>
                  <a:pt x="136705" y="193155"/>
                  <a:pt x="95694" y="122246"/>
                  <a:pt x="84317" y="104784"/>
                </a:cubicBezTo>
                <a:cubicBezTo>
                  <a:pt x="72940" y="87322"/>
                  <a:pt x="73205" y="99757"/>
                  <a:pt x="62092" y="84147"/>
                </a:cubicBezTo>
                <a:cubicBezTo>
                  <a:pt x="50979" y="68537"/>
                  <a:pt x="2826" y="803"/>
                  <a:pt x="1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4CC039C-2EB7-401D-83D9-31462B46F5F4}"/>
              </a:ext>
            </a:extLst>
          </p:cNvPr>
          <p:cNvSpPr/>
          <p:nvPr/>
        </p:nvSpPr>
        <p:spPr>
          <a:xfrm>
            <a:off x="3220469" y="6461002"/>
            <a:ext cx="149793" cy="158904"/>
          </a:xfrm>
          <a:custGeom>
            <a:avLst/>
            <a:gdLst>
              <a:gd name="connsiteX0" fmla="*/ 146619 w 149793"/>
              <a:gd name="connsiteY0" fmla="*/ 123 h 158904"/>
              <a:gd name="connsiteX1" fmla="*/ 18031 w 149793"/>
              <a:gd name="connsiteY1" fmla="*/ 52511 h 158904"/>
              <a:gd name="connsiteX2" fmla="*/ 8506 w 149793"/>
              <a:gd name="connsiteY2" fmla="*/ 87436 h 158904"/>
              <a:gd name="connsiteX3" fmla="*/ 89469 w 149793"/>
              <a:gd name="connsiteY3" fmla="*/ 158873 h 158904"/>
              <a:gd name="connsiteX4" fmla="*/ 67244 w 149793"/>
              <a:gd name="connsiteY4" fmla="*/ 96961 h 158904"/>
              <a:gd name="connsiteX5" fmla="*/ 124394 w 149793"/>
              <a:gd name="connsiteY5" fmla="*/ 130298 h 158904"/>
              <a:gd name="connsiteX6" fmla="*/ 111694 w 149793"/>
              <a:gd name="connsiteY6" fmla="*/ 68386 h 158904"/>
              <a:gd name="connsiteX7" fmla="*/ 146619 w 149793"/>
              <a:gd name="connsiteY7" fmla="*/ 123 h 15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793" h="158904">
                <a:moveTo>
                  <a:pt x="146619" y="123"/>
                </a:moveTo>
                <a:cubicBezTo>
                  <a:pt x="131009" y="-2523"/>
                  <a:pt x="41050" y="37959"/>
                  <a:pt x="18031" y="52511"/>
                </a:cubicBezTo>
                <a:cubicBezTo>
                  <a:pt x="-4988" y="67063"/>
                  <a:pt x="-3400" y="69709"/>
                  <a:pt x="8506" y="87436"/>
                </a:cubicBezTo>
                <a:cubicBezTo>
                  <a:pt x="20412" y="105163"/>
                  <a:pt x="79679" y="157286"/>
                  <a:pt x="89469" y="158873"/>
                </a:cubicBezTo>
                <a:cubicBezTo>
                  <a:pt x="99259" y="160461"/>
                  <a:pt x="61423" y="101723"/>
                  <a:pt x="67244" y="96961"/>
                </a:cubicBezTo>
                <a:cubicBezTo>
                  <a:pt x="73065" y="92199"/>
                  <a:pt x="116986" y="135061"/>
                  <a:pt x="124394" y="130298"/>
                </a:cubicBezTo>
                <a:cubicBezTo>
                  <a:pt x="131802" y="125536"/>
                  <a:pt x="107990" y="88230"/>
                  <a:pt x="111694" y="68386"/>
                </a:cubicBezTo>
                <a:cubicBezTo>
                  <a:pt x="115398" y="48542"/>
                  <a:pt x="162229" y="2769"/>
                  <a:pt x="146619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299F02EF-6C74-4C66-954B-5C762F554FF1}"/>
              </a:ext>
            </a:extLst>
          </p:cNvPr>
          <p:cNvSpPr/>
          <p:nvPr/>
        </p:nvSpPr>
        <p:spPr>
          <a:xfrm>
            <a:off x="3422755" y="6716430"/>
            <a:ext cx="411563" cy="121912"/>
          </a:xfrm>
          <a:custGeom>
            <a:avLst/>
            <a:gdLst>
              <a:gd name="connsiteX0" fmla="*/ 3070 w 411563"/>
              <a:gd name="connsiteY0" fmla="*/ 283 h 121912"/>
              <a:gd name="connsiteX1" fmla="*/ 190395 w 411563"/>
              <a:gd name="connsiteY1" fmla="*/ 90770 h 121912"/>
              <a:gd name="connsiteX2" fmla="*/ 411058 w 411563"/>
              <a:gd name="connsiteY2" fmla="*/ 120933 h 121912"/>
              <a:gd name="connsiteX3" fmla="*/ 245958 w 411563"/>
              <a:gd name="connsiteY3" fmla="*/ 109820 h 121912"/>
              <a:gd name="connsiteX4" fmla="*/ 87208 w 411563"/>
              <a:gd name="connsiteY4" fmla="*/ 63783 h 121912"/>
              <a:gd name="connsiteX5" fmla="*/ 3070 w 411563"/>
              <a:gd name="connsiteY5" fmla="*/ 283 h 12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563" h="121912">
                <a:moveTo>
                  <a:pt x="3070" y="283"/>
                </a:moveTo>
                <a:cubicBezTo>
                  <a:pt x="20268" y="4781"/>
                  <a:pt x="122397" y="70662"/>
                  <a:pt x="190395" y="90770"/>
                </a:cubicBezTo>
                <a:cubicBezTo>
                  <a:pt x="258393" y="110878"/>
                  <a:pt x="401798" y="117758"/>
                  <a:pt x="411058" y="120933"/>
                </a:cubicBezTo>
                <a:cubicBezTo>
                  <a:pt x="420318" y="124108"/>
                  <a:pt x="299933" y="119345"/>
                  <a:pt x="245958" y="109820"/>
                </a:cubicBezTo>
                <a:cubicBezTo>
                  <a:pt x="191983" y="100295"/>
                  <a:pt x="129806" y="81510"/>
                  <a:pt x="87208" y="63783"/>
                </a:cubicBezTo>
                <a:cubicBezTo>
                  <a:pt x="44610" y="46056"/>
                  <a:pt x="-14128" y="-4215"/>
                  <a:pt x="3070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599EEEFF-E4AA-40A6-A340-C2FBB0456ACF}"/>
              </a:ext>
            </a:extLst>
          </p:cNvPr>
          <p:cNvSpPr/>
          <p:nvPr/>
        </p:nvSpPr>
        <p:spPr>
          <a:xfrm>
            <a:off x="3475038" y="6843648"/>
            <a:ext cx="414337" cy="117671"/>
          </a:xfrm>
          <a:custGeom>
            <a:avLst/>
            <a:gdLst>
              <a:gd name="connsiteX0" fmla="*/ 0 w 414337"/>
              <a:gd name="connsiteY0" fmla="*/ 65 h 117671"/>
              <a:gd name="connsiteX1" fmla="*/ 196850 w 414337"/>
              <a:gd name="connsiteY1" fmla="*/ 93727 h 117671"/>
              <a:gd name="connsiteX2" fmla="*/ 414337 w 414337"/>
              <a:gd name="connsiteY2" fmla="*/ 111190 h 117671"/>
              <a:gd name="connsiteX3" fmla="*/ 196850 w 414337"/>
              <a:gd name="connsiteY3" fmla="*/ 109602 h 117671"/>
              <a:gd name="connsiteX4" fmla="*/ 0 w 414337"/>
              <a:gd name="connsiteY4" fmla="*/ 65 h 11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337" h="117671">
                <a:moveTo>
                  <a:pt x="0" y="65"/>
                </a:moveTo>
                <a:cubicBezTo>
                  <a:pt x="0" y="-2581"/>
                  <a:pt x="127794" y="75206"/>
                  <a:pt x="196850" y="93727"/>
                </a:cubicBezTo>
                <a:cubicBezTo>
                  <a:pt x="265906" y="112248"/>
                  <a:pt x="414337" y="108544"/>
                  <a:pt x="414337" y="111190"/>
                </a:cubicBezTo>
                <a:cubicBezTo>
                  <a:pt x="414337" y="113836"/>
                  <a:pt x="263525" y="125213"/>
                  <a:pt x="196850" y="109602"/>
                </a:cubicBezTo>
                <a:cubicBezTo>
                  <a:pt x="130175" y="93992"/>
                  <a:pt x="0" y="2711"/>
                  <a:pt x="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2D99C43C-1E6E-4703-8BF6-FFFEC9B13A11}"/>
              </a:ext>
            </a:extLst>
          </p:cNvPr>
          <p:cNvSpPr/>
          <p:nvPr/>
        </p:nvSpPr>
        <p:spPr>
          <a:xfrm>
            <a:off x="3867078" y="6728890"/>
            <a:ext cx="662712" cy="122561"/>
          </a:xfrm>
          <a:custGeom>
            <a:avLst/>
            <a:gdLst>
              <a:gd name="connsiteX0" fmla="*/ 72 w 662712"/>
              <a:gd name="connsiteY0" fmla="*/ 113235 h 122561"/>
              <a:gd name="connsiteX1" fmla="*/ 260422 w 662712"/>
              <a:gd name="connsiteY1" fmla="*/ 117998 h 122561"/>
              <a:gd name="connsiteX2" fmla="*/ 489022 w 662712"/>
              <a:gd name="connsiteY2" fmla="*/ 43385 h 122561"/>
              <a:gd name="connsiteX3" fmla="*/ 579510 w 662712"/>
              <a:gd name="connsiteY3" fmla="*/ 5285 h 122561"/>
              <a:gd name="connsiteX4" fmla="*/ 658885 w 662712"/>
              <a:gd name="connsiteY4" fmla="*/ 3698 h 122561"/>
              <a:gd name="connsiteX5" fmla="*/ 452510 w 662712"/>
              <a:gd name="connsiteY5" fmla="*/ 37035 h 122561"/>
              <a:gd name="connsiteX6" fmla="*/ 336622 w 662712"/>
              <a:gd name="connsiteY6" fmla="*/ 86248 h 122561"/>
              <a:gd name="connsiteX7" fmla="*/ 235022 w 662712"/>
              <a:gd name="connsiteY7" fmla="*/ 103710 h 122561"/>
              <a:gd name="connsiteX8" fmla="*/ 72 w 662712"/>
              <a:gd name="connsiteY8" fmla="*/ 113235 h 1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12" h="122561">
                <a:moveTo>
                  <a:pt x="72" y="113235"/>
                </a:moveTo>
                <a:cubicBezTo>
                  <a:pt x="4305" y="115616"/>
                  <a:pt x="178930" y="129640"/>
                  <a:pt x="260422" y="117998"/>
                </a:cubicBezTo>
                <a:cubicBezTo>
                  <a:pt x="341914" y="106356"/>
                  <a:pt x="435841" y="62170"/>
                  <a:pt x="489022" y="43385"/>
                </a:cubicBezTo>
                <a:cubicBezTo>
                  <a:pt x="542203" y="24600"/>
                  <a:pt x="551200" y="11899"/>
                  <a:pt x="579510" y="5285"/>
                </a:cubicBezTo>
                <a:cubicBezTo>
                  <a:pt x="607820" y="-1329"/>
                  <a:pt x="680051" y="-1594"/>
                  <a:pt x="658885" y="3698"/>
                </a:cubicBezTo>
                <a:cubicBezTo>
                  <a:pt x="637719" y="8990"/>
                  <a:pt x="506220" y="23277"/>
                  <a:pt x="452510" y="37035"/>
                </a:cubicBezTo>
                <a:cubicBezTo>
                  <a:pt x="398800" y="50793"/>
                  <a:pt x="372870" y="75136"/>
                  <a:pt x="336622" y="86248"/>
                </a:cubicBezTo>
                <a:cubicBezTo>
                  <a:pt x="300374" y="97360"/>
                  <a:pt x="290849" y="100006"/>
                  <a:pt x="235022" y="103710"/>
                </a:cubicBezTo>
                <a:cubicBezTo>
                  <a:pt x="179195" y="107414"/>
                  <a:pt x="-4161" y="110854"/>
                  <a:pt x="72" y="113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8483969A-A623-4852-871E-E795BE560530}"/>
              </a:ext>
            </a:extLst>
          </p:cNvPr>
          <p:cNvSpPr/>
          <p:nvPr/>
        </p:nvSpPr>
        <p:spPr>
          <a:xfrm>
            <a:off x="3879850" y="6896926"/>
            <a:ext cx="540935" cy="83673"/>
          </a:xfrm>
          <a:custGeom>
            <a:avLst/>
            <a:gdLst>
              <a:gd name="connsiteX0" fmla="*/ 0 w 540935"/>
              <a:gd name="connsiteY0" fmla="*/ 78549 h 83673"/>
              <a:gd name="connsiteX1" fmla="*/ 239713 w 540935"/>
              <a:gd name="connsiteY1" fmla="*/ 75374 h 83673"/>
              <a:gd name="connsiteX2" fmla="*/ 539750 w 540935"/>
              <a:gd name="connsiteY2" fmla="*/ 762 h 83673"/>
              <a:gd name="connsiteX3" fmla="*/ 341313 w 540935"/>
              <a:gd name="connsiteY3" fmla="*/ 37274 h 83673"/>
              <a:gd name="connsiteX4" fmla="*/ 263525 w 540935"/>
              <a:gd name="connsiteY4" fmla="*/ 46799 h 83673"/>
              <a:gd name="connsiteX5" fmla="*/ 0 w 540935"/>
              <a:gd name="connsiteY5" fmla="*/ 78549 h 8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935" h="83673">
                <a:moveTo>
                  <a:pt x="0" y="78549"/>
                </a:moveTo>
                <a:cubicBezTo>
                  <a:pt x="74877" y="83443"/>
                  <a:pt x="149755" y="88338"/>
                  <a:pt x="239713" y="75374"/>
                </a:cubicBezTo>
                <a:cubicBezTo>
                  <a:pt x="329671" y="62410"/>
                  <a:pt x="522817" y="7112"/>
                  <a:pt x="539750" y="762"/>
                </a:cubicBezTo>
                <a:cubicBezTo>
                  <a:pt x="556683" y="-5588"/>
                  <a:pt x="387351" y="29601"/>
                  <a:pt x="341313" y="37274"/>
                </a:cubicBezTo>
                <a:cubicBezTo>
                  <a:pt x="295275" y="44947"/>
                  <a:pt x="263525" y="46799"/>
                  <a:pt x="263525" y="46799"/>
                </a:cubicBezTo>
                <a:lnTo>
                  <a:pt x="0" y="785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F04C1643-2163-471D-8886-BC6F2046A24B}"/>
              </a:ext>
            </a:extLst>
          </p:cNvPr>
          <p:cNvSpPr/>
          <p:nvPr/>
        </p:nvSpPr>
        <p:spPr>
          <a:xfrm>
            <a:off x="4417974" y="6490842"/>
            <a:ext cx="505661" cy="381479"/>
          </a:xfrm>
          <a:custGeom>
            <a:avLst/>
            <a:gdLst>
              <a:gd name="connsiteX0" fmla="*/ 503276 w 505661"/>
              <a:gd name="connsiteY0" fmla="*/ 2033 h 381479"/>
              <a:gd name="connsiteX1" fmla="*/ 369926 w 505661"/>
              <a:gd name="connsiteY1" fmla="*/ 106808 h 381479"/>
              <a:gd name="connsiteX2" fmla="*/ 257214 w 505661"/>
              <a:gd name="connsiteY2" fmla="*/ 222696 h 381479"/>
              <a:gd name="connsiteX3" fmla="*/ 160376 w 505661"/>
              <a:gd name="connsiteY3" fmla="*/ 300483 h 381479"/>
              <a:gd name="connsiteX4" fmla="*/ 39 w 505661"/>
              <a:gd name="connsiteY4" fmla="*/ 381446 h 381479"/>
              <a:gd name="connsiteX5" fmla="*/ 146089 w 505661"/>
              <a:gd name="connsiteY5" fmla="*/ 290958 h 381479"/>
              <a:gd name="connsiteX6" fmla="*/ 249276 w 505661"/>
              <a:gd name="connsiteY6" fmla="*/ 203646 h 381479"/>
              <a:gd name="connsiteX7" fmla="*/ 503276 w 505661"/>
              <a:gd name="connsiteY7" fmla="*/ 2033 h 38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661" h="381479">
                <a:moveTo>
                  <a:pt x="503276" y="2033"/>
                </a:moveTo>
                <a:cubicBezTo>
                  <a:pt x="523384" y="-14107"/>
                  <a:pt x="410936" y="70031"/>
                  <a:pt x="369926" y="106808"/>
                </a:cubicBezTo>
                <a:cubicBezTo>
                  <a:pt x="328916" y="143585"/>
                  <a:pt x="292139" y="190417"/>
                  <a:pt x="257214" y="222696"/>
                </a:cubicBezTo>
                <a:cubicBezTo>
                  <a:pt x="222289" y="254975"/>
                  <a:pt x="203238" y="274025"/>
                  <a:pt x="160376" y="300483"/>
                </a:cubicBezTo>
                <a:cubicBezTo>
                  <a:pt x="117514" y="326941"/>
                  <a:pt x="2420" y="383034"/>
                  <a:pt x="39" y="381446"/>
                </a:cubicBezTo>
                <a:cubicBezTo>
                  <a:pt x="-2342" y="379859"/>
                  <a:pt x="104550" y="320591"/>
                  <a:pt x="146089" y="290958"/>
                </a:cubicBezTo>
                <a:cubicBezTo>
                  <a:pt x="187628" y="261325"/>
                  <a:pt x="191597" y="248361"/>
                  <a:pt x="249276" y="203646"/>
                </a:cubicBezTo>
                <a:cubicBezTo>
                  <a:pt x="306955" y="158932"/>
                  <a:pt x="483168" y="18173"/>
                  <a:pt x="503276" y="2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53D9F048-329C-4640-9E63-6171F3F6A098}"/>
              </a:ext>
            </a:extLst>
          </p:cNvPr>
          <p:cNvSpPr/>
          <p:nvPr/>
        </p:nvSpPr>
        <p:spPr>
          <a:xfrm>
            <a:off x="4744248" y="6414694"/>
            <a:ext cx="167736" cy="154521"/>
          </a:xfrm>
          <a:custGeom>
            <a:avLst/>
            <a:gdLst>
              <a:gd name="connsiteX0" fmla="*/ 8727 w 167736"/>
              <a:gd name="connsiteY0" fmla="*/ 394 h 154521"/>
              <a:gd name="connsiteX1" fmla="*/ 161127 w 167736"/>
              <a:gd name="connsiteY1" fmla="*/ 55956 h 154521"/>
              <a:gd name="connsiteX2" fmla="*/ 130965 w 167736"/>
              <a:gd name="connsiteY2" fmla="*/ 68656 h 154521"/>
              <a:gd name="connsiteX3" fmla="*/ 46827 w 167736"/>
              <a:gd name="connsiteY3" fmla="*/ 154381 h 154521"/>
              <a:gd name="connsiteX4" fmla="*/ 23015 w 167736"/>
              <a:gd name="connsiteY4" fmla="*/ 87706 h 154521"/>
              <a:gd name="connsiteX5" fmla="*/ 8727 w 167736"/>
              <a:gd name="connsiteY5" fmla="*/ 394 h 1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36" h="154521">
                <a:moveTo>
                  <a:pt x="8727" y="394"/>
                </a:moveTo>
                <a:cubicBezTo>
                  <a:pt x="31746" y="-4898"/>
                  <a:pt x="140754" y="44579"/>
                  <a:pt x="161127" y="55956"/>
                </a:cubicBezTo>
                <a:cubicBezTo>
                  <a:pt x="181500" y="67333"/>
                  <a:pt x="150015" y="52252"/>
                  <a:pt x="130965" y="68656"/>
                </a:cubicBezTo>
                <a:cubicBezTo>
                  <a:pt x="111915" y="85060"/>
                  <a:pt x="64819" y="151206"/>
                  <a:pt x="46827" y="154381"/>
                </a:cubicBezTo>
                <a:cubicBezTo>
                  <a:pt x="28835" y="157556"/>
                  <a:pt x="31482" y="106227"/>
                  <a:pt x="23015" y="87706"/>
                </a:cubicBezTo>
                <a:cubicBezTo>
                  <a:pt x="14548" y="69185"/>
                  <a:pt x="-14292" y="5686"/>
                  <a:pt x="8727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FF35D5C0-E7F0-4BAF-9B86-26E756D4BEAE}"/>
              </a:ext>
            </a:extLst>
          </p:cNvPr>
          <p:cNvSpPr/>
          <p:nvPr/>
        </p:nvSpPr>
        <p:spPr>
          <a:xfrm>
            <a:off x="3451217" y="6497632"/>
            <a:ext cx="64341" cy="248070"/>
          </a:xfrm>
          <a:custGeom>
            <a:avLst/>
            <a:gdLst>
              <a:gd name="connsiteX0" fmla="*/ 23821 w 64341"/>
              <a:gd name="connsiteY0" fmla="*/ 6 h 248070"/>
              <a:gd name="connsiteX1" fmla="*/ 39696 w 64341"/>
              <a:gd name="connsiteY1" fmla="*/ 95256 h 248070"/>
              <a:gd name="connsiteX2" fmla="*/ 36521 w 64341"/>
              <a:gd name="connsiteY2" fmla="*/ 123831 h 248070"/>
              <a:gd name="connsiteX3" fmla="*/ 63508 w 64341"/>
              <a:gd name="connsiteY3" fmla="*/ 244481 h 248070"/>
              <a:gd name="connsiteX4" fmla="*/ 8 w 64341"/>
              <a:gd name="connsiteY4" fmla="*/ 217493 h 248070"/>
              <a:gd name="connsiteX5" fmla="*/ 58746 w 64341"/>
              <a:gd name="connsiteY5" fmla="*/ 230193 h 248070"/>
              <a:gd name="connsiteX6" fmla="*/ 38108 w 64341"/>
              <a:gd name="connsiteY6" fmla="*/ 133356 h 248070"/>
              <a:gd name="connsiteX7" fmla="*/ 28583 w 64341"/>
              <a:gd name="connsiteY7" fmla="*/ 90493 h 248070"/>
              <a:gd name="connsiteX8" fmla="*/ 23821 w 64341"/>
              <a:gd name="connsiteY8" fmla="*/ 6 h 24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41" h="248070">
                <a:moveTo>
                  <a:pt x="23821" y="6"/>
                </a:moveTo>
                <a:cubicBezTo>
                  <a:pt x="25673" y="800"/>
                  <a:pt x="37579" y="74619"/>
                  <a:pt x="39696" y="95256"/>
                </a:cubicBezTo>
                <a:cubicBezTo>
                  <a:pt x="41813" y="115893"/>
                  <a:pt x="32552" y="98960"/>
                  <a:pt x="36521" y="123831"/>
                </a:cubicBezTo>
                <a:cubicBezTo>
                  <a:pt x="40490" y="148702"/>
                  <a:pt x="69593" y="228871"/>
                  <a:pt x="63508" y="244481"/>
                </a:cubicBezTo>
                <a:cubicBezTo>
                  <a:pt x="57423" y="260091"/>
                  <a:pt x="802" y="219874"/>
                  <a:pt x="8" y="217493"/>
                </a:cubicBezTo>
                <a:cubicBezTo>
                  <a:pt x="-786" y="215112"/>
                  <a:pt x="52396" y="244216"/>
                  <a:pt x="58746" y="230193"/>
                </a:cubicBezTo>
                <a:cubicBezTo>
                  <a:pt x="65096" y="216170"/>
                  <a:pt x="43135" y="156639"/>
                  <a:pt x="38108" y="133356"/>
                </a:cubicBezTo>
                <a:cubicBezTo>
                  <a:pt x="33081" y="110073"/>
                  <a:pt x="30700" y="108749"/>
                  <a:pt x="28583" y="90493"/>
                </a:cubicBezTo>
                <a:cubicBezTo>
                  <a:pt x="26466" y="72237"/>
                  <a:pt x="21969" y="-788"/>
                  <a:pt x="2382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0462899A-1C6A-40E5-835E-F2F34A88C930}"/>
              </a:ext>
            </a:extLst>
          </p:cNvPr>
          <p:cNvSpPr/>
          <p:nvPr/>
        </p:nvSpPr>
        <p:spPr>
          <a:xfrm>
            <a:off x="3488914" y="6457922"/>
            <a:ext cx="32167" cy="281581"/>
          </a:xfrm>
          <a:custGeom>
            <a:avLst/>
            <a:gdLst>
              <a:gd name="connsiteX0" fmla="*/ 30574 w 32167"/>
              <a:gd name="connsiteY0" fmla="*/ 28 h 281581"/>
              <a:gd name="connsiteX1" fmla="*/ 3586 w 32167"/>
              <a:gd name="connsiteY1" fmla="*/ 92103 h 281581"/>
              <a:gd name="connsiteX2" fmla="*/ 1999 w 32167"/>
              <a:gd name="connsiteY2" fmla="*/ 138141 h 281581"/>
              <a:gd name="connsiteX3" fmla="*/ 19461 w 32167"/>
              <a:gd name="connsiteY3" fmla="*/ 223866 h 281581"/>
              <a:gd name="connsiteX4" fmla="*/ 32161 w 32167"/>
              <a:gd name="connsiteY4" fmla="*/ 279428 h 281581"/>
              <a:gd name="connsiteX5" fmla="*/ 17874 w 32167"/>
              <a:gd name="connsiteY5" fmla="*/ 149253 h 281581"/>
              <a:gd name="connsiteX6" fmla="*/ 19461 w 32167"/>
              <a:gd name="connsiteY6" fmla="*/ 82578 h 281581"/>
              <a:gd name="connsiteX7" fmla="*/ 30574 w 32167"/>
              <a:gd name="connsiteY7" fmla="*/ 28 h 2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7" h="281581">
                <a:moveTo>
                  <a:pt x="30574" y="28"/>
                </a:moveTo>
                <a:cubicBezTo>
                  <a:pt x="27928" y="1616"/>
                  <a:pt x="8348" y="69084"/>
                  <a:pt x="3586" y="92103"/>
                </a:cubicBezTo>
                <a:cubicBezTo>
                  <a:pt x="-1177" y="115122"/>
                  <a:pt x="-647" y="116181"/>
                  <a:pt x="1999" y="138141"/>
                </a:cubicBezTo>
                <a:cubicBezTo>
                  <a:pt x="4645" y="160101"/>
                  <a:pt x="14434" y="200318"/>
                  <a:pt x="19461" y="223866"/>
                </a:cubicBezTo>
                <a:cubicBezTo>
                  <a:pt x="24488" y="247414"/>
                  <a:pt x="32425" y="291863"/>
                  <a:pt x="32161" y="279428"/>
                </a:cubicBezTo>
                <a:cubicBezTo>
                  <a:pt x="31897" y="266993"/>
                  <a:pt x="19991" y="182061"/>
                  <a:pt x="17874" y="149253"/>
                </a:cubicBezTo>
                <a:cubicBezTo>
                  <a:pt x="15757" y="116445"/>
                  <a:pt x="20784" y="100834"/>
                  <a:pt x="19461" y="82578"/>
                </a:cubicBezTo>
                <a:cubicBezTo>
                  <a:pt x="18138" y="64322"/>
                  <a:pt x="33220" y="-1560"/>
                  <a:pt x="3057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0304F037-D7F4-4AD9-AF1C-0F6C38096A2F}"/>
              </a:ext>
            </a:extLst>
          </p:cNvPr>
          <p:cNvSpPr/>
          <p:nvPr/>
        </p:nvSpPr>
        <p:spPr>
          <a:xfrm>
            <a:off x="3511539" y="6460580"/>
            <a:ext cx="98792" cy="285305"/>
          </a:xfrm>
          <a:custGeom>
            <a:avLst/>
            <a:gdLst>
              <a:gd name="connsiteX0" fmla="*/ 55574 w 98792"/>
              <a:gd name="connsiteY0" fmla="*/ 545 h 285305"/>
              <a:gd name="connsiteX1" fmla="*/ 95261 w 98792"/>
              <a:gd name="connsiteY1" fmla="*/ 127545 h 285305"/>
              <a:gd name="connsiteX2" fmla="*/ 96849 w 98792"/>
              <a:gd name="connsiteY2" fmla="*/ 189458 h 285305"/>
              <a:gd name="connsiteX3" fmla="*/ 95261 w 98792"/>
              <a:gd name="connsiteY3" fmla="*/ 240258 h 285305"/>
              <a:gd name="connsiteX4" fmla="*/ 85736 w 98792"/>
              <a:gd name="connsiteY4" fmla="*/ 262483 h 285305"/>
              <a:gd name="connsiteX5" fmla="*/ 52399 w 98792"/>
              <a:gd name="connsiteY5" fmla="*/ 281533 h 285305"/>
              <a:gd name="connsiteX6" fmla="*/ 11 w 98792"/>
              <a:gd name="connsiteY6" fmla="*/ 284708 h 285305"/>
              <a:gd name="connsiteX7" fmla="*/ 57161 w 98792"/>
              <a:gd name="connsiteY7" fmla="*/ 273595 h 285305"/>
              <a:gd name="connsiteX8" fmla="*/ 93674 w 98792"/>
              <a:gd name="connsiteY8" fmla="*/ 246608 h 285305"/>
              <a:gd name="connsiteX9" fmla="*/ 90499 w 98792"/>
              <a:gd name="connsiteY9" fmla="*/ 138658 h 285305"/>
              <a:gd name="connsiteX10" fmla="*/ 60336 w 98792"/>
              <a:gd name="connsiteY10" fmla="*/ 83095 h 285305"/>
              <a:gd name="connsiteX11" fmla="*/ 55574 w 98792"/>
              <a:gd name="connsiteY11" fmla="*/ 545 h 28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92" h="285305">
                <a:moveTo>
                  <a:pt x="55574" y="545"/>
                </a:moveTo>
                <a:cubicBezTo>
                  <a:pt x="61395" y="7953"/>
                  <a:pt x="88382" y="96060"/>
                  <a:pt x="95261" y="127545"/>
                </a:cubicBezTo>
                <a:cubicBezTo>
                  <a:pt x="102140" y="159030"/>
                  <a:pt x="96849" y="170673"/>
                  <a:pt x="96849" y="189458"/>
                </a:cubicBezTo>
                <a:cubicBezTo>
                  <a:pt x="96849" y="208243"/>
                  <a:pt x="97113" y="228087"/>
                  <a:pt x="95261" y="240258"/>
                </a:cubicBezTo>
                <a:cubicBezTo>
                  <a:pt x="93409" y="252429"/>
                  <a:pt x="92880" y="255604"/>
                  <a:pt x="85736" y="262483"/>
                </a:cubicBezTo>
                <a:cubicBezTo>
                  <a:pt x="78592" y="269362"/>
                  <a:pt x="66686" y="277829"/>
                  <a:pt x="52399" y="281533"/>
                </a:cubicBezTo>
                <a:cubicBezTo>
                  <a:pt x="38112" y="285237"/>
                  <a:pt x="-783" y="286031"/>
                  <a:pt x="11" y="284708"/>
                </a:cubicBezTo>
                <a:cubicBezTo>
                  <a:pt x="805" y="283385"/>
                  <a:pt x="41551" y="279945"/>
                  <a:pt x="57161" y="273595"/>
                </a:cubicBezTo>
                <a:cubicBezTo>
                  <a:pt x="72771" y="267245"/>
                  <a:pt x="88118" y="269098"/>
                  <a:pt x="93674" y="246608"/>
                </a:cubicBezTo>
                <a:cubicBezTo>
                  <a:pt x="99230" y="224119"/>
                  <a:pt x="96055" y="165910"/>
                  <a:pt x="90499" y="138658"/>
                </a:cubicBezTo>
                <a:cubicBezTo>
                  <a:pt x="84943" y="111406"/>
                  <a:pt x="66951" y="102939"/>
                  <a:pt x="60336" y="83095"/>
                </a:cubicBezTo>
                <a:cubicBezTo>
                  <a:pt x="53721" y="63251"/>
                  <a:pt x="49753" y="-6863"/>
                  <a:pt x="55574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FA1C0BA2-543A-42FA-989D-190BDEB1E1B2}"/>
              </a:ext>
            </a:extLst>
          </p:cNvPr>
          <p:cNvSpPr/>
          <p:nvPr/>
        </p:nvSpPr>
        <p:spPr>
          <a:xfrm>
            <a:off x="3592998" y="6471359"/>
            <a:ext cx="66874" cy="261397"/>
          </a:xfrm>
          <a:custGeom>
            <a:avLst/>
            <a:gdLst>
              <a:gd name="connsiteX0" fmla="*/ 66190 w 66874"/>
              <a:gd name="connsiteY0" fmla="*/ 879 h 261397"/>
              <a:gd name="connsiteX1" fmla="*/ 15390 w 66874"/>
              <a:gd name="connsiteY1" fmla="*/ 113591 h 261397"/>
              <a:gd name="connsiteX2" fmla="*/ 5865 w 66874"/>
              <a:gd name="connsiteY2" fmla="*/ 197729 h 261397"/>
              <a:gd name="connsiteX3" fmla="*/ 1102 w 66874"/>
              <a:gd name="connsiteY3" fmla="*/ 261229 h 261397"/>
              <a:gd name="connsiteX4" fmla="*/ 2690 w 66874"/>
              <a:gd name="connsiteY4" fmla="*/ 213604 h 261397"/>
              <a:gd name="connsiteX5" fmla="*/ 28090 w 66874"/>
              <a:gd name="connsiteY5" fmla="*/ 134229 h 261397"/>
              <a:gd name="connsiteX6" fmla="*/ 43965 w 66874"/>
              <a:gd name="connsiteY6" fmla="*/ 64379 h 261397"/>
              <a:gd name="connsiteX7" fmla="*/ 66190 w 66874"/>
              <a:gd name="connsiteY7" fmla="*/ 879 h 2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74" h="261397">
                <a:moveTo>
                  <a:pt x="66190" y="879"/>
                </a:moveTo>
                <a:cubicBezTo>
                  <a:pt x="61428" y="9081"/>
                  <a:pt x="25444" y="80783"/>
                  <a:pt x="15390" y="113591"/>
                </a:cubicBezTo>
                <a:cubicBezTo>
                  <a:pt x="5336" y="146399"/>
                  <a:pt x="8246" y="173123"/>
                  <a:pt x="5865" y="197729"/>
                </a:cubicBezTo>
                <a:cubicBezTo>
                  <a:pt x="3484" y="222335"/>
                  <a:pt x="1631" y="258583"/>
                  <a:pt x="1102" y="261229"/>
                </a:cubicBezTo>
                <a:cubicBezTo>
                  <a:pt x="573" y="263875"/>
                  <a:pt x="-1808" y="234771"/>
                  <a:pt x="2690" y="213604"/>
                </a:cubicBezTo>
                <a:cubicBezTo>
                  <a:pt x="7188" y="192437"/>
                  <a:pt x="21211" y="159100"/>
                  <a:pt x="28090" y="134229"/>
                </a:cubicBezTo>
                <a:cubicBezTo>
                  <a:pt x="34969" y="109358"/>
                  <a:pt x="38409" y="84752"/>
                  <a:pt x="43965" y="64379"/>
                </a:cubicBezTo>
                <a:cubicBezTo>
                  <a:pt x="49521" y="44006"/>
                  <a:pt x="70952" y="-7323"/>
                  <a:pt x="66190" y="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67A30F25-1F8C-4FA0-9B49-06841318FF85}"/>
              </a:ext>
            </a:extLst>
          </p:cNvPr>
          <p:cNvSpPr/>
          <p:nvPr/>
        </p:nvSpPr>
        <p:spPr>
          <a:xfrm>
            <a:off x="3590572" y="6476864"/>
            <a:ext cx="167083" cy="291116"/>
          </a:xfrm>
          <a:custGeom>
            <a:avLst/>
            <a:gdLst>
              <a:gd name="connsiteX0" fmla="*/ 108303 w 167083"/>
              <a:gd name="connsiteY0" fmla="*/ 136 h 291116"/>
              <a:gd name="connsiteX1" fmla="*/ 163866 w 167083"/>
              <a:gd name="connsiteY1" fmla="*/ 100149 h 291116"/>
              <a:gd name="connsiteX2" fmla="*/ 152753 w 167083"/>
              <a:gd name="connsiteY2" fmla="*/ 249374 h 291116"/>
              <a:gd name="connsiteX3" fmla="*/ 89253 w 167083"/>
              <a:gd name="connsiteY3" fmla="*/ 290649 h 291116"/>
              <a:gd name="connsiteX4" fmla="*/ 41628 w 167083"/>
              <a:gd name="connsiteY4" fmla="*/ 270011 h 291116"/>
              <a:gd name="connsiteX5" fmla="*/ 353 w 167083"/>
              <a:gd name="connsiteY5" fmla="*/ 244611 h 291116"/>
              <a:gd name="connsiteX6" fmla="*/ 65441 w 167083"/>
              <a:gd name="connsiteY6" fmla="*/ 271599 h 291116"/>
              <a:gd name="connsiteX7" fmla="*/ 90841 w 167083"/>
              <a:gd name="connsiteY7" fmla="*/ 276361 h 291116"/>
              <a:gd name="connsiteX8" fmla="*/ 149578 w 167083"/>
              <a:gd name="connsiteY8" fmla="*/ 235086 h 291116"/>
              <a:gd name="connsiteX9" fmla="*/ 152753 w 167083"/>
              <a:gd name="connsiteY9" fmla="*/ 214449 h 291116"/>
              <a:gd name="connsiteX10" fmla="*/ 157516 w 167083"/>
              <a:gd name="connsiteY10" fmla="*/ 79511 h 291116"/>
              <a:gd name="connsiteX11" fmla="*/ 138466 w 167083"/>
              <a:gd name="connsiteY11" fmla="*/ 77924 h 291116"/>
              <a:gd name="connsiteX12" fmla="*/ 108303 w 167083"/>
              <a:gd name="connsiteY12" fmla="*/ 136 h 2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083" h="291116">
                <a:moveTo>
                  <a:pt x="108303" y="136"/>
                </a:moveTo>
                <a:cubicBezTo>
                  <a:pt x="112536" y="3840"/>
                  <a:pt x="156458" y="58609"/>
                  <a:pt x="163866" y="100149"/>
                </a:cubicBezTo>
                <a:cubicBezTo>
                  <a:pt x="171274" y="141689"/>
                  <a:pt x="165189" y="217624"/>
                  <a:pt x="152753" y="249374"/>
                </a:cubicBezTo>
                <a:cubicBezTo>
                  <a:pt x="140318" y="281124"/>
                  <a:pt x="107774" y="287209"/>
                  <a:pt x="89253" y="290649"/>
                </a:cubicBezTo>
                <a:cubicBezTo>
                  <a:pt x="70732" y="294089"/>
                  <a:pt x="56445" y="277684"/>
                  <a:pt x="41628" y="270011"/>
                </a:cubicBezTo>
                <a:cubicBezTo>
                  <a:pt x="26811" y="262338"/>
                  <a:pt x="-3616" y="244346"/>
                  <a:pt x="353" y="244611"/>
                </a:cubicBezTo>
                <a:cubicBezTo>
                  <a:pt x="4322" y="244876"/>
                  <a:pt x="50360" y="266307"/>
                  <a:pt x="65441" y="271599"/>
                </a:cubicBezTo>
                <a:cubicBezTo>
                  <a:pt x="80522" y="276891"/>
                  <a:pt x="76818" y="282446"/>
                  <a:pt x="90841" y="276361"/>
                </a:cubicBezTo>
                <a:cubicBezTo>
                  <a:pt x="104864" y="270276"/>
                  <a:pt x="139259" y="245405"/>
                  <a:pt x="149578" y="235086"/>
                </a:cubicBezTo>
                <a:cubicBezTo>
                  <a:pt x="159897" y="224767"/>
                  <a:pt x="151430" y="240378"/>
                  <a:pt x="152753" y="214449"/>
                </a:cubicBezTo>
                <a:cubicBezTo>
                  <a:pt x="154076" y="188520"/>
                  <a:pt x="159897" y="102265"/>
                  <a:pt x="157516" y="79511"/>
                </a:cubicBezTo>
                <a:cubicBezTo>
                  <a:pt x="155135" y="56757"/>
                  <a:pt x="145874" y="86655"/>
                  <a:pt x="138466" y="77924"/>
                </a:cubicBezTo>
                <a:cubicBezTo>
                  <a:pt x="131058" y="69193"/>
                  <a:pt x="104070" y="-3568"/>
                  <a:pt x="108303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30A84F3E-89CB-4812-8811-E0A47044DF96}"/>
              </a:ext>
            </a:extLst>
          </p:cNvPr>
          <p:cNvSpPr/>
          <p:nvPr/>
        </p:nvSpPr>
        <p:spPr>
          <a:xfrm>
            <a:off x="3738188" y="6489577"/>
            <a:ext cx="81496" cy="287389"/>
          </a:xfrm>
          <a:custGeom>
            <a:avLst/>
            <a:gdLst>
              <a:gd name="connsiteX0" fmla="*/ 81337 w 81496"/>
              <a:gd name="connsiteY0" fmla="*/ 123 h 287389"/>
              <a:gd name="connsiteX1" fmla="*/ 28950 w 81496"/>
              <a:gd name="connsiteY1" fmla="*/ 63623 h 287389"/>
              <a:gd name="connsiteX2" fmla="*/ 19425 w 81496"/>
              <a:gd name="connsiteY2" fmla="*/ 101723 h 287389"/>
              <a:gd name="connsiteX3" fmla="*/ 19425 w 81496"/>
              <a:gd name="connsiteY3" fmla="*/ 149348 h 287389"/>
              <a:gd name="connsiteX4" fmla="*/ 33712 w 81496"/>
              <a:gd name="connsiteY4" fmla="*/ 285873 h 287389"/>
              <a:gd name="connsiteX5" fmla="*/ 5137 w 81496"/>
              <a:gd name="connsiteY5" fmla="*/ 216023 h 287389"/>
              <a:gd name="connsiteX6" fmla="*/ 375 w 81496"/>
              <a:gd name="connsiteY6" fmla="*/ 116011 h 287389"/>
              <a:gd name="connsiteX7" fmla="*/ 9900 w 81496"/>
              <a:gd name="connsiteY7" fmla="*/ 81086 h 287389"/>
              <a:gd name="connsiteX8" fmla="*/ 81337 w 81496"/>
              <a:gd name="connsiteY8" fmla="*/ 123 h 28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496" h="287389">
                <a:moveTo>
                  <a:pt x="81337" y="123"/>
                </a:moveTo>
                <a:cubicBezTo>
                  <a:pt x="84512" y="-2788"/>
                  <a:pt x="39269" y="46690"/>
                  <a:pt x="28950" y="63623"/>
                </a:cubicBezTo>
                <a:cubicBezTo>
                  <a:pt x="18631" y="80556"/>
                  <a:pt x="21012" y="87436"/>
                  <a:pt x="19425" y="101723"/>
                </a:cubicBezTo>
                <a:cubicBezTo>
                  <a:pt x="17838" y="116010"/>
                  <a:pt x="17044" y="118656"/>
                  <a:pt x="19425" y="149348"/>
                </a:cubicBezTo>
                <a:cubicBezTo>
                  <a:pt x="21806" y="180040"/>
                  <a:pt x="36093" y="274761"/>
                  <a:pt x="33712" y="285873"/>
                </a:cubicBezTo>
                <a:cubicBezTo>
                  <a:pt x="31331" y="296985"/>
                  <a:pt x="10693" y="244333"/>
                  <a:pt x="5137" y="216023"/>
                </a:cubicBezTo>
                <a:cubicBezTo>
                  <a:pt x="-419" y="187713"/>
                  <a:pt x="-419" y="138500"/>
                  <a:pt x="375" y="116011"/>
                </a:cubicBezTo>
                <a:cubicBezTo>
                  <a:pt x="1169" y="93522"/>
                  <a:pt x="-154" y="100930"/>
                  <a:pt x="9900" y="81086"/>
                </a:cubicBezTo>
                <a:cubicBezTo>
                  <a:pt x="19954" y="61242"/>
                  <a:pt x="78162" y="3034"/>
                  <a:pt x="8133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96129A3-32E3-40B5-AE77-034A2C1CABB6}"/>
              </a:ext>
            </a:extLst>
          </p:cNvPr>
          <p:cNvSpPr/>
          <p:nvPr/>
        </p:nvSpPr>
        <p:spPr>
          <a:xfrm>
            <a:off x="3827330" y="6473022"/>
            <a:ext cx="174857" cy="309851"/>
          </a:xfrm>
          <a:custGeom>
            <a:avLst/>
            <a:gdLst>
              <a:gd name="connsiteX0" fmla="*/ 133 w 174857"/>
              <a:gd name="connsiteY0" fmla="*/ 803 h 309851"/>
              <a:gd name="connsiteX1" fmla="*/ 93795 w 174857"/>
              <a:gd name="connsiteY1" fmla="*/ 35728 h 309851"/>
              <a:gd name="connsiteX2" fmla="*/ 138245 w 174857"/>
              <a:gd name="connsiteY2" fmla="*/ 81766 h 309851"/>
              <a:gd name="connsiteX3" fmla="*/ 152533 w 174857"/>
              <a:gd name="connsiteY3" fmla="*/ 119866 h 309851"/>
              <a:gd name="connsiteX4" fmla="*/ 169995 w 174857"/>
              <a:gd name="connsiteY4" fmla="*/ 242103 h 309851"/>
              <a:gd name="connsiteX5" fmla="*/ 174758 w 174857"/>
              <a:gd name="connsiteY5" fmla="*/ 286553 h 309851"/>
              <a:gd name="connsiteX6" fmla="*/ 166820 w 174857"/>
              <a:gd name="connsiteY6" fmla="*/ 307191 h 309851"/>
              <a:gd name="connsiteX7" fmla="*/ 155708 w 174857"/>
              <a:gd name="connsiteY7" fmla="*/ 227816 h 309851"/>
              <a:gd name="connsiteX8" fmla="*/ 135070 w 174857"/>
              <a:gd name="connsiteY8" fmla="*/ 96053 h 309851"/>
              <a:gd name="connsiteX9" fmla="*/ 116020 w 174857"/>
              <a:gd name="connsiteY9" fmla="*/ 70653 h 309851"/>
              <a:gd name="connsiteX10" fmla="*/ 133 w 174857"/>
              <a:gd name="connsiteY10" fmla="*/ 803 h 30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857" h="309851">
                <a:moveTo>
                  <a:pt x="133" y="803"/>
                </a:moveTo>
                <a:cubicBezTo>
                  <a:pt x="-3571" y="-5018"/>
                  <a:pt x="70776" y="22234"/>
                  <a:pt x="93795" y="35728"/>
                </a:cubicBezTo>
                <a:cubicBezTo>
                  <a:pt x="116814" y="49222"/>
                  <a:pt x="128455" y="67743"/>
                  <a:pt x="138245" y="81766"/>
                </a:cubicBezTo>
                <a:cubicBezTo>
                  <a:pt x="148035" y="95789"/>
                  <a:pt x="147241" y="93143"/>
                  <a:pt x="152533" y="119866"/>
                </a:cubicBezTo>
                <a:cubicBezTo>
                  <a:pt x="157825" y="146589"/>
                  <a:pt x="166291" y="214322"/>
                  <a:pt x="169995" y="242103"/>
                </a:cubicBezTo>
                <a:cubicBezTo>
                  <a:pt x="173699" y="269884"/>
                  <a:pt x="175287" y="275705"/>
                  <a:pt x="174758" y="286553"/>
                </a:cubicBezTo>
                <a:cubicBezTo>
                  <a:pt x="174229" y="297401"/>
                  <a:pt x="169995" y="316980"/>
                  <a:pt x="166820" y="307191"/>
                </a:cubicBezTo>
                <a:cubicBezTo>
                  <a:pt x="163645" y="297402"/>
                  <a:pt x="161000" y="263006"/>
                  <a:pt x="155708" y="227816"/>
                </a:cubicBezTo>
                <a:cubicBezTo>
                  <a:pt x="150416" y="192626"/>
                  <a:pt x="141685" y="122247"/>
                  <a:pt x="135070" y="96053"/>
                </a:cubicBezTo>
                <a:cubicBezTo>
                  <a:pt x="128455" y="69859"/>
                  <a:pt x="134012" y="83882"/>
                  <a:pt x="116020" y="70653"/>
                </a:cubicBezTo>
                <a:cubicBezTo>
                  <a:pt x="98028" y="57424"/>
                  <a:pt x="3837" y="6624"/>
                  <a:pt x="133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D509EC1-A7DB-4677-BC38-C451DFC9D792}"/>
              </a:ext>
            </a:extLst>
          </p:cNvPr>
          <p:cNvSpPr/>
          <p:nvPr/>
        </p:nvSpPr>
        <p:spPr>
          <a:xfrm>
            <a:off x="3769721" y="6767388"/>
            <a:ext cx="237923" cy="28118"/>
          </a:xfrm>
          <a:custGeom>
            <a:avLst/>
            <a:gdLst>
              <a:gd name="connsiteX0" fmla="*/ 592 w 237923"/>
              <a:gd name="connsiteY0" fmla="*/ 1712 h 28118"/>
              <a:gd name="connsiteX1" fmla="*/ 105367 w 237923"/>
              <a:gd name="connsiteY1" fmla="*/ 12825 h 28118"/>
              <a:gd name="connsiteX2" fmla="*/ 132354 w 237923"/>
              <a:gd name="connsiteY2" fmla="*/ 125 h 28118"/>
              <a:gd name="connsiteX3" fmla="*/ 237129 w 237923"/>
              <a:gd name="connsiteY3" fmla="*/ 22350 h 28118"/>
              <a:gd name="connsiteX4" fmla="*/ 70442 w 237923"/>
              <a:gd name="connsiteY4" fmla="*/ 27112 h 28118"/>
              <a:gd name="connsiteX5" fmla="*/ 592 w 237923"/>
              <a:gd name="connsiteY5" fmla="*/ 1712 h 2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923" h="28118">
                <a:moveTo>
                  <a:pt x="592" y="1712"/>
                </a:moveTo>
                <a:cubicBezTo>
                  <a:pt x="6413" y="-669"/>
                  <a:pt x="83407" y="13089"/>
                  <a:pt x="105367" y="12825"/>
                </a:cubicBezTo>
                <a:cubicBezTo>
                  <a:pt x="127327" y="12561"/>
                  <a:pt x="110394" y="-1462"/>
                  <a:pt x="132354" y="125"/>
                </a:cubicBezTo>
                <a:cubicBezTo>
                  <a:pt x="154314" y="1712"/>
                  <a:pt x="247447" y="17852"/>
                  <a:pt x="237129" y="22350"/>
                </a:cubicBezTo>
                <a:cubicBezTo>
                  <a:pt x="226811" y="26848"/>
                  <a:pt x="108013" y="29758"/>
                  <a:pt x="70442" y="27112"/>
                </a:cubicBezTo>
                <a:cubicBezTo>
                  <a:pt x="32871" y="24466"/>
                  <a:pt x="-5229" y="4093"/>
                  <a:pt x="592" y="1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3CF1B212-45D9-4E7B-B9F0-A5379262E498}"/>
              </a:ext>
            </a:extLst>
          </p:cNvPr>
          <p:cNvSpPr/>
          <p:nvPr/>
        </p:nvSpPr>
        <p:spPr>
          <a:xfrm>
            <a:off x="3977629" y="6427520"/>
            <a:ext cx="89588" cy="339707"/>
          </a:xfrm>
          <a:custGeom>
            <a:avLst/>
            <a:gdLst>
              <a:gd name="connsiteX0" fmla="*/ 89546 w 89588"/>
              <a:gd name="connsiteY0" fmla="*/ 268 h 339707"/>
              <a:gd name="connsiteX1" fmla="*/ 11759 w 89588"/>
              <a:gd name="connsiteY1" fmla="*/ 87580 h 339707"/>
              <a:gd name="connsiteX2" fmla="*/ 646 w 89588"/>
              <a:gd name="connsiteY2" fmla="*/ 152668 h 339707"/>
              <a:gd name="connsiteX3" fmla="*/ 14934 w 89588"/>
              <a:gd name="connsiteY3" fmla="*/ 292368 h 339707"/>
              <a:gd name="connsiteX4" fmla="*/ 18109 w 89588"/>
              <a:gd name="connsiteY4" fmla="*/ 338405 h 339707"/>
              <a:gd name="connsiteX5" fmla="*/ 27634 w 89588"/>
              <a:gd name="connsiteY5" fmla="*/ 309830 h 339707"/>
              <a:gd name="connsiteX6" fmla="*/ 13346 w 89588"/>
              <a:gd name="connsiteY6" fmla="*/ 144730 h 339707"/>
              <a:gd name="connsiteX7" fmla="*/ 22871 w 89588"/>
              <a:gd name="connsiteY7" fmla="*/ 117743 h 339707"/>
              <a:gd name="connsiteX8" fmla="*/ 89546 w 89588"/>
              <a:gd name="connsiteY8" fmla="*/ 268 h 33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88" h="339707">
                <a:moveTo>
                  <a:pt x="89546" y="268"/>
                </a:moveTo>
                <a:cubicBezTo>
                  <a:pt x="87694" y="-4759"/>
                  <a:pt x="26576" y="62180"/>
                  <a:pt x="11759" y="87580"/>
                </a:cubicBezTo>
                <a:cubicBezTo>
                  <a:pt x="-3058" y="112980"/>
                  <a:pt x="117" y="118537"/>
                  <a:pt x="646" y="152668"/>
                </a:cubicBezTo>
                <a:cubicBezTo>
                  <a:pt x="1175" y="186799"/>
                  <a:pt x="12024" y="261412"/>
                  <a:pt x="14934" y="292368"/>
                </a:cubicBezTo>
                <a:cubicBezTo>
                  <a:pt x="17844" y="323324"/>
                  <a:pt x="15992" y="335495"/>
                  <a:pt x="18109" y="338405"/>
                </a:cubicBezTo>
                <a:cubicBezTo>
                  <a:pt x="20226" y="341315"/>
                  <a:pt x="28428" y="342109"/>
                  <a:pt x="27634" y="309830"/>
                </a:cubicBezTo>
                <a:cubicBezTo>
                  <a:pt x="26840" y="277551"/>
                  <a:pt x="14140" y="176744"/>
                  <a:pt x="13346" y="144730"/>
                </a:cubicBezTo>
                <a:cubicBezTo>
                  <a:pt x="12552" y="112716"/>
                  <a:pt x="13611" y="136793"/>
                  <a:pt x="22871" y="117743"/>
                </a:cubicBezTo>
                <a:cubicBezTo>
                  <a:pt x="32131" y="98693"/>
                  <a:pt x="91398" y="5295"/>
                  <a:pt x="89546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EA0FB323-BCB9-4F9E-B244-9D0948F26CBF}"/>
              </a:ext>
            </a:extLst>
          </p:cNvPr>
          <p:cNvSpPr/>
          <p:nvPr/>
        </p:nvSpPr>
        <p:spPr>
          <a:xfrm>
            <a:off x="4073451" y="6426179"/>
            <a:ext cx="159731" cy="338535"/>
          </a:xfrm>
          <a:custGeom>
            <a:avLst/>
            <a:gdLst>
              <a:gd name="connsiteX0" fmla="*/ 74 w 159731"/>
              <a:gd name="connsiteY0" fmla="*/ 21 h 338535"/>
              <a:gd name="connsiteX1" fmla="*/ 133424 w 159731"/>
              <a:gd name="connsiteY1" fmla="*/ 114321 h 338535"/>
              <a:gd name="connsiteX2" fmla="*/ 150887 w 159731"/>
              <a:gd name="connsiteY2" fmla="*/ 174646 h 338535"/>
              <a:gd name="connsiteX3" fmla="*/ 158824 w 159731"/>
              <a:gd name="connsiteY3" fmla="*/ 296884 h 338535"/>
              <a:gd name="connsiteX4" fmla="*/ 130249 w 159731"/>
              <a:gd name="connsiteY4" fmla="*/ 338159 h 338535"/>
              <a:gd name="connsiteX5" fmla="*/ 138187 w 159731"/>
              <a:gd name="connsiteY5" fmla="*/ 277834 h 338535"/>
              <a:gd name="connsiteX6" fmla="*/ 131837 w 159731"/>
              <a:gd name="connsiteY6" fmla="*/ 150834 h 338535"/>
              <a:gd name="connsiteX7" fmla="*/ 114374 w 159731"/>
              <a:gd name="connsiteY7" fmla="*/ 123846 h 338535"/>
              <a:gd name="connsiteX8" fmla="*/ 74 w 159731"/>
              <a:gd name="connsiteY8" fmla="*/ 21 h 3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731" h="338535">
                <a:moveTo>
                  <a:pt x="74" y="21"/>
                </a:moveTo>
                <a:cubicBezTo>
                  <a:pt x="3249" y="-1566"/>
                  <a:pt x="108289" y="85217"/>
                  <a:pt x="133424" y="114321"/>
                </a:cubicBezTo>
                <a:cubicBezTo>
                  <a:pt x="158559" y="143425"/>
                  <a:pt x="146654" y="144219"/>
                  <a:pt x="150887" y="174646"/>
                </a:cubicBezTo>
                <a:cubicBezTo>
                  <a:pt x="155120" y="205073"/>
                  <a:pt x="162264" y="269632"/>
                  <a:pt x="158824" y="296884"/>
                </a:cubicBezTo>
                <a:cubicBezTo>
                  <a:pt x="155384" y="324136"/>
                  <a:pt x="133689" y="341334"/>
                  <a:pt x="130249" y="338159"/>
                </a:cubicBezTo>
                <a:cubicBezTo>
                  <a:pt x="126809" y="334984"/>
                  <a:pt x="137922" y="309055"/>
                  <a:pt x="138187" y="277834"/>
                </a:cubicBezTo>
                <a:cubicBezTo>
                  <a:pt x="138452" y="246613"/>
                  <a:pt x="135806" y="176498"/>
                  <a:pt x="131837" y="150834"/>
                </a:cubicBezTo>
                <a:cubicBezTo>
                  <a:pt x="127868" y="125170"/>
                  <a:pt x="133159" y="146336"/>
                  <a:pt x="114374" y="123846"/>
                </a:cubicBezTo>
                <a:cubicBezTo>
                  <a:pt x="95589" y="101356"/>
                  <a:pt x="-3101" y="1608"/>
                  <a:pt x="7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54F06E3-E1B0-4D79-8B19-4C846C81BDCC}"/>
              </a:ext>
            </a:extLst>
          </p:cNvPr>
          <p:cNvSpPr/>
          <p:nvPr/>
        </p:nvSpPr>
        <p:spPr>
          <a:xfrm>
            <a:off x="3992357" y="6741939"/>
            <a:ext cx="236962" cy="40676"/>
          </a:xfrm>
          <a:custGeom>
            <a:avLst/>
            <a:gdLst>
              <a:gd name="connsiteX0" fmla="*/ 236743 w 236962"/>
              <a:gd name="connsiteY0" fmla="*/ 174 h 40676"/>
              <a:gd name="connsiteX1" fmla="*/ 147843 w 236962"/>
              <a:gd name="connsiteY1" fmla="*/ 36686 h 40676"/>
              <a:gd name="connsiteX2" fmla="*/ 33543 w 236962"/>
              <a:gd name="connsiteY2" fmla="*/ 36686 h 40676"/>
              <a:gd name="connsiteX3" fmla="*/ 206 w 236962"/>
              <a:gd name="connsiteY3" fmla="*/ 9699 h 40676"/>
              <a:gd name="connsiteX4" fmla="*/ 44656 w 236962"/>
              <a:gd name="connsiteY4" fmla="*/ 19224 h 40676"/>
              <a:gd name="connsiteX5" fmla="*/ 109743 w 236962"/>
              <a:gd name="connsiteY5" fmla="*/ 23986 h 40676"/>
              <a:gd name="connsiteX6" fmla="*/ 171656 w 236962"/>
              <a:gd name="connsiteY6" fmla="*/ 22399 h 40676"/>
              <a:gd name="connsiteX7" fmla="*/ 236743 w 236962"/>
              <a:gd name="connsiteY7" fmla="*/ 174 h 4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962" h="40676">
                <a:moveTo>
                  <a:pt x="236743" y="174"/>
                </a:moveTo>
                <a:cubicBezTo>
                  <a:pt x="232774" y="2555"/>
                  <a:pt x="181710" y="30601"/>
                  <a:pt x="147843" y="36686"/>
                </a:cubicBezTo>
                <a:cubicBezTo>
                  <a:pt x="113976" y="42771"/>
                  <a:pt x="58149" y="41184"/>
                  <a:pt x="33543" y="36686"/>
                </a:cubicBezTo>
                <a:cubicBezTo>
                  <a:pt x="8937" y="32188"/>
                  <a:pt x="-1646" y="12609"/>
                  <a:pt x="206" y="9699"/>
                </a:cubicBezTo>
                <a:cubicBezTo>
                  <a:pt x="2058" y="6789"/>
                  <a:pt x="26400" y="16843"/>
                  <a:pt x="44656" y="19224"/>
                </a:cubicBezTo>
                <a:cubicBezTo>
                  <a:pt x="62912" y="21605"/>
                  <a:pt x="88576" y="23457"/>
                  <a:pt x="109743" y="23986"/>
                </a:cubicBezTo>
                <a:cubicBezTo>
                  <a:pt x="130910" y="24515"/>
                  <a:pt x="153664" y="24251"/>
                  <a:pt x="171656" y="22399"/>
                </a:cubicBezTo>
                <a:cubicBezTo>
                  <a:pt x="189648" y="20547"/>
                  <a:pt x="240712" y="-2207"/>
                  <a:pt x="236743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47199F0F-D421-46B7-9D89-BDABFB27F3F1}"/>
              </a:ext>
            </a:extLst>
          </p:cNvPr>
          <p:cNvSpPr/>
          <p:nvPr/>
        </p:nvSpPr>
        <p:spPr>
          <a:xfrm>
            <a:off x="4207436" y="6438631"/>
            <a:ext cx="180417" cy="298021"/>
          </a:xfrm>
          <a:custGeom>
            <a:avLst/>
            <a:gdLst>
              <a:gd name="connsiteX0" fmla="*/ 77227 w 180417"/>
              <a:gd name="connsiteY0" fmla="*/ 269 h 298021"/>
              <a:gd name="connsiteX1" fmla="*/ 29602 w 180417"/>
              <a:gd name="connsiteY1" fmla="*/ 47894 h 298021"/>
              <a:gd name="connsiteX2" fmla="*/ 7377 w 180417"/>
              <a:gd name="connsiteY2" fmla="*/ 95519 h 298021"/>
              <a:gd name="connsiteX3" fmla="*/ 1027 w 180417"/>
              <a:gd name="connsiteY3" fmla="*/ 174894 h 298021"/>
              <a:gd name="connsiteX4" fmla="*/ 26427 w 180417"/>
              <a:gd name="connsiteY4" fmla="*/ 255857 h 298021"/>
              <a:gd name="connsiteX5" fmla="*/ 62939 w 180417"/>
              <a:gd name="connsiteY5" fmla="*/ 292369 h 298021"/>
              <a:gd name="connsiteX6" fmla="*/ 102627 w 180417"/>
              <a:gd name="connsiteY6" fmla="*/ 297132 h 298021"/>
              <a:gd name="connsiteX7" fmla="*/ 153427 w 180417"/>
              <a:gd name="connsiteY7" fmla="*/ 284432 h 298021"/>
              <a:gd name="connsiteX8" fmla="*/ 180414 w 180417"/>
              <a:gd name="connsiteY8" fmla="*/ 241569 h 298021"/>
              <a:gd name="connsiteX9" fmla="*/ 151839 w 180417"/>
              <a:gd name="connsiteY9" fmla="*/ 266969 h 298021"/>
              <a:gd name="connsiteX10" fmla="*/ 108977 w 180417"/>
              <a:gd name="connsiteY10" fmla="*/ 274907 h 298021"/>
              <a:gd name="connsiteX11" fmla="*/ 58177 w 180417"/>
              <a:gd name="connsiteY11" fmla="*/ 262207 h 298021"/>
              <a:gd name="connsiteX12" fmla="*/ 43889 w 180417"/>
              <a:gd name="connsiteY12" fmla="*/ 249507 h 298021"/>
              <a:gd name="connsiteX13" fmla="*/ 26427 w 180417"/>
              <a:gd name="connsiteY13" fmla="*/ 190769 h 298021"/>
              <a:gd name="connsiteX14" fmla="*/ 37539 w 180417"/>
              <a:gd name="connsiteY14" fmla="*/ 70119 h 298021"/>
              <a:gd name="connsiteX15" fmla="*/ 77227 w 180417"/>
              <a:gd name="connsiteY15" fmla="*/ 269 h 29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417" h="298021">
                <a:moveTo>
                  <a:pt x="77227" y="269"/>
                </a:moveTo>
                <a:cubicBezTo>
                  <a:pt x="75904" y="-3435"/>
                  <a:pt x="41244" y="32019"/>
                  <a:pt x="29602" y="47894"/>
                </a:cubicBezTo>
                <a:cubicBezTo>
                  <a:pt x="17960" y="63769"/>
                  <a:pt x="12139" y="74352"/>
                  <a:pt x="7377" y="95519"/>
                </a:cubicBezTo>
                <a:cubicBezTo>
                  <a:pt x="2615" y="116686"/>
                  <a:pt x="-2148" y="148171"/>
                  <a:pt x="1027" y="174894"/>
                </a:cubicBezTo>
                <a:cubicBezTo>
                  <a:pt x="4202" y="201617"/>
                  <a:pt x="16108" y="236278"/>
                  <a:pt x="26427" y="255857"/>
                </a:cubicBezTo>
                <a:cubicBezTo>
                  <a:pt x="36746" y="275436"/>
                  <a:pt x="50239" y="285490"/>
                  <a:pt x="62939" y="292369"/>
                </a:cubicBezTo>
                <a:cubicBezTo>
                  <a:pt x="75639" y="299248"/>
                  <a:pt x="87546" y="298455"/>
                  <a:pt x="102627" y="297132"/>
                </a:cubicBezTo>
                <a:cubicBezTo>
                  <a:pt x="117708" y="295809"/>
                  <a:pt x="140463" y="293693"/>
                  <a:pt x="153427" y="284432"/>
                </a:cubicBezTo>
                <a:cubicBezTo>
                  <a:pt x="166392" y="275172"/>
                  <a:pt x="180679" y="244479"/>
                  <a:pt x="180414" y="241569"/>
                </a:cubicBezTo>
                <a:cubicBezTo>
                  <a:pt x="180149" y="238659"/>
                  <a:pt x="163745" y="261413"/>
                  <a:pt x="151839" y="266969"/>
                </a:cubicBezTo>
                <a:cubicBezTo>
                  <a:pt x="139933" y="272525"/>
                  <a:pt x="124587" y="275701"/>
                  <a:pt x="108977" y="274907"/>
                </a:cubicBezTo>
                <a:cubicBezTo>
                  <a:pt x="93367" y="274113"/>
                  <a:pt x="69025" y="266440"/>
                  <a:pt x="58177" y="262207"/>
                </a:cubicBezTo>
                <a:cubicBezTo>
                  <a:pt x="47329" y="257974"/>
                  <a:pt x="49181" y="261413"/>
                  <a:pt x="43889" y="249507"/>
                </a:cubicBezTo>
                <a:cubicBezTo>
                  <a:pt x="38597" y="237601"/>
                  <a:pt x="27485" y="220667"/>
                  <a:pt x="26427" y="190769"/>
                </a:cubicBezTo>
                <a:cubicBezTo>
                  <a:pt x="25369" y="160871"/>
                  <a:pt x="31983" y="100017"/>
                  <a:pt x="37539" y="70119"/>
                </a:cubicBezTo>
                <a:cubicBezTo>
                  <a:pt x="43095" y="40221"/>
                  <a:pt x="78550" y="3973"/>
                  <a:pt x="77227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5FBA020F-AB19-4608-9B38-82A737168584}"/>
              </a:ext>
            </a:extLst>
          </p:cNvPr>
          <p:cNvSpPr/>
          <p:nvPr/>
        </p:nvSpPr>
        <p:spPr>
          <a:xfrm>
            <a:off x="4279747" y="6432446"/>
            <a:ext cx="108122" cy="261170"/>
          </a:xfrm>
          <a:custGeom>
            <a:avLst/>
            <a:gdLst>
              <a:gd name="connsiteX0" fmla="*/ 153 w 108122"/>
              <a:gd name="connsiteY0" fmla="*/ 1692 h 261170"/>
              <a:gd name="connsiteX1" fmla="*/ 76353 w 108122"/>
              <a:gd name="connsiteY1" fmla="*/ 101704 h 261170"/>
              <a:gd name="connsiteX2" fmla="*/ 106516 w 108122"/>
              <a:gd name="connsiteY2" fmla="*/ 260454 h 261170"/>
              <a:gd name="connsiteX3" fmla="*/ 101753 w 108122"/>
              <a:gd name="connsiteY3" fmla="*/ 157267 h 261170"/>
              <a:gd name="connsiteX4" fmla="*/ 82703 w 108122"/>
              <a:gd name="connsiteY4" fmla="*/ 84242 h 261170"/>
              <a:gd name="connsiteX5" fmla="*/ 57303 w 108122"/>
              <a:gd name="connsiteY5" fmla="*/ 42967 h 261170"/>
              <a:gd name="connsiteX6" fmla="*/ 153 w 108122"/>
              <a:gd name="connsiteY6" fmla="*/ 1692 h 26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22" h="261170">
                <a:moveTo>
                  <a:pt x="153" y="1692"/>
                </a:moveTo>
                <a:cubicBezTo>
                  <a:pt x="3328" y="11481"/>
                  <a:pt x="58626" y="58577"/>
                  <a:pt x="76353" y="101704"/>
                </a:cubicBezTo>
                <a:cubicBezTo>
                  <a:pt x="94080" y="144831"/>
                  <a:pt x="102283" y="251194"/>
                  <a:pt x="106516" y="260454"/>
                </a:cubicBezTo>
                <a:cubicBezTo>
                  <a:pt x="110749" y="269714"/>
                  <a:pt x="105722" y="186636"/>
                  <a:pt x="101753" y="157267"/>
                </a:cubicBezTo>
                <a:cubicBezTo>
                  <a:pt x="97784" y="127898"/>
                  <a:pt x="90111" y="103292"/>
                  <a:pt x="82703" y="84242"/>
                </a:cubicBezTo>
                <a:cubicBezTo>
                  <a:pt x="75295" y="65192"/>
                  <a:pt x="70532" y="58842"/>
                  <a:pt x="57303" y="42967"/>
                </a:cubicBezTo>
                <a:cubicBezTo>
                  <a:pt x="44074" y="27092"/>
                  <a:pt x="-3022" y="-8097"/>
                  <a:pt x="153" y="1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B5DA3DD-2BA3-4B0B-9DB7-656B7D44BD03}"/>
              </a:ext>
            </a:extLst>
          </p:cNvPr>
          <p:cNvSpPr/>
          <p:nvPr/>
        </p:nvSpPr>
        <p:spPr>
          <a:xfrm>
            <a:off x="4356270" y="6400774"/>
            <a:ext cx="83968" cy="319313"/>
          </a:xfrm>
          <a:custGeom>
            <a:avLst/>
            <a:gdLst>
              <a:gd name="connsiteX0" fmla="*/ 47455 w 83968"/>
              <a:gd name="connsiteY0" fmla="*/ 26 h 319313"/>
              <a:gd name="connsiteX1" fmla="*/ 3005 w 83968"/>
              <a:gd name="connsiteY1" fmla="*/ 88926 h 319313"/>
              <a:gd name="connsiteX2" fmla="*/ 6180 w 83968"/>
              <a:gd name="connsiteY2" fmla="*/ 128614 h 319313"/>
              <a:gd name="connsiteX3" fmla="*/ 23643 w 83968"/>
              <a:gd name="connsiteY3" fmla="*/ 230214 h 319313"/>
              <a:gd name="connsiteX4" fmla="*/ 36343 w 83968"/>
              <a:gd name="connsiteY4" fmla="*/ 282601 h 319313"/>
              <a:gd name="connsiteX5" fmla="*/ 83968 w 83968"/>
              <a:gd name="connsiteY5" fmla="*/ 319114 h 319313"/>
              <a:gd name="connsiteX6" fmla="*/ 36343 w 83968"/>
              <a:gd name="connsiteY6" fmla="*/ 266726 h 319313"/>
              <a:gd name="connsiteX7" fmla="*/ 28405 w 83968"/>
              <a:gd name="connsiteY7" fmla="*/ 231801 h 319313"/>
              <a:gd name="connsiteX8" fmla="*/ 14118 w 83968"/>
              <a:gd name="connsiteY8" fmla="*/ 98451 h 319313"/>
              <a:gd name="connsiteX9" fmla="*/ 47455 w 83968"/>
              <a:gd name="connsiteY9" fmla="*/ 26 h 31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68" h="319313">
                <a:moveTo>
                  <a:pt x="47455" y="26"/>
                </a:moveTo>
                <a:cubicBezTo>
                  <a:pt x="45603" y="-1561"/>
                  <a:pt x="9884" y="67495"/>
                  <a:pt x="3005" y="88926"/>
                </a:cubicBezTo>
                <a:cubicBezTo>
                  <a:pt x="-3874" y="110357"/>
                  <a:pt x="2740" y="105066"/>
                  <a:pt x="6180" y="128614"/>
                </a:cubicBezTo>
                <a:cubicBezTo>
                  <a:pt x="9620" y="152162"/>
                  <a:pt x="18616" y="204550"/>
                  <a:pt x="23643" y="230214"/>
                </a:cubicBezTo>
                <a:cubicBezTo>
                  <a:pt x="28670" y="255879"/>
                  <a:pt x="26289" y="267784"/>
                  <a:pt x="36343" y="282601"/>
                </a:cubicBezTo>
                <a:cubicBezTo>
                  <a:pt x="46397" y="297418"/>
                  <a:pt x="83968" y="321760"/>
                  <a:pt x="83968" y="319114"/>
                </a:cubicBezTo>
                <a:cubicBezTo>
                  <a:pt x="83968" y="316468"/>
                  <a:pt x="45603" y="281278"/>
                  <a:pt x="36343" y="266726"/>
                </a:cubicBezTo>
                <a:cubicBezTo>
                  <a:pt x="27083" y="252174"/>
                  <a:pt x="32109" y="259847"/>
                  <a:pt x="28405" y="231801"/>
                </a:cubicBezTo>
                <a:cubicBezTo>
                  <a:pt x="24701" y="203755"/>
                  <a:pt x="11208" y="133905"/>
                  <a:pt x="14118" y="98451"/>
                </a:cubicBezTo>
                <a:cubicBezTo>
                  <a:pt x="17028" y="62997"/>
                  <a:pt x="49307" y="1613"/>
                  <a:pt x="4745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B0748F4A-4C6A-4927-AB1C-5A67C5C73CC8}"/>
              </a:ext>
            </a:extLst>
          </p:cNvPr>
          <p:cNvSpPr/>
          <p:nvPr/>
        </p:nvSpPr>
        <p:spPr>
          <a:xfrm>
            <a:off x="4419558" y="6405168"/>
            <a:ext cx="107383" cy="329061"/>
          </a:xfrm>
          <a:custGeom>
            <a:avLst/>
            <a:gdLst>
              <a:gd name="connsiteX0" fmla="*/ 42 w 107383"/>
              <a:gd name="connsiteY0" fmla="*/ 395 h 329061"/>
              <a:gd name="connsiteX1" fmla="*/ 74655 w 107383"/>
              <a:gd name="connsiteY1" fmla="*/ 67070 h 329061"/>
              <a:gd name="connsiteX2" fmla="*/ 103230 w 107383"/>
              <a:gd name="connsiteY2" fmla="*/ 136920 h 329061"/>
              <a:gd name="connsiteX3" fmla="*/ 106405 w 107383"/>
              <a:gd name="connsiteY3" fmla="*/ 251220 h 329061"/>
              <a:gd name="connsiteX4" fmla="*/ 95292 w 107383"/>
              <a:gd name="connsiteY4" fmla="*/ 271857 h 329061"/>
              <a:gd name="connsiteX5" fmla="*/ 12742 w 107383"/>
              <a:gd name="connsiteY5" fmla="*/ 329007 h 329061"/>
              <a:gd name="connsiteX6" fmla="*/ 87355 w 107383"/>
              <a:gd name="connsiteY6" fmla="*/ 260745 h 329061"/>
              <a:gd name="connsiteX7" fmla="*/ 88942 w 107383"/>
              <a:gd name="connsiteY7" fmla="*/ 213120 h 329061"/>
              <a:gd name="connsiteX8" fmla="*/ 85767 w 107383"/>
              <a:gd name="connsiteY8" fmla="*/ 98820 h 329061"/>
              <a:gd name="connsiteX9" fmla="*/ 42 w 107383"/>
              <a:gd name="connsiteY9" fmla="*/ 395 h 32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83" h="329061">
                <a:moveTo>
                  <a:pt x="42" y="395"/>
                </a:moveTo>
                <a:cubicBezTo>
                  <a:pt x="-1810" y="-4897"/>
                  <a:pt x="57457" y="44316"/>
                  <a:pt x="74655" y="67070"/>
                </a:cubicBezTo>
                <a:cubicBezTo>
                  <a:pt x="91853" y="89824"/>
                  <a:pt x="97938" y="106228"/>
                  <a:pt x="103230" y="136920"/>
                </a:cubicBezTo>
                <a:cubicBezTo>
                  <a:pt x="108522" y="167612"/>
                  <a:pt x="107728" y="228731"/>
                  <a:pt x="106405" y="251220"/>
                </a:cubicBezTo>
                <a:cubicBezTo>
                  <a:pt x="105082" y="273709"/>
                  <a:pt x="110902" y="258893"/>
                  <a:pt x="95292" y="271857"/>
                </a:cubicBezTo>
                <a:cubicBezTo>
                  <a:pt x="79682" y="284821"/>
                  <a:pt x="14065" y="330859"/>
                  <a:pt x="12742" y="329007"/>
                </a:cubicBezTo>
                <a:cubicBezTo>
                  <a:pt x="11419" y="327155"/>
                  <a:pt x="74655" y="280059"/>
                  <a:pt x="87355" y="260745"/>
                </a:cubicBezTo>
                <a:cubicBezTo>
                  <a:pt x="100055" y="241431"/>
                  <a:pt x="89207" y="240108"/>
                  <a:pt x="88942" y="213120"/>
                </a:cubicBezTo>
                <a:cubicBezTo>
                  <a:pt x="88677" y="186133"/>
                  <a:pt x="98996" y="131893"/>
                  <a:pt x="85767" y="98820"/>
                </a:cubicBezTo>
                <a:cubicBezTo>
                  <a:pt x="72538" y="65747"/>
                  <a:pt x="1894" y="5687"/>
                  <a:pt x="42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29D5AE11-3BBF-4A94-830B-8196EBA5083B}"/>
              </a:ext>
            </a:extLst>
          </p:cNvPr>
          <p:cNvSpPr/>
          <p:nvPr/>
        </p:nvSpPr>
        <p:spPr>
          <a:xfrm>
            <a:off x="4514249" y="6448407"/>
            <a:ext cx="86403" cy="242906"/>
          </a:xfrm>
          <a:custGeom>
            <a:avLst/>
            <a:gdLst>
              <a:gd name="connsiteX0" fmla="*/ 86326 w 86403"/>
              <a:gd name="connsiteY0" fmla="*/ 18 h 242906"/>
              <a:gd name="connsiteX1" fmla="*/ 8539 w 86403"/>
              <a:gd name="connsiteY1" fmla="*/ 63518 h 242906"/>
              <a:gd name="connsiteX2" fmla="*/ 2189 w 86403"/>
              <a:gd name="connsiteY2" fmla="*/ 117493 h 242906"/>
              <a:gd name="connsiteX3" fmla="*/ 10126 w 86403"/>
              <a:gd name="connsiteY3" fmla="*/ 195281 h 242906"/>
              <a:gd name="connsiteX4" fmla="*/ 76801 w 86403"/>
              <a:gd name="connsiteY4" fmla="*/ 242906 h 242906"/>
              <a:gd name="connsiteX5" fmla="*/ 26001 w 86403"/>
              <a:gd name="connsiteY5" fmla="*/ 195281 h 242906"/>
              <a:gd name="connsiteX6" fmla="*/ 18064 w 86403"/>
              <a:gd name="connsiteY6" fmla="*/ 163531 h 242906"/>
              <a:gd name="connsiteX7" fmla="*/ 22826 w 86403"/>
              <a:gd name="connsiteY7" fmla="*/ 69868 h 242906"/>
              <a:gd name="connsiteX8" fmla="*/ 86326 w 86403"/>
              <a:gd name="connsiteY8" fmla="*/ 18 h 24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03" h="242906">
                <a:moveTo>
                  <a:pt x="86326" y="18"/>
                </a:moveTo>
                <a:cubicBezTo>
                  <a:pt x="83945" y="-1040"/>
                  <a:pt x="22562" y="43939"/>
                  <a:pt x="8539" y="63518"/>
                </a:cubicBezTo>
                <a:cubicBezTo>
                  <a:pt x="-5484" y="83097"/>
                  <a:pt x="1925" y="95533"/>
                  <a:pt x="2189" y="117493"/>
                </a:cubicBezTo>
                <a:cubicBezTo>
                  <a:pt x="2453" y="139453"/>
                  <a:pt x="-2309" y="174379"/>
                  <a:pt x="10126" y="195281"/>
                </a:cubicBezTo>
                <a:cubicBezTo>
                  <a:pt x="22561" y="216183"/>
                  <a:pt x="74155" y="242906"/>
                  <a:pt x="76801" y="242906"/>
                </a:cubicBezTo>
                <a:cubicBezTo>
                  <a:pt x="79447" y="242906"/>
                  <a:pt x="35790" y="208510"/>
                  <a:pt x="26001" y="195281"/>
                </a:cubicBezTo>
                <a:cubicBezTo>
                  <a:pt x="16212" y="182052"/>
                  <a:pt x="18593" y="184433"/>
                  <a:pt x="18064" y="163531"/>
                </a:cubicBezTo>
                <a:cubicBezTo>
                  <a:pt x="17535" y="142629"/>
                  <a:pt x="10391" y="96591"/>
                  <a:pt x="22826" y="69868"/>
                </a:cubicBezTo>
                <a:cubicBezTo>
                  <a:pt x="35261" y="43145"/>
                  <a:pt x="88707" y="1076"/>
                  <a:pt x="8632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52DF6499-3713-4D2D-BA6C-9165E3642A18}"/>
              </a:ext>
            </a:extLst>
          </p:cNvPr>
          <p:cNvSpPr/>
          <p:nvPr/>
        </p:nvSpPr>
        <p:spPr>
          <a:xfrm>
            <a:off x="4608034" y="6420486"/>
            <a:ext cx="72500" cy="221675"/>
          </a:xfrm>
          <a:custGeom>
            <a:avLst/>
            <a:gdLst>
              <a:gd name="connsiteX0" fmla="*/ 479 w 72500"/>
              <a:gd name="connsiteY0" fmla="*/ 952 h 221675"/>
              <a:gd name="connsiteX1" fmla="*/ 57629 w 72500"/>
              <a:gd name="connsiteY1" fmla="*/ 96202 h 221675"/>
              <a:gd name="connsiteX2" fmla="*/ 56041 w 72500"/>
              <a:gd name="connsiteY2" fmla="*/ 221614 h 221675"/>
              <a:gd name="connsiteX3" fmla="*/ 71916 w 72500"/>
              <a:gd name="connsiteY3" fmla="*/ 112077 h 221675"/>
              <a:gd name="connsiteX4" fmla="*/ 32229 w 72500"/>
              <a:gd name="connsiteY4" fmla="*/ 50164 h 221675"/>
              <a:gd name="connsiteX5" fmla="*/ 479 w 72500"/>
              <a:gd name="connsiteY5" fmla="*/ 952 h 22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00" h="221675">
                <a:moveTo>
                  <a:pt x="479" y="952"/>
                </a:moveTo>
                <a:cubicBezTo>
                  <a:pt x="4712" y="8625"/>
                  <a:pt x="48369" y="59425"/>
                  <a:pt x="57629" y="96202"/>
                </a:cubicBezTo>
                <a:cubicBezTo>
                  <a:pt x="66889" y="132979"/>
                  <a:pt x="53660" y="218968"/>
                  <a:pt x="56041" y="221614"/>
                </a:cubicBezTo>
                <a:cubicBezTo>
                  <a:pt x="58422" y="224260"/>
                  <a:pt x="75885" y="140652"/>
                  <a:pt x="71916" y="112077"/>
                </a:cubicBezTo>
                <a:cubicBezTo>
                  <a:pt x="67947" y="83502"/>
                  <a:pt x="43341" y="66304"/>
                  <a:pt x="32229" y="50164"/>
                </a:cubicBezTo>
                <a:cubicBezTo>
                  <a:pt x="21117" y="34024"/>
                  <a:pt x="-3754" y="-6721"/>
                  <a:pt x="479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4F3E6C84-6F72-415C-AB44-131CBE513F86}"/>
              </a:ext>
            </a:extLst>
          </p:cNvPr>
          <p:cNvSpPr/>
          <p:nvPr/>
        </p:nvSpPr>
        <p:spPr>
          <a:xfrm>
            <a:off x="4663193" y="6467375"/>
            <a:ext cx="113735" cy="85845"/>
          </a:xfrm>
          <a:custGeom>
            <a:avLst/>
            <a:gdLst>
              <a:gd name="connsiteX0" fmla="*/ 113595 w 113735"/>
              <a:gd name="connsiteY0" fmla="*/ 100 h 85845"/>
              <a:gd name="connsiteX1" fmla="*/ 29457 w 113735"/>
              <a:gd name="connsiteY1" fmla="*/ 31850 h 85845"/>
              <a:gd name="connsiteX2" fmla="*/ 8820 w 113735"/>
              <a:gd name="connsiteY2" fmla="*/ 85825 h 85845"/>
              <a:gd name="connsiteX3" fmla="*/ 7232 w 113735"/>
              <a:gd name="connsiteY3" fmla="*/ 25500 h 85845"/>
              <a:gd name="connsiteX4" fmla="*/ 7232 w 113735"/>
              <a:gd name="connsiteY4" fmla="*/ 22325 h 85845"/>
              <a:gd name="connsiteX5" fmla="*/ 113595 w 113735"/>
              <a:gd name="connsiteY5" fmla="*/ 100 h 8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35" h="85845">
                <a:moveTo>
                  <a:pt x="113595" y="100"/>
                </a:moveTo>
                <a:cubicBezTo>
                  <a:pt x="117299" y="1687"/>
                  <a:pt x="46919" y="17563"/>
                  <a:pt x="29457" y="31850"/>
                </a:cubicBezTo>
                <a:cubicBezTo>
                  <a:pt x="11995" y="46137"/>
                  <a:pt x="12524" y="86883"/>
                  <a:pt x="8820" y="85825"/>
                </a:cubicBezTo>
                <a:cubicBezTo>
                  <a:pt x="5116" y="84767"/>
                  <a:pt x="7497" y="36083"/>
                  <a:pt x="7232" y="25500"/>
                </a:cubicBezTo>
                <a:cubicBezTo>
                  <a:pt x="6967" y="14917"/>
                  <a:pt x="-8908" y="28410"/>
                  <a:pt x="7232" y="22325"/>
                </a:cubicBezTo>
                <a:cubicBezTo>
                  <a:pt x="23372" y="16240"/>
                  <a:pt x="109891" y="-1487"/>
                  <a:pt x="11359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450BCBF4-FE9D-4587-B501-99586C986312}"/>
              </a:ext>
            </a:extLst>
          </p:cNvPr>
          <p:cNvSpPr/>
          <p:nvPr/>
        </p:nvSpPr>
        <p:spPr>
          <a:xfrm>
            <a:off x="3050915" y="5729782"/>
            <a:ext cx="242954" cy="356626"/>
          </a:xfrm>
          <a:custGeom>
            <a:avLst/>
            <a:gdLst>
              <a:gd name="connsiteX0" fmla="*/ 232035 w 242954"/>
              <a:gd name="connsiteY0" fmla="*/ 35 h 356626"/>
              <a:gd name="connsiteX1" fmla="*/ 232035 w 242954"/>
              <a:gd name="connsiteY1" fmla="*/ 133385 h 356626"/>
              <a:gd name="connsiteX2" fmla="*/ 92335 w 242954"/>
              <a:gd name="connsiteY2" fmla="*/ 296368 h 356626"/>
              <a:gd name="connsiteX3" fmla="*/ 1318 w 242954"/>
              <a:gd name="connsiteY3" fmla="*/ 353518 h 356626"/>
              <a:gd name="connsiteX4" fmla="*/ 160068 w 242954"/>
              <a:gd name="connsiteY4" fmla="*/ 213818 h 356626"/>
              <a:gd name="connsiteX5" fmla="*/ 217218 w 242954"/>
              <a:gd name="connsiteY5" fmla="*/ 120685 h 356626"/>
              <a:gd name="connsiteX6" fmla="*/ 232035 w 242954"/>
              <a:gd name="connsiteY6" fmla="*/ 35 h 35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54" h="356626">
                <a:moveTo>
                  <a:pt x="232035" y="35"/>
                </a:moveTo>
                <a:cubicBezTo>
                  <a:pt x="234505" y="2152"/>
                  <a:pt x="255318" y="83996"/>
                  <a:pt x="232035" y="133385"/>
                </a:cubicBezTo>
                <a:cubicBezTo>
                  <a:pt x="208752" y="182774"/>
                  <a:pt x="130788" y="259679"/>
                  <a:pt x="92335" y="296368"/>
                </a:cubicBezTo>
                <a:cubicBezTo>
                  <a:pt x="53882" y="333057"/>
                  <a:pt x="-9971" y="367276"/>
                  <a:pt x="1318" y="353518"/>
                </a:cubicBezTo>
                <a:cubicBezTo>
                  <a:pt x="12607" y="339760"/>
                  <a:pt x="124085" y="252623"/>
                  <a:pt x="160068" y="213818"/>
                </a:cubicBezTo>
                <a:cubicBezTo>
                  <a:pt x="196051" y="175013"/>
                  <a:pt x="207693" y="149965"/>
                  <a:pt x="217218" y="120685"/>
                </a:cubicBezTo>
                <a:cubicBezTo>
                  <a:pt x="226743" y="91405"/>
                  <a:pt x="229565" y="-2082"/>
                  <a:pt x="232035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C89CCAC-CD4A-4EF3-8FD7-F5326F947C5A}"/>
              </a:ext>
            </a:extLst>
          </p:cNvPr>
          <p:cNvSpPr/>
          <p:nvPr/>
        </p:nvSpPr>
        <p:spPr>
          <a:xfrm>
            <a:off x="4624844" y="5814475"/>
            <a:ext cx="385934" cy="232994"/>
          </a:xfrm>
          <a:custGeom>
            <a:avLst/>
            <a:gdLst>
              <a:gd name="connsiteX0" fmla="*/ 73 w 385934"/>
              <a:gd name="connsiteY0" fmla="*/ 8 h 232994"/>
              <a:gd name="connsiteX1" fmla="*/ 105906 w 385934"/>
              <a:gd name="connsiteY1" fmla="*/ 122775 h 232994"/>
              <a:gd name="connsiteX2" fmla="*/ 385306 w 385934"/>
              <a:gd name="connsiteY2" fmla="*/ 232842 h 232994"/>
              <a:gd name="connsiteX3" fmla="*/ 179989 w 385934"/>
              <a:gd name="connsiteY3" fmla="*/ 146058 h 232994"/>
              <a:gd name="connsiteX4" fmla="*/ 118606 w 385934"/>
              <a:gd name="connsiteY4" fmla="*/ 116425 h 232994"/>
              <a:gd name="connsiteX5" fmla="*/ 73 w 385934"/>
              <a:gd name="connsiteY5" fmla="*/ 8 h 23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934" h="232994">
                <a:moveTo>
                  <a:pt x="73" y="8"/>
                </a:moveTo>
                <a:cubicBezTo>
                  <a:pt x="-2044" y="1066"/>
                  <a:pt x="41701" y="83969"/>
                  <a:pt x="105906" y="122775"/>
                </a:cubicBezTo>
                <a:cubicBezTo>
                  <a:pt x="170111" y="161581"/>
                  <a:pt x="372959" y="228962"/>
                  <a:pt x="385306" y="232842"/>
                </a:cubicBezTo>
                <a:cubicBezTo>
                  <a:pt x="397653" y="236723"/>
                  <a:pt x="224439" y="165461"/>
                  <a:pt x="179989" y="146058"/>
                </a:cubicBezTo>
                <a:cubicBezTo>
                  <a:pt x="135539" y="126655"/>
                  <a:pt x="144712" y="139356"/>
                  <a:pt x="118606" y="116425"/>
                </a:cubicBezTo>
                <a:cubicBezTo>
                  <a:pt x="92501" y="93495"/>
                  <a:pt x="2190" y="-1050"/>
                  <a:pt x="73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70901B6B-AFB3-4BA6-A627-20F623C92F32}"/>
              </a:ext>
            </a:extLst>
          </p:cNvPr>
          <p:cNvSpPr/>
          <p:nvPr/>
        </p:nvSpPr>
        <p:spPr>
          <a:xfrm>
            <a:off x="2951614" y="6105359"/>
            <a:ext cx="172172" cy="367894"/>
          </a:xfrm>
          <a:custGeom>
            <a:avLst/>
            <a:gdLst>
              <a:gd name="connsiteX0" fmla="*/ 170469 w 172172"/>
              <a:gd name="connsiteY0" fmla="*/ 1224 h 367894"/>
              <a:gd name="connsiteX1" fmla="*/ 94269 w 172172"/>
              <a:gd name="connsiteY1" fmla="*/ 68958 h 367894"/>
              <a:gd name="connsiteX2" fmla="*/ 49819 w 172172"/>
              <a:gd name="connsiteY2" fmla="*/ 104941 h 367894"/>
              <a:gd name="connsiteX3" fmla="*/ 24419 w 172172"/>
              <a:gd name="connsiteY3" fmla="*/ 170558 h 367894"/>
              <a:gd name="connsiteX4" fmla="*/ 85803 w 172172"/>
              <a:gd name="connsiteY4" fmla="*/ 367408 h 367894"/>
              <a:gd name="connsiteX5" fmla="*/ 15953 w 172172"/>
              <a:gd name="connsiteY5" fmla="*/ 223474 h 367894"/>
              <a:gd name="connsiteX6" fmla="*/ 13836 w 172172"/>
              <a:gd name="connsiteY6" fmla="*/ 132458 h 367894"/>
              <a:gd name="connsiteX7" fmla="*/ 170469 w 172172"/>
              <a:gd name="connsiteY7" fmla="*/ 1224 h 36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172" h="367894">
                <a:moveTo>
                  <a:pt x="170469" y="1224"/>
                </a:moveTo>
                <a:cubicBezTo>
                  <a:pt x="183874" y="-9359"/>
                  <a:pt x="114377" y="51672"/>
                  <a:pt x="94269" y="68958"/>
                </a:cubicBezTo>
                <a:cubicBezTo>
                  <a:pt x="74161" y="86244"/>
                  <a:pt x="61461" y="88008"/>
                  <a:pt x="49819" y="104941"/>
                </a:cubicBezTo>
                <a:cubicBezTo>
                  <a:pt x="38177" y="121874"/>
                  <a:pt x="18422" y="126814"/>
                  <a:pt x="24419" y="170558"/>
                </a:cubicBezTo>
                <a:cubicBezTo>
                  <a:pt x="30416" y="214302"/>
                  <a:pt x="87214" y="358589"/>
                  <a:pt x="85803" y="367408"/>
                </a:cubicBezTo>
                <a:cubicBezTo>
                  <a:pt x="84392" y="376227"/>
                  <a:pt x="27947" y="262632"/>
                  <a:pt x="15953" y="223474"/>
                </a:cubicBezTo>
                <a:cubicBezTo>
                  <a:pt x="3958" y="184316"/>
                  <a:pt x="-11917" y="169500"/>
                  <a:pt x="13836" y="132458"/>
                </a:cubicBezTo>
                <a:cubicBezTo>
                  <a:pt x="39589" y="95416"/>
                  <a:pt x="157064" y="11807"/>
                  <a:pt x="170469" y="12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8788F7AF-7E10-4421-8246-C71C2ED75AC4}"/>
              </a:ext>
            </a:extLst>
          </p:cNvPr>
          <p:cNvSpPr/>
          <p:nvPr/>
        </p:nvSpPr>
        <p:spPr>
          <a:xfrm>
            <a:off x="4942095" y="6116855"/>
            <a:ext cx="189804" cy="469188"/>
          </a:xfrm>
          <a:custGeom>
            <a:avLst/>
            <a:gdLst>
              <a:gd name="connsiteX0" fmla="*/ 322 w 189804"/>
              <a:gd name="connsiteY0" fmla="*/ 312 h 469188"/>
              <a:gd name="connsiteX1" fmla="*/ 142138 w 189804"/>
              <a:gd name="connsiteY1" fmla="*/ 144245 h 469188"/>
              <a:gd name="connsiteX2" fmla="*/ 161188 w 189804"/>
              <a:gd name="connsiteY2" fmla="*/ 220445 h 469188"/>
              <a:gd name="connsiteX3" fmla="*/ 112505 w 189804"/>
              <a:gd name="connsiteY3" fmla="*/ 461745 h 469188"/>
              <a:gd name="connsiteX4" fmla="*/ 129438 w 189804"/>
              <a:gd name="connsiteY4" fmla="*/ 387662 h 469188"/>
              <a:gd name="connsiteX5" fmla="*/ 186588 w 189804"/>
              <a:gd name="connsiteY5" fmla="*/ 186578 h 469188"/>
              <a:gd name="connsiteX6" fmla="*/ 322 w 189804"/>
              <a:gd name="connsiteY6" fmla="*/ 312 h 46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04" h="469188">
                <a:moveTo>
                  <a:pt x="322" y="312"/>
                </a:moveTo>
                <a:cubicBezTo>
                  <a:pt x="-7086" y="-6744"/>
                  <a:pt x="115327" y="107556"/>
                  <a:pt x="142138" y="144245"/>
                </a:cubicBezTo>
                <a:cubicBezTo>
                  <a:pt x="168949" y="180934"/>
                  <a:pt x="166127" y="167528"/>
                  <a:pt x="161188" y="220445"/>
                </a:cubicBezTo>
                <a:cubicBezTo>
                  <a:pt x="156249" y="273362"/>
                  <a:pt x="117797" y="433876"/>
                  <a:pt x="112505" y="461745"/>
                </a:cubicBezTo>
                <a:cubicBezTo>
                  <a:pt x="107213" y="489615"/>
                  <a:pt x="117091" y="433523"/>
                  <a:pt x="129438" y="387662"/>
                </a:cubicBezTo>
                <a:cubicBezTo>
                  <a:pt x="141785" y="341801"/>
                  <a:pt x="204580" y="250784"/>
                  <a:pt x="186588" y="186578"/>
                </a:cubicBezTo>
                <a:cubicBezTo>
                  <a:pt x="168596" y="122372"/>
                  <a:pt x="7730" y="7368"/>
                  <a:pt x="322" y="3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F69988D-425E-4806-BA2D-7B4750D38515}"/>
              </a:ext>
            </a:extLst>
          </p:cNvPr>
          <p:cNvSpPr/>
          <p:nvPr/>
        </p:nvSpPr>
        <p:spPr>
          <a:xfrm>
            <a:off x="5038954" y="6430141"/>
            <a:ext cx="209483" cy="495605"/>
          </a:xfrm>
          <a:custGeom>
            <a:avLst/>
            <a:gdLst>
              <a:gd name="connsiteX0" fmla="*/ 157463 w 209483"/>
              <a:gd name="connsiteY0" fmla="*/ 292 h 495605"/>
              <a:gd name="connsiteX1" fmla="*/ 168046 w 209483"/>
              <a:gd name="connsiteY1" fmla="*/ 110359 h 495605"/>
              <a:gd name="connsiteX2" fmla="*/ 2946 w 209483"/>
              <a:gd name="connsiteY2" fmla="*/ 491359 h 495605"/>
              <a:gd name="connsiteX3" fmla="*/ 72796 w 209483"/>
              <a:gd name="connsiteY3" fmla="*/ 300859 h 495605"/>
              <a:gd name="connsiteX4" fmla="*/ 206146 w 209483"/>
              <a:gd name="connsiteY4" fmla="*/ 84959 h 495605"/>
              <a:gd name="connsiteX5" fmla="*/ 157463 w 209483"/>
              <a:gd name="connsiteY5" fmla="*/ 292 h 49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83" h="495605">
                <a:moveTo>
                  <a:pt x="157463" y="292"/>
                </a:moveTo>
                <a:cubicBezTo>
                  <a:pt x="151113" y="4525"/>
                  <a:pt x="193799" y="28515"/>
                  <a:pt x="168046" y="110359"/>
                </a:cubicBezTo>
                <a:cubicBezTo>
                  <a:pt x="142293" y="192204"/>
                  <a:pt x="18821" y="459609"/>
                  <a:pt x="2946" y="491359"/>
                </a:cubicBezTo>
                <a:cubicBezTo>
                  <a:pt x="-12929" y="523109"/>
                  <a:pt x="38929" y="368592"/>
                  <a:pt x="72796" y="300859"/>
                </a:cubicBezTo>
                <a:cubicBezTo>
                  <a:pt x="106663" y="233126"/>
                  <a:pt x="188154" y="131526"/>
                  <a:pt x="206146" y="84959"/>
                </a:cubicBezTo>
                <a:cubicBezTo>
                  <a:pt x="224138" y="38392"/>
                  <a:pt x="163813" y="-3941"/>
                  <a:pt x="157463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C24D8242-5F37-49A3-ACDB-06498F7A480D}"/>
              </a:ext>
            </a:extLst>
          </p:cNvPr>
          <p:cNvSpPr/>
          <p:nvPr/>
        </p:nvSpPr>
        <p:spPr>
          <a:xfrm>
            <a:off x="2980251" y="6642091"/>
            <a:ext cx="175761" cy="302699"/>
          </a:xfrm>
          <a:custGeom>
            <a:avLst/>
            <a:gdLst>
              <a:gd name="connsiteX0" fmla="*/ 16 w 175761"/>
              <a:gd name="connsiteY0" fmla="*/ 9 h 302699"/>
              <a:gd name="connsiteX1" fmla="*/ 118549 w 175761"/>
              <a:gd name="connsiteY1" fmla="*/ 146059 h 302699"/>
              <a:gd name="connsiteX2" fmla="*/ 175699 w 175761"/>
              <a:gd name="connsiteY2" fmla="*/ 302692 h 302699"/>
              <a:gd name="connsiteX3" fmla="*/ 127016 w 175761"/>
              <a:gd name="connsiteY3" fmla="*/ 139709 h 302699"/>
              <a:gd name="connsiteX4" fmla="*/ 16 w 175761"/>
              <a:gd name="connsiteY4" fmla="*/ 9 h 30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61" h="302699">
                <a:moveTo>
                  <a:pt x="16" y="9"/>
                </a:moveTo>
                <a:cubicBezTo>
                  <a:pt x="-1395" y="1067"/>
                  <a:pt x="89269" y="95612"/>
                  <a:pt x="118549" y="146059"/>
                </a:cubicBezTo>
                <a:cubicBezTo>
                  <a:pt x="147829" y="196506"/>
                  <a:pt x="174288" y="303750"/>
                  <a:pt x="175699" y="302692"/>
                </a:cubicBezTo>
                <a:cubicBezTo>
                  <a:pt x="177110" y="301634"/>
                  <a:pt x="154533" y="189098"/>
                  <a:pt x="127016" y="139709"/>
                </a:cubicBezTo>
                <a:cubicBezTo>
                  <a:pt x="99499" y="90320"/>
                  <a:pt x="1427" y="-1049"/>
                  <a:pt x="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25A7365D-915F-4538-923A-DD6ADB462B49}"/>
              </a:ext>
            </a:extLst>
          </p:cNvPr>
          <p:cNvSpPr/>
          <p:nvPr/>
        </p:nvSpPr>
        <p:spPr>
          <a:xfrm>
            <a:off x="4296789" y="7323588"/>
            <a:ext cx="520815" cy="398162"/>
          </a:xfrm>
          <a:custGeom>
            <a:avLst/>
            <a:gdLst>
              <a:gd name="connsiteX0" fmla="*/ 520744 w 520815"/>
              <a:gd name="connsiteY0" fmla="*/ 79 h 398162"/>
              <a:gd name="connsiteX1" fmla="*/ 309078 w 520815"/>
              <a:gd name="connsiteY1" fmla="*/ 249845 h 398162"/>
              <a:gd name="connsiteX2" fmla="*/ 44 w 520815"/>
              <a:gd name="connsiteY2" fmla="*/ 398012 h 398162"/>
              <a:gd name="connsiteX3" fmla="*/ 287911 w 520815"/>
              <a:gd name="connsiteY3" fmla="*/ 224445 h 398162"/>
              <a:gd name="connsiteX4" fmla="*/ 520744 w 520815"/>
              <a:gd name="connsiteY4" fmla="*/ 79 h 39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5" h="398162">
                <a:moveTo>
                  <a:pt x="520744" y="79"/>
                </a:moveTo>
                <a:cubicBezTo>
                  <a:pt x="524272" y="4312"/>
                  <a:pt x="395861" y="183523"/>
                  <a:pt x="309078" y="249845"/>
                </a:cubicBezTo>
                <a:cubicBezTo>
                  <a:pt x="222295" y="316167"/>
                  <a:pt x="3572" y="402245"/>
                  <a:pt x="44" y="398012"/>
                </a:cubicBezTo>
                <a:cubicBezTo>
                  <a:pt x="-3484" y="393779"/>
                  <a:pt x="204655" y="287240"/>
                  <a:pt x="287911" y="224445"/>
                </a:cubicBezTo>
                <a:cubicBezTo>
                  <a:pt x="371167" y="161651"/>
                  <a:pt x="517216" y="-4154"/>
                  <a:pt x="520744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03B414B-4D1E-4B7C-AFB7-5736C99B6BE4}"/>
              </a:ext>
            </a:extLst>
          </p:cNvPr>
          <p:cNvSpPr/>
          <p:nvPr/>
        </p:nvSpPr>
        <p:spPr>
          <a:xfrm>
            <a:off x="5711491" y="6121037"/>
            <a:ext cx="297196" cy="1003763"/>
          </a:xfrm>
          <a:custGeom>
            <a:avLst/>
            <a:gdLst>
              <a:gd name="connsiteX0" fmla="*/ 282909 w 297196"/>
              <a:gd name="connsiteY0" fmla="*/ 363 h 1003763"/>
              <a:gd name="connsiteX1" fmla="*/ 292434 w 297196"/>
              <a:gd name="connsiteY1" fmla="*/ 340088 h 1003763"/>
              <a:gd name="connsiteX2" fmla="*/ 200359 w 297196"/>
              <a:gd name="connsiteY2" fmla="*/ 625838 h 1003763"/>
              <a:gd name="connsiteX3" fmla="*/ 334 w 297196"/>
              <a:gd name="connsiteY3" fmla="*/ 1003663 h 1003763"/>
              <a:gd name="connsiteX4" fmla="*/ 155909 w 297196"/>
              <a:gd name="connsiteY4" fmla="*/ 660763 h 1003763"/>
              <a:gd name="connsiteX5" fmla="*/ 273384 w 297196"/>
              <a:gd name="connsiteY5" fmla="*/ 406763 h 1003763"/>
              <a:gd name="connsiteX6" fmla="*/ 282909 w 297196"/>
              <a:gd name="connsiteY6" fmla="*/ 363 h 100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196" h="1003763">
                <a:moveTo>
                  <a:pt x="282909" y="363"/>
                </a:moveTo>
                <a:cubicBezTo>
                  <a:pt x="286084" y="-10750"/>
                  <a:pt x="306192" y="235842"/>
                  <a:pt x="292434" y="340088"/>
                </a:cubicBezTo>
                <a:cubicBezTo>
                  <a:pt x="278676" y="444334"/>
                  <a:pt x="249042" y="515242"/>
                  <a:pt x="200359" y="625838"/>
                </a:cubicBezTo>
                <a:cubicBezTo>
                  <a:pt x="151676" y="736434"/>
                  <a:pt x="7742" y="997842"/>
                  <a:pt x="334" y="1003663"/>
                </a:cubicBezTo>
                <a:cubicBezTo>
                  <a:pt x="-7074" y="1009484"/>
                  <a:pt x="110401" y="760246"/>
                  <a:pt x="155909" y="660763"/>
                </a:cubicBezTo>
                <a:cubicBezTo>
                  <a:pt x="201417" y="561280"/>
                  <a:pt x="251688" y="512596"/>
                  <a:pt x="273384" y="406763"/>
                </a:cubicBezTo>
                <a:cubicBezTo>
                  <a:pt x="295080" y="300930"/>
                  <a:pt x="279734" y="11476"/>
                  <a:pt x="282909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6DD902E5-7CF4-4BAA-9995-6DDACDA2A15E}"/>
              </a:ext>
            </a:extLst>
          </p:cNvPr>
          <p:cNvSpPr/>
          <p:nvPr/>
        </p:nvSpPr>
        <p:spPr>
          <a:xfrm>
            <a:off x="3905820" y="7694102"/>
            <a:ext cx="717489" cy="244580"/>
          </a:xfrm>
          <a:custGeom>
            <a:avLst/>
            <a:gdLst>
              <a:gd name="connsiteX0" fmla="*/ 5780 w 717489"/>
              <a:gd name="connsiteY0" fmla="*/ 240223 h 244580"/>
              <a:gd name="connsiteX1" fmla="*/ 59755 w 717489"/>
              <a:gd name="connsiteY1" fmla="*/ 243398 h 244580"/>
              <a:gd name="connsiteX2" fmla="*/ 396305 w 717489"/>
              <a:gd name="connsiteY2" fmla="*/ 224348 h 244580"/>
              <a:gd name="connsiteX3" fmla="*/ 561405 w 717489"/>
              <a:gd name="connsiteY3" fmla="*/ 160848 h 244580"/>
              <a:gd name="connsiteX4" fmla="*/ 716980 w 717489"/>
              <a:gd name="connsiteY4" fmla="*/ 2098 h 244580"/>
              <a:gd name="connsiteX5" fmla="*/ 605855 w 717489"/>
              <a:gd name="connsiteY5" fmla="*/ 75123 h 244580"/>
              <a:gd name="connsiteX6" fmla="*/ 456630 w 717489"/>
              <a:gd name="connsiteY6" fmla="*/ 151323 h 244580"/>
              <a:gd name="connsiteX7" fmla="*/ 129605 w 717489"/>
              <a:gd name="connsiteY7" fmla="*/ 221173 h 244580"/>
              <a:gd name="connsiteX8" fmla="*/ 5780 w 717489"/>
              <a:gd name="connsiteY8" fmla="*/ 240223 h 24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489" h="244580">
                <a:moveTo>
                  <a:pt x="5780" y="240223"/>
                </a:moveTo>
                <a:cubicBezTo>
                  <a:pt x="-5862" y="243927"/>
                  <a:pt x="-5332" y="246044"/>
                  <a:pt x="59755" y="243398"/>
                </a:cubicBezTo>
                <a:cubicBezTo>
                  <a:pt x="124842" y="240752"/>
                  <a:pt x="312697" y="238106"/>
                  <a:pt x="396305" y="224348"/>
                </a:cubicBezTo>
                <a:cubicBezTo>
                  <a:pt x="479913" y="210590"/>
                  <a:pt x="507959" y="197890"/>
                  <a:pt x="561405" y="160848"/>
                </a:cubicBezTo>
                <a:cubicBezTo>
                  <a:pt x="614851" y="123806"/>
                  <a:pt x="709572" y="16385"/>
                  <a:pt x="716980" y="2098"/>
                </a:cubicBezTo>
                <a:cubicBezTo>
                  <a:pt x="724388" y="-12189"/>
                  <a:pt x="649247" y="50252"/>
                  <a:pt x="605855" y="75123"/>
                </a:cubicBezTo>
                <a:cubicBezTo>
                  <a:pt x="562463" y="99994"/>
                  <a:pt x="536005" y="126981"/>
                  <a:pt x="456630" y="151323"/>
                </a:cubicBezTo>
                <a:cubicBezTo>
                  <a:pt x="377255" y="175665"/>
                  <a:pt x="198926" y="205298"/>
                  <a:pt x="129605" y="221173"/>
                </a:cubicBezTo>
                <a:cubicBezTo>
                  <a:pt x="60284" y="237048"/>
                  <a:pt x="17422" y="236519"/>
                  <a:pt x="5780" y="2402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4294EC7C-82C4-4A6E-811D-5A8F83DE0F35}"/>
              </a:ext>
            </a:extLst>
          </p:cNvPr>
          <p:cNvSpPr/>
          <p:nvPr/>
        </p:nvSpPr>
        <p:spPr>
          <a:xfrm>
            <a:off x="3459828" y="7654874"/>
            <a:ext cx="719283" cy="165478"/>
          </a:xfrm>
          <a:custGeom>
            <a:avLst/>
            <a:gdLst>
              <a:gd name="connsiteX0" fmla="*/ 19972 w 719283"/>
              <a:gd name="connsiteY0" fmla="*/ 6401 h 165478"/>
              <a:gd name="connsiteX1" fmla="*/ 334297 w 719283"/>
              <a:gd name="connsiteY1" fmla="*/ 161976 h 165478"/>
              <a:gd name="connsiteX2" fmla="*/ 718472 w 719283"/>
              <a:gd name="connsiteY2" fmla="*/ 117526 h 165478"/>
              <a:gd name="connsiteX3" fmla="*/ 432722 w 719283"/>
              <a:gd name="connsiteY3" fmla="*/ 149276 h 165478"/>
              <a:gd name="connsiteX4" fmla="*/ 327947 w 719283"/>
              <a:gd name="connsiteY4" fmla="*/ 101651 h 165478"/>
              <a:gd name="connsiteX5" fmla="*/ 61247 w 719283"/>
              <a:gd name="connsiteY5" fmla="*/ 34976 h 165478"/>
              <a:gd name="connsiteX6" fmla="*/ 19972 w 719283"/>
              <a:gd name="connsiteY6" fmla="*/ 6401 h 16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283" h="165478">
                <a:moveTo>
                  <a:pt x="19972" y="6401"/>
                </a:moveTo>
                <a:cubicBezTo>
                  <a:pt x="65480" y="27568"/>
                  <a:pt x="217880" y="143455"/>
                  <a:pt x="334297" y="161976"/>
                </a:cubicBezTo>
                <a:cubicBezTo>
                  <a:pt x="450714" y="180497"/>
                  <a:pt x="702068" y="119643"/>
                  <a:pt x="718472" y="117526"/>
                </a:cubicBezTo>
                <a:cubicBezTo>
                  <a:pt x="734876" y="115409"/>
                  <a:pt x="497809" y="151922"/>
                  <a:pt x="432722" y="149276"/>
                </a:cubicBezTo>
                <a:cubicBezTo>
                  <a:pt x="367635" y="146630"/>
                  <a:pt x="389860" y="120701"/>
                  <a:pt x="327947" y="101651"/>
                </a:cubicBezTo>
                <a:cubicBezTo>
                  <a:pt x="266034" y="82601"/>
                  <a:pt x="107814" y="47676"/>
                  <a:pt x="61247" y="34976"/>
                </a:cubicBezTo>
                <a:cubicBezTo>
                  <a:pt x="14680" y="22276"/>
                  <a:pt x="-25536" y="-14766"/>
                  <a:pt x="19972" y="6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AEE0ADAB-89D0-4464-BBA0-BF49D6671908}"/>
              </a:ext>
            </a:extLst>
          </p:cNvPr>
          <p:cNvSpPr/>
          <p:nvPr/>
        </p:nvSpPr>
        <p:spPr>
          <a:xfrm>
            <a:off x="3244672" y="7307253"/>
            <a:ext cx="205193" cy="340190"/>
          </a:xfrm>
          <a:custGeom>
            <a:avLst/>
            <a:gdLst>
              <a:gd name="connsiteX0" fmla="*/ 1766 w 205193"/>
              <a:gd name="connsiteY0" fmla="*/ 10 h 340190"/>
              <a:gd name="connsiteX1" fmla="*/ 27166 w 205193"/>
              <a:gd name="connsiteY1" fmla="*/ 106372 h 340190"/>
              <a:gd name="connsiteX2" fmla="*/ 201791 w 205193"/>
              <a:gd name="connsiteY2" fmla="*/ 336560 h 340190"/>
              <a:gd name="connsiteX3" fmla="*/ 136703 w 205193"/>
              <a:gd name="connsiteY3" fmla="*/ 239722 h 340190"/>
              <a:gd name="connsiteX4" fmla="*/ 62091 w 205193"/>
              <a:gd name="connsiteY4" fmla="*/ 136535 h 340190"/>
              <a:gd name="connsiteX5" fmla="*/ 39866 w 205193"/>
              <a:gd name="connsiteY5" fmla="*/ 100022 h 340190"/>
              <a:gd name="connsiteX6" fmla="*/ 1766 w 205193"/>
              <a:gd name="connsiteY6" fmla="*/ 10 h 34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193" h="340190">
                <a:moveTo>
                  <a:pt x="1766" y="10"/>
                </a:moveTo>
                <a:cubicBezTo>
                  <a:pt x="-351" y="1068"/>
                  <a:pt x="-6172" y="50280"/>
                  <a:pt x="27166" y="106372"/>
                </a:cubicBezTo>
                <a:cubicBezTo>
                  <a:pt x="60504" y="162464"/>
                  <a:pt x="183535" y="314335"/>
                  <a:pt x="201791" y="336560"/>
                </a:cubicBezTo>
                <a:cubicBezTo>
                  <a:pt x="220047" y="358785"/>
                  <a:pt x="159986" y="273059"/>
                  <a:pt x="136703" y="239722"/>
                </a:cubicBezTo>
                <a:cubicBezTo>
                  <a:pt x="113420" y="206385"/>
                  <a:pt x="78230" y="159818"/>
                  <a:pt x="62091" y="136535"/>
                </a:cubicBezTo>
                <a:cubicBezTo>
                  <a:pt x="45952" y="113252"/>
                  <a:pt x="50185" y="119601"/>
                  <a:pt x="39866" y="100022"/>
                </a:cubicBezTo>
                <a:cubicBezTo>
                  <a:pt x="29547" y="80443"/>
                  <a:pt x="3883" y="-1048"/>
                  <a:pt x="176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CD62563-4AA6-4D46-B92D-4BDDCABCADEF}"/>
              </a:ext>
            </a:extLst>
          </p:cNvPr>
          <p:cNvSpPr/>
          <p:nvPr/>
        </p:nvSpPr>
        <p:spPr>
          <a:xfrm>
            <a:off x="2552274" y="5044013"/>
            <a:ext cx="135909" cy="778327"/>
          </a:xfrm>
          <a:custGeom>
            <a:avLst/>
            <a:gdLst>
              <a:gd name="connsiteX0" fmla="*/ 135893 w 135909"/>
              <a:gd name="connsiteY0" fmla="*/ 4 h 778327"/>
              <a:gd name="connsiteX1" fmla="*/ 66043 w 135909"/>
              <a:gd name="connsiteY1" fmla="*/ 137587 h 778327"/>
              <a:gd name="connsiteX2" fmla="*/ 30059 w 135909"/>
              <a:gd name="connsiteY2" fmla="*/ 345020 h 778327"/>
              <a:gd name="connsiteX3" fmla="*/ 11009 w 135909"/>
              <a:gd name="connsiteY3" fmla="*/ 505887 h 778327"/>
              <a:gd name="connsiteX4" fmla="*/ 2543 w 135909"/>
              <a:gd name="connsiteY4" fmla="*/ 774704 h 778327"/>
              <a:gd name="connsiteX5" fmla="*/ 2543 w 135909"/>
              <a:gd name="connsiteY5" fmla="*/ 647704 h 778327"/>
              <a:gd name="connsiteX6" fmla="*/ 32176 w 135909"/>
              <a:gd name="connsiteY6" fmla="*/ 457204 h 778327"/>
              <a:gd name="connsiteX7" fmla="*/ 72393 w 135909"/>
              <a:gd name="connsiteY7" fmla="*/ 141820 h 778327"/>
              <a:gd name="connsiteX8" fmla="*/ 135893 w 135909"/>
              <a:gd name="connsiteY8" fmla="*/ 4 h 77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09" h="778327">
                <a:moveTo>
                  <a:pt x="135893" y="4"/>
                </a:moveTo>
                <a:cubicBezTo>
                  <a:pt x="134835" y="-701"/>
                  <a:pt x="83682" y="80084"/>
                  <a:pt x="66043" y="137587"/>
                </a:cubicBezTo>
                <a:cubicBezTo>
                  <a:pt x="48404" y="195090"/>
                  <a:pt x="39231" y="283637"/>
                  <a:pt x="30059" y="345020"/>
                </a:cubicBezTo>
                <a:cubicBezTo>
                  <a:pt x="20887" y="406403"/>
                  <a:pt x="15595" y="434273"/>
                  <a:pt x="11009" y="505887"/>
                </a:cubicBezTo>
                <a:cubicBezTo>
                  <a:pt x="6423" y="577501"/>
                  <a:pt x="3954" y="751068"/>
                  <a:pt x="2543" y="774704"/>
                </a:cubicBezTo>
                <a:cubicBezTo>
                  <a:pt x="1132" y="798340"/>
                  <a:pt x="-2396" y="700621"/>
                  <a:pt x="2543" y="647704"/>
                </a:cubicBezTo>
                <a:cubicBezTo>
                  <a:pt x="7482" y="594787"/>
                  <a:pt x="20534" y="541518"/>
                  <a:pt x="32176" y="457204"/>
                </a:cubicBezTo>
                <a:cubicBezTo>
                  <a:pt x="43818" y="372890"/>
                  <a:pt x="56871" y="214492"/>
                  <a:pt x="72393" y="141820"/>
                </a:cubicBezTo>
                <a:cubicBezTo>
                  <a:pt x="87915" y="69148"/>
                  <a:pt x="136951" y="709"/>
                  <a:pt x="13589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F2492F94-F479-4711-A5B1-FD17E33BE532}"/>
              </a:ext>
            </a:extLst>
          </p:cNvPr>
          <p:cNvSpPr/>
          <p:nvPr/>
        </p:nvSpPr>
        <p:spPr>
          <a:xfrm>
            <a:off x="2566702" y="5873342"/>
            <a:ext cx="149421" cy="544492"/>
          </a:xfrm>
          <a:custGeom>
            <a:avLst/>
            <a:gdLst>
              <a:gd name="connsiteX0" fmla="*/ 815 w 149421"/>
              <a:gd name="connsiteY0" fmla="*/ 408 h 544492"/>
              <a:gd name="connsiteX1" fmla="*/ 15631 w 149421"/>
              <a:gd name="connsiteY1" fmla="*/ 163391 h 544492"/>
              <a:gd name="connsiteX2" fmla="*/ 60081 w 149421"/>
              <a:gd name="connsiteY2" fmla="*/ 339075 h 544492"/>
              <a:gd name="connsiteX3" fmla="*/ 148981 w 149421"/>
              <a:gd name="connsiteY3" fmla="*/ 544391 h 544492"/>
              <a:gd name="connsiteX4" fmla="*/ 91831 w 149421"/>
              <a:gd name="connsiteY4" fmla="*/ 364475 h 544492"/>
              <a:gd name="connsiteX5" fmla="*/ 36798 w 149421"/>
              <a:gd name="connsiteY5" fmla="*/ 212075 h 544492"/>
              <a:gd name="connsiteX6" fmla="*/ 815 w 149421"/>
              <a:gd name="connsiteY6" fmla="*/ 408 h 54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21" h="544492">
                <a:moveTo>
                  <a:pt x="815" y="408"/>
                </a:moveTo>
                <a:cubicBezTo>
                  <a:pt x="-2713" y="-7706"/>
                  <a:pt x="5753" y="106947"/>
                  <a:pt x="15631" y="163391"/>
                </a:cubicBezTo>
                <a:cubicBezTo>
                  <a:pt x="25509" y="219835"/>
                  <a:pt x="37856" y="275575"/>
                  <a:pt x="60081" y="339075"/>
                </a:cubicBezTo>
                <a:cubicBezTo>
                  <a:pt x="82306" y="402575"/>
                  <a:pt x="143689" y="540158"/>
                  <a:pt x="148981" y="544391"/>
                </a:cubicBezTo>
                <a:cubicBezTo>
                  <a:pt x="154273" y="548624"/>
                  <a:pt x="110528" y="419861"/>
                  <a:pt x="91831" y="364475"/>
                </a:cubicBezTo>
                <a:cubicBezTo>
                  <a:pt x="73134" y="309089"/>
                  <a:pt x="50909" y="268167"/>
                  <a:pt x="36798" y="212075"/>
                </a:cubicBezTo>
                <a:cubicBezTo>
                  <a:pt x="22687" y="155983"/>
                  <a:pt x="4343" y="8522"/>
                  <a:pt x="815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3A91DBCB-8513-408C-A502-BAEF398EAE25}"/>
              </a:ext>
            </a:extLst>
          </p:cNvPr>
          <p:cNvSpPr/>
          <p:nvPr/>
        </p:nvSpPr>
        <p:spPr>
          <a:xfrm>
            <a:off x="2770033" y="5394847"/>
            <a:ext cx="189088" cy="395559"/>
          </a:xfrm>
          <a:custGeom>
            <a:avLst/>
            <a:gdLst>
              <a:gd name="connsiteX0" fmla="*/ 30317 w 189088"/>
              <a:gd name="connsiteY0" fmla="*/ 536 h 395559"/>
              <a:gd name="connsiteX1" fmla="*/ 9150 w 189088"/>
              <a:gd name="connsiteY1" fmla="*/ 93670 h 395559"/>
              <a:gd name="connsiteX2" fmla="*/ 9150 w 189088"/>
              <a:gd name="connsiteY2" fmla="*/ 176220 h 395559"/>
              <a:gd name="connsiteX3" fmla="*/ 121334 w 189088"/>
              <a:gd name="connsiteY3" fmla="*/ 373070 h 395559"/>
              <a:gd name="connsiteX4" fmla="*/ 189067 w 189088"/>
              <a:gd name="connsiteY4" fmla="*/ 390003 h 395559"/>
              <a:gd name="connsiteX5" fmla="*/ 114984 w 189088"/>
              <a:gd name="connsiteY5" fmla="*/ 362486 h 395559"/>
              <a:gd name="connsiteX6" fmla="*/ 19734 w 189088"/>
              <a:gd name="connsiteY6" fmla="*/ 138120 h 395559"/>
              <a:gd name="connsiteX7" fmla="*/ 30317 w 189088"/>
              <a:gd name="connsiteY7" fmla="*/ 536 h 39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088" h="395559">
                <a:moveTo>
                  <a:pt x="30317" y="536"/>
                </a:moveTo>
                <a:cubicBezTo>
                  <a:pt x="28553" y="-6872"/>
                  <a:pt x="12678" y="64389"/>
                  <a:pt x="9150" y="93670"/>
                </a:cubicBezTo>
                <a:cubicBezTo>
                  <a:pt x="5622" y="122951"/>
                  <a:pt x="-9547" y="129653"/>
                  <a:pt x="9150" y="176220"/>
                </a:cubicBezTo>
                <a:cubicBezTo>
                  <a:pt x="27847" y="222787"/>
                  <a:pt x="91348" y="337440"/>
                  <a:pt x="121334" y="373070"/>
                </a:cubicBezTo>
                <a:cubicBezTo>
                  <a:pt x="151320" y="408701"/>
                  <a:pt x="190125" y="391767"/>
                  <a:pt x="189067" y="390003"/>
                </a:cubicBezTo>
                <a:cubicBezTo>
                  <a:pt x="188009" y="388239"/>
                  <a:pt x="143206" y="404466"/>
                  <a:pt x="114984" y="362486"/>
                </a:cubicBezTo>
                <a:cubicBezTo>
                  <a:pt x="86762" y="320506"/>
                  <a:pt x="32434" y="199503"/>
                  <a:pt x="19734" y="138120"/>
                </a:cubicBezTo>
                <a:cubicBezTo>
                  <a:pt x="7034" y="76737"/>
                  <a:pt x="32081" y="7944"/>
                  <a:pt x="30317" y="5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0EC0DB98-512D-45FF-AFB9-6F02D6B26EFC}"/>
              </a:ext>
            </a:extLst>
          </p:cNvPr>
          <p:cNvSpPr/>
          <p:nvPr/>
        </p:nvSpPr>
        <p:spPr>
          <a:xfrm>
            <a:off x="4842678" y="5300126"/>
            <a:ext cx="397691" cy="498325"/>
          </a:xfrm>
          <a:custGeom>
            <a:avLst/>
            <a:gdLst>
              <a:gd name="connsiteX0" fmla="*/ 255 w 397691"/>
              <a:gd name="connsiteY0" fmla="*/ 7 h 498325"/>
              <a:gd name="connsiteX1" fmla="*/ 233089 w 397691"/>
              <a:gd name="connsiteY1" fmla="*/ 148174 h 498325"/>
              <a:gd name="connsiteX2" fmla="*/ 319872 w 397691"/>
              <a:gd name="connsiteY2" fmla="*/ 239191 h 498325"/>
              <a:gd name="connsiteX3" fmla="*/ 396072 w 397691"/>
              <a:gd name="connsiteY3" fmla="*/ 495307 h 498325"/>
              <a:gd name="connsiteX4" fmla="*/ 370672 w 397691"/>
              <a:gd name="connsiteY4" fmla="*/ 370424 h 498325"/>
              <a:gd name="connsiteX5" fmla="*/ 355855 w 397691"/>
              <a:gd name="connsiteY5" fmla="*/ 230724 h 498325"/>
              <a:gd name="connsiteX6" fmla="*/ 281772 w 397691"/>
              <a:gd name="connsiteY6" fmla="*/ 154524 h 498325"/>
              <a:gd name="connsiteX7" fmla="*/ 255 w 397691"/>
              <a:gd name="connsiteY7" fmla="*/ 7 h 49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91" h="498325">
                <a:moveTo>
                  <a:pt x="255" y="7"/>
                </a:moveTo>
                <a:cubicBezTo>
                  <a:pt x="-7859" y="-1051"/>
                  <a:pt x="179820" y="108310"/>
                  <a:pt x="233089" y="148174"/>
                </a:cubicBezTo>
                <a:cubicBezTo>
                  <a:pt x="286358" y="188038"/>
                  <a:pt x="292708" y="181336"/>
                  <a:pt x="319872" y="239191"/>
                </a:cubicBezTo>
                <a:cubicBezTo>
                  <a:pt x="347036" y="297046"/>
                  <a:pt x="387605" y="473435"/>
                  <a:pt x="396072" y="495307"/>
                </a:cubicBezTo>
                <a:cubicBezTo>
                  <a:pt x="404539" y="517179"/>
                  <a:pt x="377375" y="414521"/>
                  <a:pt x="370672" y="370424"/>
                </a:cubicBezTo>
                <a:cubicBezTo>
                  <a:pt x="363969" y="326327"/>
                  <a:pt x="370672" y="266707"/>
                  <a:pt x="355855" y="230724"/>
                </a:cubicBezTo>
                <a:cubicBezTo>
                  <a:pt x="341038" y="194741"/>
                  <a:pt x="336100" y="190860"/>
                  <a:pt x="281772" y="154524"/>
                </a:cubicBezTo>
                <a:cubicBezTo>
                  <a:pt x="227444" y="118188"/>
                  <a:pt x="8369" y="1065"/>
                  <a:pt x="255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35E59BFD-1182-4BEA-A57D-8ED3FE7C5779}"/>
              </a:ext>
            </a:extLst>
          </p:cNvPr>
          <p:cNvSpPr/>
          <p:nvPr/>
        </p:nvSpPr>
        <p:spPr>
          <a:xfrm>
            <a:off x="6722086" y="4726948"/>
            <a:ext cx="282101" cy="62558"/>
          </a:xfrm>
          <a:custGeom>
            <a:avLst/>
            <a:gdLst>
              <a:gd name="connsiteX0" fmla="*/ 977 w 282101"/>
              <a:gd name="connsiteY0" fmla="*/ 26027 h 62558"/>
              <a:gd name="connsiteX1" fmla="*/ 156552 w 282101"/>
              <a:gd name="connsiteY1" fmla="*/ 11740 h 62558"/>
              <a:gd name="connsiteX2" fmla="*/ 281964 w 282101"/>
              <a:gd name="connsiteY2" fmla="*/ 62540 h 62558"/>
              <a:gd name="connsiteX3" fmla="*/ 180364 w 282101"/>
              <a:gd name="connsiteY3" fmla="*/ 5390 h 62558"/>
              <a:gd name="connsiteX4" fmla="*/ 148614 w 282101"/>
              <a:gd name="connsiteY4" fmla="*/ 2215 h 62558"/>
              <a:gd name="connsiteX5" fmla="*/ 93052 w 282101"/>
              <a:gd name="connsiteY5" fmla="*/ 3802 h 62558"/>
              <a:gd name="connsiteX6" fmla="*/ 977 w 282101"/>
              <a:gd name="connsiteY6" fmla="*/ 26027 h 6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01" h="62558">
                <a:moveTo>
                  <a:pt x="977" y="26027"/>
                </a:moveTo>
                <a:cubicBezTo>
                  <a:pt x="11560" y="27350"/>
                  <a:pt x="109721" y="5655"/>
                  <a:pt x="156552" y="11740"/>
                </a:cubicBezTo>
                <a:cubicBezTo>
                  <a:pt x="203383" y="17825"/>
                  <a:pt x="277995" y="63598"/>
                  <a:pt x="281964" y="62540"/>
                </a:cubicBezTo>
                <a:cubicBezTo>
                  <a:pt x="285933" y="61482"/>
                  <a:pt x="202589" y="15444"/>
                  <a:pt x="180364" y="5390"/>
                </a:cubicBezTo>
                <a:cubicBezTo>
                  <a:pt x="158139" y="-4664"/>
                  <a:pt x="163166" y="2480"/>
                  <a:pt x="148614" y="2215"/>
                </a:cubicBezTo>
                <a:cubicBezTo>
                  <a:pt x="134062" y="1950"/>
                  <a:pt x="117394" y="1421"/>
                  <a:pt x="93052" y="3802"/>
                </a:cubicBezTo>
                <a:cubicBezTo>
                  <a:pt x="68710" y="6183"/>
                  <a:pt x="-9606" y="24704"/>
                  <a:pt x="977" y="2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7BC4E76C-8914-403C-8ED0-F6FAB53FA506}"/>
              </a:ext>
            </a:extLst>
          </p:cNvPr>
          <p:cNvSpPr/>
          <p:nvPr/>
        </p:nvSpPr>
        <p:spPr>
          <a:xfrm>
            <a:off x="6748428" y="4798021"/>
            <a:ext cx="309999" cy="72445"/>
          </a:xfrm>
          <a:custGeom>
            <a:avLst/>
            <a:gdLst>
              <a:gd name="connsiteX0" fmla="*/ 35 w 309999"/>
              <a:gd name="connsiteY0" fmla="*/ 40679 h 72445"/>
              <a:gd name="connsiteX1" fmla="*/ 188947 w 309999"/>
              <a:gd name="connsiteY1" fmla="*/ 18454 h 72445"/>
              <a:gd name="connsiteX2" fmla="*/ 309597 w 309999"/>
              <a:gd name="connsiteY2" fmla="*/ 72429 h 72445"/>
              <a:gd name="connsiteX3" fmla="*/ 227047 w 309999"/>
              <a:gd name="connsiteY3" fmla="*/ 12104 h 72445"/>
              <a:gd name="connsiteX4" fmla="*/ 200060 w 309999"/>
              <a:gd name="connsiteY4" fmla="*/ 4167 h 72445"/>
              <a:gd name="connsiteX5" fmla="*/ 173072 w 309999"/>
              <a:gd name="connsiteY5" fmla="*/ 992 h 72445"/>
              <a:gd name="connsiteX6" fmla="*/ 35 w 309999"/>
              <a:gd name="connsiteY6" fmla="*/ 40679 h 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999" h="72445">
                <a:moveTo>
                  <a:pt x="35" y="40679"/>
                </a:moveTo>
                <a:cubicBezTo>
                  <a:pt x="2681" y="43589"/>
                  <a:pt x="137353" y="13162"/>
                  <a:pt x="188947" y="18454"/>
                </a:cubicBezTo>
                <a:cubicBezTo>
                  <a:pt x="240541" y="23746"/>
                  <a:pt x="303247" y="73487"/>
                  <a:pt x="309597" y="72429"/>
                </a:cubicBezTo>
                <a:cubicBezTo>
                  <a:pt x="315947" y="71371"/>
                  <a:pt x="245303" y="23481"/>
                  <a:pt x="227047" y="12104"/>
                </a:cubicBezTo>
                <a:cubicBezTo>
                  <a:pt x="208791" y="727"/>
                  <a:pt x="209056" y="6019"/>
                  <a:pt x="200060" y="4167"/>
                </a:cubicBezTo>
                <a:cubicBezTo>
                  <a:pt x="191064" y="2315"/>
                  <a:pt x="202705" y="-1918"/>
                  <a:pt x="173072" y="992"/>
                </a:cubicBezTo>
                <a:cubicBezTo>
                  <a:pt x="143439" y="3902"/>
                  <a:pt x="-2611" y="37769"/>
                  <a:pt x="35" y="40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2C50B754-B971-405A-8204-25BB2E339A89}"/>
              </a:ext>
            </a:extLst>
          </p:cNvPr>
          <p:cNvSpPr/>
          <p:nvPr/>
        </p:nvSpPr>
        <p:spPr>
          <a:xfrm>
            <a:off x="6710123" y="4820816"/>
            <a:ext cx="336041" cy="194202"/>
          </a:xfrm>
          <a:custGeom>
            <a:avLst/>
            <a:gdLst>
              <a:gd name="connsiteX0" fmla="*/ 240 w 336041"/>
              <a:gd name="connsiteY0" fmla="*/ 65509 h 194202"/>
              <a:gd name="connsiteX1" fmla="*/ 174865 w 336041"/>
              <a:gd name="connsiteY1" fmla="*/ 21059 h 194202"/>
              <a:gd name="connsiteX2" fmla="*/ 309802 w 336041"/>
              <a:gd name="connsiteY2" fmla="*/ 109959 h 194202"/>
              <a:gd name="connsiteX3" fmla="*/ 335202 w 336041"/>
              <a:gd name="connsiteY3" fmla="*/ 194097 h 194202"/>
              <a:gd name="connsiteX4" fmla="*/ 295515 w 336041"/>
              <a:gd name="connsiteY4" fmla="*/ 92497 h 194202"/>
              <a:gd name="connsiteX5" fmla="*/ 251065 w 336041"/>
              <a:gd name="connsiteY5" fmla="*/ 19472 h 194202"/>
              <a:gd name="connsiteX6" fmla="*/ 200265 w 336041"/>
              <a:gd name="connsiteY6" fmla="*/ 2009 h 194202"/>
              <a:gd name="connsiteX7" fmla="*/ 138352 w 336041"/>
              <a:gd name="connsiteY7" fmla="*/ 5184 h 194202"/>
              <a:gd name="connsiteX8" fmla="*/ 240 w 336041"/>
              <a:gd name="connsiteY8" fmla="*/ 65509 h 194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041" h="194202">
                <a:moveTo>
                  <a:pt x="240" y="65509"/>
                </a:moveTo>
                <a:cubicBezTo>
                  <a:pt x="6325" y="68155"/>
                  <a:pt x="123271" y="13651"/>
                  <a:pt x="174865" y="21059"/>
                </a:cubicBezTo>
                <a:cubicBezTo>
                  <a:pt x="226459" y="28467"/>
                  <a:pt x="283079" y="81119"/>
                  <a:pt x="309802" y="109959"/>
                </a:cubicBezTo>
                <a:cubicBezTo>
                  <a:pt x="336525" y="138799"/>
                  <a:pt x="337583" y="197007"/>
                  <a:pt x="335202" y="194097"/>
                </a:cubicBezTo>
                <a:cubicBezTo>
                  <a:pt x="332821" y="191187"/>
                  <a:pt x="309538" y="121601"/>
                  <a:pt x="295515" y="92497"/>
                </a:cubicBezTo>
                <a:cubicBezTo>
                  <a:pt x="281492" y="63393"/>
                  <a:pt x="266940" y="34553"/>
                  <a:pt x="251065" y="19472"/>
                </a:cubicBezTo>
                <a:cubicBezTo>
                  <a:pt x="235190" y="4391"/>
                  <a:pt x="219050" y="4390"/>
                  <a:pt x="200265" y="2009"/>
                </a:cubicBezTo>
                <a:cubicBezTo>
                  <a:pt x="181480" y="-372"/>
                  <a:pt x="171425" y="-1960"/>
                  <a:pt x="138352" y="5184"/>
                </a:cubicBezTo>
                <a:cubicBezTo>
                  <a:pt x="105279" y="12328"/>
                  <a:pt x="-5845" y="62863"/>
                  <a:pt x="240" y="65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61F1EF50-D408-4F05-8A16-6521F8669BCB}"/>
              </a:ext>
            </a:extLst>
          </p:cNvPr>
          <p:cNvSpPr/>
          <p:nvPr/>
        </p:nvSpPr>
        <p:spPr>
          <a:xfrm>
            <a:off x="7032429" y="4814831"/>
            <a:ext cx="82637" cy="382994"/>
          </a:xfrm>
          <a:custGeom>
            <a:avLst/>
            <a:gdLst>
              <a:gd name="connsiteX0" fmla="*/ 196 w 82637"/>
              <a:gd name="connsiteY0" fmla="*/ 57 h 382994"/>
              <a:gd name="connsiteX1" fmla="*/ 57346 w 82637"/>
              <a:gd name="connsiteY1" fmla="*/ 139757 h 382994"/>
              <a:gd name="connsiteX2" fmla="*/ 66871 w 82637"/>
              <a:gd name="connsiteY2" fmla="*/ 200082 h 382994"/>
              <a:gd name="connsiteX3" fmla="*/ 68459 w 82637"/>
              <a:gd name="connsiteY3" fmla="*/ 377882 h 382994"/>
              <a:gd name="connsiteX4" fmla="*/ 70046 w 82637"/>
              <a:gd name="connsiteY4" fmla="*/ 319144 h 382994"/>
              <a:gd name="connsiteX5" fmla="*/ 79571 w 82637"/>
              <a:gd name="connsiteY5" fmla="*/ 157219 h 382994"/>
              <a:gd name="connsiteX6" fmla="*/ 196 w 82637"/>
              <a:gd name="connsiteY6" fmla="*/ 57 h 38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37" h="382994">
                <a:moveTo>
                  <a:pt x="196" y="57"/>
                </a:moveTo>
                <a:cubicBezTo>
                  <a:pt x="-3508" y="-2853"/>
                  <a:pt x="46234" y="106420"/>
                  <a:pt x="57346" y="139757"/>
                </a:cubicBezTo>
                <a:cubicBezTo>
                  <a:pt x="68458" y="173094"/>
                  <a:pt x="65019" y="160395"/>
                  <a:pt x="66871" y="200082"/>
                </a:cubicBezTo>
                <a:cubicBezTo>
                  <a:pt x="68723" y="239769"/>
                  <a:pt x="67930" y="358038"/>
                  <a:pt x="68459" y="377882"/>
                </a:cubicBezTo>
                <a:cubicBezTo>
                  <a:pt x="68988" y="397726"/>
                  <a:pt x="68194" y="355921"/>
                  <a:pt x="70046" y="319144"/>
                </a:cubicBezTo>
                <a:cubicBezTo>
                  <a:pt x="71898" y="282367"/>
                  <a:pt x="89625" y="210929"/>
                  <a:pt x="79571" y="157219"/>
                </a:cubicBezTo>
                <a:cubicBezTo>
                  <a:pt x="69517" y="103509"/>
                  <a:pt x="3900" y="2967"/>
                  <a:pt x="196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0816237E-A18C-48F9-A2F4-F45F1ECD3985}"/>
              </a:ext>
            </a:extLst>
          </p:cNvPr>
          <p:cNvSpPr/>
          <p:nvPr/>
        </p:nvSpPr>
        <p:spPr>
          <a:xfrm>
            <a:off x="6923084" y="5035094"/>
            <a:ext cx="157465" cy="489428"/>
          </a:xfrm>
          <a:custGeom>
            <a:avLst/>
            <a:gdLst>
              <a:gd name="connsiteX0" fmla="*/ 130179 w 157465"/>
              <a:gd name="connsiteY0" fmla="*/ 456 h 489428"/>
              <a:gd name="connsiteX1" fmla="*/ 138116 w 157465"/>
              <a:gd name="connsiteY1" fmla="*/ 132219 h 489428"/>
              <a:gd name="connsiteX2" fmla="*/ 71441 w 157465"/>
              <a:gd name="connsiteY2" fmla="*/ 297319 h 489428"/>
              <a:gd name="connsiteX3" fmla="*/ 28579 w 157465"/>
              <a:gd name="connsiteY3" fmla="*/ 387806 h 489428"/>
              <a:gd name="connsiteX4" fmla="*/ 17466 w 157465"/>
              <a:gd name="connsiteY4" fmla="*/ 406856 h 489428"/>
              <a:gd name="connsiteX5" fmla="*/ 4 w 157465"/>
              <a:gd name="connsiteY5" fmla="*/ 489406 h 489428"/>
              <a:gd name="connsiteX6" fmla="*/ 19054 w 157465"/>
              <a:gd name="connsiteY6" fmla="*/ 413206 h 489428"/>
              <a:gd name="connsiteX7" fmla="*/ 112716 w 157465"/>
              <a:gd name="connsiteY7" fmla="*/ 243344 h 489428"/>
              <a:gd name="connsiteX8" fmla="*/ 157166 w 157465"/>
              <a:gd name="connsiteY8" fmla="*/ 94119 h 489428"/>
              <a:gd name="connsiteX9" fmla="*/ 130179 w 157465"/>
              <a:gd name="connsiteY9" fmla="*/ 456 h 48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65" h="489428">
                <a:moveTo>
                  <a:pt x="130179" y="456"/>
                </a:moveTo>
                <a:cubicBezTo>
                  <a:pt x="127004" y="6806"/>
                  <a:pt x="147906" y="82742"/>
                  <a:pt x="138116" y="132219"/>
                </a:cubicBezTo>
                <a:cubicBezTo>
                  <a:pt x="128326" y="181696"/>
                  <a:pt x="89697" y="254721"/>
                  <a:pt x="71441" y="297319"/>
                </a:cubicBezTo>
                <a:cubicBezTo>
                  <a:pt x="53185" y="339917"/>
                  <a:pt x="37575" y="369550"/>
                  <a:pt x="28579" y="387806"/>
                </a:cubicBezTo>
                <a:cubicBezTo>
                  <a:pt x="19583" y="406062"/>
                  <a:pt x="22228" y="389923"/>
                  <a:pt x="17466" y="406856"/>
                </a:cubicBezTo>
                <a:cubicBezTo>
                  <a:pt x="12704" y="423789"/>
                  <a:pt x="-261" y="488348"/>
                  <a:pt x="4" y="489406"/>
                </a:cubicBezTo>
                <a:cubicBezTo>
                  <a:pt x="269" y="490464"/>
                  <a:pt x="269" y="454216"/>
                  <a:pt x="19054" y="413206"/>
                </a:cubicBezTo>
                <a:cubicBezTo>
                  <a:pt x="37839" y="372196"/>
                  <a:pt x="89697" y="296525"/>
                  <a:pt x="112716" y="243344"/>
                </a:cubicBezTo>
                <a:cubicBezTo>
                  <a:pt x="135735" y="190163"/>
                  <a:pt x="153726" y="132748"/>
                  <a:pt x="157166" y="94119"/>
                </a:cubicBezTo>
                <a:cubicBezTo>
                  <a:pt x="160606" y="55490"/>
                  <a:pt x="133354" y="-5894"/>
                  <a:pt x="130179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E6F8E0A-E5A4-48E6-B47A-6C30C3634E87}"/>
              </a:ext>
            </a:extLst>
          </p:cNvPr>
          <p:cNvSpPr/>
          <p:nvPr/>
        </p:nvSpPr>
        <p:spPr>
          <a:xfrm>
            <a:off x="6880826" y="5194274"/>
            <a:ext cx="228090" cy="599223"/>
          </a:xfrm>
          <a:custGeom>
            <a:avLst/>
            <a:gdLst>
              <a:gd name="connsiteX0" fmla="*/ 227999 w 228090"/>
              <a:gd name="connsiteY0" fmla="*/ 26 h 599223"/>
              <a:gd name="connsiteX1" fmla="*/ 162912 w 228090"/>
              <a:gd name="connsiteY1" fmla="*/ 188939 h 599223"/>
              <a:gd name="connsiteX2" fmla="*/ 91474 w 228090"/>
              <a:gd name="connsiteY2" fmla="*/ 327051 h 599223"/>
              <a:gd name="connsiteX3" fmla="*/ 50199 w 228090"/>
              <a:gd name="connsiteY3" fmla="*/ 417539 h 599223"/>
              <a:gd name="connsiteX4" fmla="*/ 987 w 228090"/>
              <a:gd name="connsiteY4" fmla="*/ 598514 h 599223"/>
              <a:gd name="connsiteX5" fmla="*/ 97824 w 228090"/>
              <a:gd name="connsiteY5" fmla="*/ 344514 h 599223"/>
              <a:gd name="connsiteX6" fmla="*/ 148624 w 228090"/>
              <a:gd name="connsiteY6" fmla="*/ 176239 h 599223"/>
              <a:gd name="connsiteX7" fmla="*/ 227999 w 228090"/>
              <a:gd name="connsiteY7" fmla="*/ 26 h 59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090" h="599223">
                <a:moveTo>
                  <a:pt x="227999" y="26"/>
                </a:moveTo>
                <a:cubicBezTo>
                  <a:pt x="230380" y="2143"/>
                  <a:pt x="185666" y="134435"/>
                  <a:pt x="162912" y="188939"/>
                </a:cubicBezTo>
                <a:cubicBezTo>
                  <a:pt x="140158" y="243443"/>
                  <a:pt x="110259" y="288951"/>
                  <a:pt x="91474" y="327051"/>
                </a:cubicBezTo>
                <a:cubicBezTo>
                  <a:pt x="72689" y="365151"/>
                  <a:pt x="65280" y="372295"/>
                  <a:pt x="50199" y="417539"/>
                </a:cubicBezTo>
                <a:cubicBezTo>
                  <a:pt x="35118" y="462783"/>
                  <a:pt x="-6950" y="610685"/>
                  <a:pt x="987" y="598514"/>
                </a:cubicBezTo>
                <a:cubicBezTo>
                  <a:pt x="8924" y="586343"/>
                  <a:pt x="73218" y="414893"/>
                  <a:pt x="97824" y="344514"/>
                </a:cubicBezTo>
                <a:cubicBezTo>
                  <a:pt x="122430" y="274135"/>
                  <a:pt x="128516" y="230479"/>
                  <a:pt x="148624" y="176239"/>
                </a:cubicBezTo>
                <a:cubicBezTo>
                  <a:pt x="168732" y="121999"/>
                  <a:pt x="225618" y="-2091"/>
                  <a:pt x="22799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CBADE5FA-FEEB-4428-A900-70AF66B81500}"/>
              </a:ext>
            </a:extLst>
          </p:cNvPr>
          <p:cNvSpPr/>
          <p:nvPr/>
        </p:nvSpPr>
        <p:spPr>
          <a:xfrm>
            <a:off x="6554788" y="5803420"/>
            <a:ext cx="325520" cy="327505"/>
          </a:xfrm>
          <a:custGeom>
            <a:avLst/>
            <a:gdLst>
              <a:gd name="connsiteX0" fmla="*/ 325437 w 325520"/>
              <a:gd name="connsiteY0" fmla="*/ 480 h 327505"/>
              <a:gd name="connsiteX1" fmla="*/ 184150 w 325520"/>
              <a:gd name="connsiteY1" fmla="*/ 186218 h 327505"/>
              <a:gd name="connsiteX2" fmla="*/ 79375 w 325520"/>
              <a:gd name="connsiteY2" fmla="*/ 271943 h 327505"/>
              <a:gd name="connsiteX3" fmla="*/ 22225 w 325520"/>
              <a:gd name="connsiteY3" fmla="*/ 317980 h 327505"/>
              <a:gd name="connsiteX4" fmla="*/ 0 w 325520"/>
              <a:gd name="connsiteY4" fmla="*/ 327505 h 327505"/>
              <a:gd name="connsiteX5" fmla="*/ 163512 w 325520"/>
              <a:gd name="connsiteY5" fmla="*/ 246543 h 327505"/>
              <a:gd name="connsiteX6" fmla="*/ 325437 w 325520"/>
              <a:gd name="connsiteY6" fmla="*/ 480 h 32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520" h="327505">
                <a:moveTo>
                  <a:pt x="325437" y="480"/>
                </a:moveTo>
                <a:cubicBezTo>
                  <a:pt x="328877" y="-9574"/>
                  <a:pt x="225160" y="140974"/>
                  <a:pt x="184150" y="186218"/>
                </a:cubicBezTo>
                <a:cubicBezTo>
                  <a:pt x="143140" y="231462"/>
                  <a:pt x="79375" y="271943"/>
                  <a:pt x="79375" y="271943"/>
                </a:cubicBezTo>
                <a:cubicBezTo>
                  <a:pt x="52388" y="293903"/>
                  <a:pt x="35454" y="308720"/>
                  <a:pt x="22225" y="317980"/>
                </a:cubicBezTo>
                <a:cubicBezTo>
                  <a:pt x="8996" y="327240"/>
                  <a:pt x="0" y="327505"/>
                  <a:pt x="0" y="327505"/>
                </a:cubicBezTo>
                <a:cubicBezTo>
                  <a:pt x="23548" y="315599"/>
                  <a:pt x="110331" y="303164"/>
                  <a:pt x="163512" y="246543"/>
                </a:cubicBezTo>
                <a:cubicBezTo>
                  <a:pt x="216693" y="189922"/>
                  <a:pt x="321997" y="10534"/>
                  <a:pt x="325437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42A65178-B04E-42EC-A8E5-296469F619F7}"/>
              </a:ext>
            </a:extLst>
          </p:cNvPr>
          <p:cNvSpPr/>
          <p:nvPr/>
        </p:nvSpPr>
        <p:spPr>
          <a:xfrm>
            <a:off x="6273705" y="6032189"/>
            <a:ext cx="343830" cy="130143"/>
          </a:xfrm>
          <a:custGeom>
            <a:avLst/>
            <a:gdLst>
              <a:gd name="connsiteX0" fmla="*/ 95 w 343830"/>
              <a:gd name="connsiteY0" fmla="*/ 311 h 130143"/>
              <a:gd name="connsiteX1" fmla="*/ 114395 w 343830"/>
              <a:gd name="connsiteY1" fmla="*/ 119374 h 130143"/>
              <a:gd name="connsiteX2" fmla="*/ 203295 w 343830"/>
              <a:gd name="connsiteY2" fmla="*/ 120961 h 130143"/>
              <a:gd name="connsiteX3" fmla="*/ 342995 w 343830"/>
              <a:gd name="connsiteY3" fmla="*/ 87624 h 130143"/>
              <a:gd name="connsiteX4" fmla="*/ 133445 w 343830"/>
              <a:gd name="connsiteY4" fmla="*/ 113024 h 130143"/>
              <a:gd name="connsiteX5" fmla="*/ 95345 w 343830"/>
              <a:gd name="connsiteY5" fmla="*/ 86036 h 130143"/>
              <a:gd name="connsiteX6" fmla="*/ 95 w 343830"/>
              <a:gd name="connsiteY6" fmla="*/ 311 h 1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830" h="130143">
                <a:moveTo>
                  <a:pt x="95" y="311"/>
                </a:moveTo>
                <a:cubicBezTo>
                  <a:pt x="3270" y="5867"/>
                  <a:pt x="80528" y="99266"/>
                  <a:pt x="114395" y="119374"/>
                </a:cubicBezTo>
                <a:cubicBezTo>
                  <a:pt x="148262" y="139482"/>
                  <a:pt x="165195" y="126253"/>
                  <a:pt x="203295" y="120961"/>
                </a:cubicBezTo>
                <a:cubicBezTo>
                  <a:pt x="241395" y="115669"/>
                  <a:pt x="354637" y="88947"/>
                  <a:pt x="342995" y="87624"/>
                </a:cubicBezTo>
                <a:cubicBezTo>
                  <a:pt x="331353" y="86301"/>
                  <a:pt x="174720" y="113289"/>
                  <a:pt x="133445" y="113024"/>
                </a:cubicBezTo>
                <a:cubicBezTo>
                  <a:pt x="92170" y="112759"/>
                  <a:pt x="116511" y="106938"/>
                  <a:pt x="95345" y="86036"/>
                </a:cubicBezTo>
                <a:cubicBezTo>
                  <a:pt x="74179" y="65134"/>
                  <a:pt x="-3080" y="-5245"/>
                  <a:pt x="95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F76D756-92A2-405E-8118-25DD34A0C2C2}"/>
              </a:ext>
            </a:extLst>
          </p:cNvPr>
          <p:cNvSpPr/>
          <p:nvPr/>
        </p:nvSpPr>
        <p:spPr>
          <a:xfrm>
            <a:off x="6070768" y="5914467"/>
            <a:ext cx="214283" cy="324119"/>
          </a:xfrm>
          <a:custGeom>
            <a:avLst/>
            <a:gdLst>
              <a:gd name="connsiteX0" fmla="*/ 214145 w 214283"/>
              <a:gd name="connsiteY0" fmla="*/ 43421 h 324119"/>
              <a:gd name="connsiteX1" fmla="*/ 64920 w 214283"/>
              <a:gd name="connsiteY1" fmla="*/ 143433 h 324119"/>
              <a:gd name="connsiteX2" fmla="*/ 4595 w 214283"/>
              <a:gd name="connsiteY2" fmla="*/ 319646 h 324119"/>
              <a:gd name="connsiteX3" fmla="*/ 7770 w 214283"/>
              <a:gd name="connsiteY3" fmla="*/ 248208 h 324119"/>
              <a:gd name="connsiteX4" fmla="*/ 36345 w 214283"/>
              <a:gd name="connsiteY4" fmla="*/ 558 h 324119"/>
              <a:gd name="connsiteX5" fmla="*/ 28407 w 214283"/>
              <a:gd name="connsiteY5" fmla="*/ 179946 h 324119"/>
              <a:gd name="connsiteX6" fmla="*/ 36345 w 214283"/>
              <a:gd name="connsiteY6" fmla="*/ 149783 h 324119"/>
              <a:gd name="connsiteX7" fmla="*/ 214145 w 214283"/>
              <a:gd name="connsiteY7" fmla="*/ 43421 h 32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283" h="324119">
                <a:moveTo>
                  <a:pt x="214145" y="43421"/>
                </a:moveTo>
                <a:cubicBezTo>
                  <a:pt x="218907" y="42363"/>
                  <a:pt x="99845" y="97396"/>
                  <a:pt x="64920" y="143433"/>
                </a:cubicBezTo>
                <a:cubicBezTo>
                  <a:pt x="29995" y="189470"/>
                  <a:pt x="14120" y="302184"/>
                  <a:pt x="4595" y="319646"/>
                </a:cubicBezTo>
                <a:cubicBezTo>
                  <a:pt x="-4930" y="337109"/>
                  <a:pt x="2478" y="301389"/>
                  <a:pt x="7770" y="248208"/>
                </a:cubicBezTo>
                <a:cubicBezTo>
                  <a:pt x="13062" y="195027"/>
                  <a:pt x="32906" y="11935"/>
                  <a:pt x="36345" y="558"/>
                </a:cubicBezTo>
                <a:cubicBezTo>
                  <a:pt x="39784" y="-10819"/>
                  <a:pt x="28407" y="155075"/>
                  <a:pt x="28407" y="179946"/>
                </a:cubicBezTo>
                <a:cubicBezTo>
                  <a:pt x="28407" y="204817"/>
                  <a:pt x="5918" y="171214"/>
                  <a:pt x="36345" y="149783"/>
                </a:cubicBezTo>
                <a:cubicBezTo>
                  <a:pt x="66772" y="128352"/>
                  <a:pt x="209383" y="44479"/>
                  <a:pt x="214145" y="43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4576139A-BE17-413A-A182-32C3A0E2BC27}"/>
              </a:ext>
            </a:extLst>
          </p:cNvPr>
          <p:cNvSpPr/>
          <p:nvPr/>
        </p:nvSpPr>
        <p:spPr>
          <a:xfrm>
            <a:off x="5566718" y="5236516"/>
            <a:ext cx="268688" cy="499985"/>
          </a:xfrm>
          <a:custGeom>
            <a:avLst/>
            <a:gdLst>
              <a:gd name="connsiteX0" fmla="*/ 115 w 268688"/>
              <a:gd name="connsiteY0" fmla="*/ 117 h 499985"/>
              <a:gd name="connsiteX1" fmla="*/ 194849 w 268688"/>
              <a:gd name="connsiteY1" fmla="*/ 220251 h 499985"/>
              <a:gd name="connsiteX2" fmla="*/ 266815 w 268688"/>
              <a:gd name="connsiteY2" fmla="*/ 499651 h 499985"/>
              <a:gd name="connsiteX3" fmla="*/ 245649 w 268688"/>
              <a:gd name="connsiteY3" fmla="*/ 275284 h 499985"/>
              <a:gd name="connsiteX4" fmla="*/ 224482 w 268688"/>
              <a:gd name="connsiteY4" fmla="*/ 190617 h 499985"/>
              <a:gd name="connsiteX5" fmla="*/ 115 w 268688"/>
              <a:gd name="connsiteY5" fmla="*/ 117 h 49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688" h="499985">
                <a:moveTo>
                  <a:pt x="115" y="117"/>
                </a:moveTo>
                <a:cubicBezTo>
                  <a:pt x="-4824" y="5056"/>
                  <a:pt x="150399" y="136995"/>
                  <a:pt x="194849" y="220251"/>
                </a:cubicBezTo>
                <a:cubicBezTo>
                  <a:pt x="239299" y="303507"/>
                  <a:pt x="258348" y="490479"/>
                  <a:pt x="266815" y="499651"/>
                </a:cubicBezTo>
                <a:cubicBezTo>
                  <a:pt x="275282" y="508823"/>
                  <a:pt x="252704" y="326790"/>
                  <a:pt x="245649" y="275284"/>
                </a:cubicBezTo>
                <a:cubicBezTo>
                  <a:pt x="238594" y="223778"/>
                  <a:pt x="263993" y="233656"/>
                  <a:pt x="224482" y="190617"/>
                </a:cubicBezTo>
                <a:cubicBezTo>
                  <a:pt x="184971" y="147578"/>
                  <a:pt x="5054" y="-4822"/>
                  <a:pt x="115" y="1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CD230892-0BE4-4EBB-B61B-0E529218213B}"/>
              </a:ext>
            </a:extLst>
          </p:cNvPr>
          <p:cNvSpPr/>
          <p:nvPr/>
        </p:nvSpPr>
        <p:spPr>
          <a:xfrm>
            <a:off x="6875460" y="4991083"/>
            <a:ext cx="112648" cy="435003"/>
          </a:xfrm>
          <a:custGeom>
            <a:avLst/>
            <a:gdLst>
              <a:gd name="connsiteX0" fmla="*/ 47628 w 112648"/>
              <a:gd name="connsiteY0" fmla="*/ 17 h 435003"/>
              <a:gd name="connsiteX1" fmla="*/ 23815 w 112648"/>
              <a:gd name="connsiteY1" fmla="*/ 115905 h 435003"/>
              <a:gd name="connsiteX2" fmla="*/ 3 w 112648"/>
              <a:gd name="connsiteY2" fmla="*/ 215917 h 435003"/>
              <a:gd name="connsiteX3" fmla="*/ 22228 w 112648"/>
              <a:gd name="connsiteY3" fmla="*/ 428642 h 435003"/>
              <a:gd name="connsiteX4" fmla="*/ 38103 w 112648"/>
              <a:gd name="connsiteY4" fmla="*/ 363555 h 435003"/>
              <a:gd name="connsiteX5" fmla="*/ 111128 w 112648"/>
              <a:gd name="connsiteY5" fmla="*/ 203217 h 435003"/>
              <a:gd name="connsiteX6" fmla="*/ 84140 w 112648"/>
              <a:gd name="connsiteY6" fmla="*/ 273067 h 435003"/>
              <a:gd name="connsiteX7" fmla="*/ 42865 w 112648"/>
              <a:gd name="connsiteY7" fmla="*/ 401655 h 435003"/>
              <a:gd name="connsiteX8" fmla="*/ 22228 w 112648"/>
              <a:gd name="connsiteY8" fmla="*/ 415942 h 435003"/>
              <a:gd name="connsiteX9" fmla="*/ 22228 w 112648"/>
              <a:gd name="connsiteY9" fmla="*/ 211155 h 435003"/>
              <a:gd name="connsiteX10" fmla="*/ 12703 w 112648"/>
              <a:gd name="connsiteY10" fmla="*/ 107967 h 435003"/>
              <a:gd name="connsiteX11" fmla="*/ 47628 w 112648"/>
              <a:gd name="connsiteY11" fmla="*/ 17 h 4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648" h="435003">
                <a:moveTo>
                  <a:pt x="47628" y="17"/>
                </a:moveTo>
                <a:cubicBezTo>
                  <a:pt x="49480" y="1340"/>
                  <a:pt x="31752" y="79922"/>
                  <a:pt x="23815" y="115905"/>
                </a:cubicBezTo>
                <a:cubicBezTo>
                  <a:pt x="15877" y="151888"/>
                  <a:pt x="267" y="163794"/>
                  <a:pt x="3" y="215917"/>
                </a:cubicBezTo>
                <a:cubicBezTo>
                  <a:pt x="-261" y="268040"/>
                  <a:pt x="15878" y="404036"/>
                  <a:pt x="22228" y="428642"/>
                </a:cubicBezTo>
                <a:cubicBezTo>
                  <a:pt x="28578" y="453248"/>
                  <a:pt x="23286" y="401126"/>
                  <a:pt x="38103" y="363555"/>
                </a:cubicBezTo>
                <a:cubicBezTo>
                  <a:pt x="52920" y="325984"/>
                  <a:pt x="103455" y="218298"/>
                  <a:pt x="111128" y="203217"/>
                </a:cubicBezTo>
                <a:cubicBezTo>
                  <a:pt x="118801" y="188136"/>
                  <a:pt x="95517" y="239994"/>
                  <a:pt x="84140" y="273067"/>
                </a:cubicBezTo>
                <a:cubicBezTo>
                  <a:pt x="72763" y="306140"/>
                  <a:pt x="53184" y="377843"/>
                  <a:pt x="42865" y="401655"/>
                </a:cubicBezTo>
                <a:cubicBezTo>
                  <a:pt x="32546" y="425468"/>
                  <a:pt x="25667" y="447692"/>
                  <a:pt x="22228" y="415942"/>
                </a:cubicBezTo>
                <a:cubicBezTo>
                  <a:pt x="18788" y="384192"/>
                  <a:pt x="23815" y="262484"/>
                  <a:pt x="22228" y="211155"/>
                </a:cubicBezTo>
                <a:cubicBezTo>
                  <a:pt x="20641" y="159826"/>
                  <a:pt x="6353" y="144479"/>
                  <a:pt x="12703" y="107967"/>
                </a:cubicBezTo>
                <a:cubicBezTo>
                  <a:pt x="19053" y="71455"/>
                  <a:pt x="45776" y="-1306"/>
                  <a:pt x="4762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98285C9-2CC6-4582-8532-6AFB49D92091}"/>
              </a:ext>
            </a:extLst>
          </p:cNvPr>
          <p:cNvSpPr/>
          <p:nvPr/>
        </p:nvSpPr>
        <p:spPr>
          <a:xfrm>
            <a:off x="6778613" y="5384763"/>
            <a:ext cx="95683" cy="305080"/>
          </a:xfrm>
          <a:custGeom>
            <a:avLst/>
            <a:gdLst>
              <a:gd name="connsiteX0" fmla="*/ 57162 w 95683"/>
              <a:gd name="connsiteY0" fmla="*/ 37 h 305080"/>
              <a:gd name="connsiteX1" fmla="*/ 92087 w 95683"/>
              <a:gd name="connsiteY1" fmla="*/ 176250 h 305080"/>
              <a:gd name="connsiteX2" fmla="*/ 84150 w 95683"/>
              <a:gd name="connsiteY2" fmla="*/ 247687 h 305080"/>
              <a:gd name="connsiteX3" fmla="*/ 12 w 95683"/>
              <a:gd name="connsiteY3" fmla="*/ 304837 h 305080"/>
              <a:gd name="connsiteX4" fmla="*/ 77800 w 95683"/>
              <a:gd name="connsiteY4" fmla="*/ 225462 h 305080"/>
              <a:gd name="connsiteX5" fmla="*/ 85737 w 95683"/>
              <a:gd name="connsiteY5" fmla="*/ 192125 h 305080"/>
              <a:gd name="connsiteX6" fmla="*/ 57162 w 95683"/>
              <a:gd name="connsiteY6" fmla="*/ 37 h 3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83" h="305080">
                <a:moveTo>
                  <a:pt x="57162" y="37"/>
                </a:moveTo>
                <a:cubicBezTo>
                  <a:pt x="58220" y="-2609"/>
                  <a:pt x="87589" y="134975"/>
                  <a:pt x="92087" y="176250"/>
                </a:cubicBezTo>
                <a:cubicBezTo>
                  <a:pt x="96585" y="217525"/>
                  <a:pt x="99496" y="226256"/>
                  <a:pt x="84150" y="247687"/>
                </a:cubicBezTo>
                <a:cubicBezTo>
                  <a:pt x="68804" y="269118"/>
                  <a:pt x="1070" y="308541"/>
                  <a:pt x="12" y="304837"/>
                </a:cubicBezTo>
                <a:cubicBezTo>
                  <a:pt x="-1046" y="301133"/>
                  <a:pt x="63512" y="244247"/>
                  <a:pt x="77800" y="225462"/>
                </a:cubicBezTo>
                <a:cubicBezTo>
                  <a:pt x="92088" y="206677"/>
                  <a:pt x="90235" y="227844"/>
                  <a:pt x="85737" y="192125"/>
                </a:cubicBezTo>
                <a:cubicBezTo>
                  <a:pt x="81239" y="156406"/>
                  <a:pt x="56104" y="2683"/>
                  <a:pt x="5716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DC80373E-DDE8-4578-9ABA-18A41366BE0A}"/>
              </a:ext>
            </a:extLst>
          </p:cNvPr>
          <p:cNvSpPr/>
          <p:nvPr/>
        </p:nvSpPr>
        <p:spPr>
          <a:xfrm>
            <a:off x="6752220" y="5347779"/>
            <a:ext cx="172600" cy="409724"/>
          </a:xfrm>
          <a:custGeom>
            <a:avLst/>
            <a:gdLst>
              <a:gd name="connsiteX0" fmla="*/ 105780 w 172600"/>
              <a:gd name="connsiteY0" fmla="*/ 509 h 409724"/>
              <a:gd name="connsiteX1" fmla="*/ 150230 w 172600"/>
              <a:gd name="connsiteY1" fmla="*/ 265621 h 409724"/>
              <a:gd name="connsiteX2" fmla="*/ 142293 w 172600"/>
              <a:gd name="connsiteY2" fmla="*/ 319596 h 409724"/>
              <a:gd name="connsiteX3" fmla="*/ 143880 w 172600"/>
              <a:gd name="connsiteY3" fmla="*/ 298959 h 409724"/>
              <a:gd name="connsiteX4" fmla="*/ 97843 w 172600"/>
              <a:gd name="connsiteY4" fmla="*/ 351346 h 409724"/>
              <a:gd name="connsiteX5" fmla="*/ 1005 w 172600"/>
              <a:gd name="connsiteY5" fmla="*/ 408496 h 409724"/>
              <a:gd name="connsiteX6" fmla="*/ 164518 w 172600"/>
              <a:gd name="connsiteY6" fmla="*/ 294196 h 409724"/>
              <a:gd name="connsiteX7" fmla="*/ 145468 w 172600"/>
              <a:gd name="connsiteY7" fmla="*/ 200534 h 409724"/>
              <a:gd name="connsiteX8" fmla="*/ 105780 w 172600"/>
              <a:gd name="connsiteY8" fmla="*/ 509 h 40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00" h="409724">
                <a:moveTo>
                  <a:pt x="105780" y="509"/>
                </a:moveTo>
                <a:cubicBezTo>
                  <a:pt x="106574" y="11357"/>
                  <a:pt x="144145" y="212440"/>
                  <a:pt x="150230" y="265621"/>
                </a:cubicBezTo>
                <a:cubicBezTo>
                  <a:pt x="156315" y="318802"/>
                  <a:pt x="143351" y="314040"/>
                  <a:pt x="142293" y="319596"/>
                </a:cubicBezTo>
                <a:cubicBezTo>
                  <a:pt x="141235" y="325152"/>
                  <a:pt x="151288" y="293667"/>
                  <a:pt x="143880" y="298959"/>
                </a:cubicBezTo>
                <a:cubicBezTo>
                  <a:pt x="136472" y="304251"/>
                  <a:pt x="121656" y="333090"/>
                  <a:pt x="97843" y="351346"/>
                </a:cubicBezTo>
                <a:cubicBezTo>
                  <a:pt x="74030" y="369602"/>
                  <a:pt x="-10108" y="418021"/>
                  <a:pt x="1005" y="408496"/>
                </a:cubicBezTo>
                <a:cubicBezTo>
                  <a:pt x="12117" y="398971"/>
                  <a:pt x="140441" y="328856"/>
                  <a:pt x="164518" y="294196"/>
                </a:cubicBezTo>
                <a:cubicBezTo>
                  <a:pt x="188595" y="259536"/>
                  <a:pt x="151818" y="245778"/>
                  <a:pt x="145468" y="200534"/>
                </a:cubicBezTo>
                <a:cubicBezTo>
                  <a:pt x="139118" y="155290"/>
                  <a:pt x="104986" y="-10339"/>
                  <a:pt x="105780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6FB62AA4-12C5-4FF7-B9D8-A76826E93A85}"/>
              </a:ext>
            </a:extLst>
          </p:cNvPr>
          <p:cNvSpPr/>
          <p:nvPr/>
        </p:nvSpPr>
        <p:spPr>
          <a:xfrm>
            <a:off x="6300788" y="5672138"/>
            <a:ext cx="265206" cy="189396"/>
          </a:xfrm>
          <a:custGeom>
            <a:avLst/>
            <a:gdLst>
              <a:gd name="connsiteX0" fmla="*/ 80962 w 265206"/>
              <a:gd name="connsiteY0" fmla="*/ 0 h 189396"/>
              <a:gd name="connsiteX1" fmla="*/ 71437 w 265206"/>
              <a:gd name="connsiteY1" fmla="*/ 93662 h 189396"/>
              <a:gd name="connsiteX2" fmla="*/ 0 w 265206"/>
              <a:gd name="connsiteY2" fmla="*/ 187325 h 189396"/>
              <a:gd name="connsiteX3" fmla="*/ 73025 w 265206"/>
              <a:gd name="connsiteY3" fmla="*/ 152400 h 189396"/>
              <a:gd name="connsiteX4" fmla="*/ 158750 w 265206"/>
              <a:gd name="connsiteY4" fmla="*/ 157162 h 189396"/>
              <a:gd name="connsiteX5" fmla="*/ 265112 w 265206"/>
              <a:gd name="connsiteY5" fmla="*/ 107950 h 189396"/>
              <a:gd name="connsiteX6" fmla="*/ 176212 w 265206"/>
              <a:gd name="connsiteY6" fmla="*/ 152400 h 189396"/>
              <a:gd name="connsiteX7" fmla="*/ 104775 w 265206"/>
              <a:gd name="connsiteY7" fmla="*/ 188912 h 189396"/>
              <a:gd name="connsiteX8" fmla="*/ 63500 w 265206"/>
              <a:gd name="connsiteY8" fmla="*/ 173037 h 189396"/>
              <a:gd name="connsiteX9" fmla="*/ 19050 w 265206"/>
              <a:gd name="connsiteY9" fmla="*/ 168275 h 189396"/>
              <a:gd name="connsiteX10" fmla="*/ 74612 w 265206"/>
              <a:gd name="connsiteY10" fmla="*/ 128587 h 189396"/>
              <a:gd name="connsiteX11" fmla="*/ 98425 w 265206"/>
              <a:gd name="connsiteY11" fmla="*/ 92075 h 189396"/>
              <a:gd name="connsiteX12" fmla="*/ 80962 w 265206"/>
              <a:gd name="connsiteY12" fmla="*/ 0 h 18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206" h="189396">
                <a:moveTo>
                  <a:pt x="80962" y="0"/>
                </a:moveTo>
                <a:cubicBezTo>
                  <a:pt x="76464" y="265"/>
                  <a:pt x="84931" y="62441"/>
                  <a:pt x="71437" y="93662"/>
                </a:cubicBezTo>
                <a:cubicBezTo>
                  <a:pt x="57943" y="124883"/>
                  <a:pt x="-265" y="177535"/>
                  <a:pt x="0" y="187325"/>
                </a:cubicBezTo>
                <a:cubicBezTo>
                  <a:pt x="265" y="197115"/>
                  <a:pt x="46567" y="157427"/>
                  <a:pt x="73025" y="152400"/>
                </a:cubicBezTo>
                <a:cubicBezTo>
                  <a:pt x="99483" y="147373"/>
                  <a:pt x="126736" y="164570"/>
                  <a:pt x="158750" y="157162"/>
                </a:cubicBezTo>
                <a:cubicBezTo>
                  <a:pt x="190764" y="149754"/>
                  <a:pt x="262202" y="108744"/>
                  <a:pt x="265112" y="107950"/>
                </a:cubicBezTo>
                <a:cubicBezTo>
                  <a:pt x="268022" y="107156"/>
                  <a:pt x="202935" y="138906"/>
                  <a:pt x="176212" y="152400"/>
                </a:cubicBezTo>
                <a:cubicBezTo>
                  <a:pt x="149489" y="165894"/>
                  <a:pt x="123560" y="185473"/>
                  <a:pt x="104775" y="188912"/>
                </a:cubicBezTo>
                <a:cubicBezTo>
                  <a:pt x="85990" y="192351"/>
                  <a:pt x="77787" y="176477"/>
                  <a:pt x="63500" y="173037"/>
                </a:cubicBezTo>
                <a:cubicBezTo>
                  <a:pt x="49212" y="169598"/>
                  <a:pt x="17198" y="175683"/>
                  <a:pt x="19050" y="168275"/>
                </a:cubicBezTo>
                <a:cubicBezTo>
                  <a:pt x="20902" y="160867"/>
                  <a:pt x="61383" y="141287"/>
                  <a:pt x="74612" y="128587"/>
                </a:cubicBezTo>
                <a:cubicBezTo>
                  <a:pt x="87841" y="115887"/>
                  <a:pt x="97367" y="109273"/>
                  <a:pt x="98425" y="92075"/>
                </a:cubicBezTo>
                <a:cubicBezTo>
                  <a:pt x="99483" y="74877"/>
                  <a:pt x="85460" y="-265"/>
                  <a:pt x="809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441A48B3-49CA-4C22-90EB-5538FF843FBB}"/>
              </a:ext>
            </a:extLst>
          </p:cNvPr>
          <p:cNvSpPr/>
          <p:nvPr/>
        </p:nvSpPr>
        <p:spPr>
          <a:xfrm>
            <a:off x="6498962" y="5519668"/>
            <a:ext cx="238014" cy="170150"/>
          </a:xfrm>
          <a:custGeom>
            <a:avLst/>
            <a:gdLst>
              <a:gd name="connsiteX0" fmla="*/ 263 w 238014"/>
              <a:gd name="connsiteY0" fmla="*/ 169932 h 170150"/>
              <a:gd name="connsiteX1" fmla="*/ 114563 w 238014"/>
              <a:gd name="connsiteY1" fmla="*/ 123895 h 170150"/>
              <a:gd name="connsiteX2" fmla="*/ 228863 w 238014"/>
              <a:gd name="connsiteY2" fmla="*/ 138182 h 170150"/>
              <a:gd name="connsiteX3" fmla="*/ 228863 w 238014"/>
              <a:gd name="connsiteY3" fmla="*/ 70 h 170150"/>
              <a:gd name="connsiteX4" fmla="*/ 211401 w 238014"/>
              <a:gd name="connsiteY4" fmla="*/ 119132 h 170150"/>
              <a:gd name="connsiteX5" fmla="*/ 135201 w 238014"/>
              <a:gd name="connsiteY5" fmla="*/ 103257 h 170150"/>
              <a:gd name="connsiteX6" fmla="*/ 84401 w 238014"/>
              <a:gd name="connsiteY6" fmla="*/ 101670 h 170150"/>
              <a:gd name="connsiteX7" fmla="*/ 263 w 238014"/>
              <a:gd name="connsiteY7" fmla="*/ 169932 h 1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014" h="170150">
                <a:moveTo>
                  <a:pt x="263" y="169932"/>
                </a:moveTo>
                <a:cubicBezTo>
                  <a:pt x="5290" y="173636"/>
                  <a:pt x="76463" y="129187"/>
                  <a:pt x="114563" y="123895"/>
                </a:cubicBezTo>
                <a:cubicBezTo>
                  <a:pt x="152663" y="118603"/>
                  <a:pt x="209813" y="158819"/>
                  <a:pt x="228863" y="138182"/>
                </a:cubicBezTo>
                <a:cubicBezTo>
                  <a:pt x="247913" y="117545"/>
                  <a:pt x="231773" y="3245"/>
                  <a:pt x="228863" y="70"/>
                </a:cubicBezTo>
                <a:cubicBezTo>
                  <a:pt x="225953" y="-3105"/>
                  <a:pt x="227011" y="101934"/>
                  <a:pt x="211401" y="119132"/>
                </a:cubicBezTo>
                <a:cubicBezTo>
                  <a:pt x="195791" y="136330"/>
                  <a:pt x="156368" y="106167"/>
                  <a:pt x="135201" y="103257"/>
                </a:cubicBezTo>
                <a:cubicBezTo>
                  <a:pt x="114034" y="100347"/>
                  <a:pt x="105303" y="92409"/>
                  <a:pt x="84401" y="101670"/>
                </a:cubicBezTo>
                <a:cubicBezTo>
                  <a:pt x="63499" y="110930"/>
                  <a:pt x="-4764" y="166228"/>
                  <a:pt x="263" y="169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8EB71C04-BC75-44C7-9FDB-20F7A6DF262E}"/>
              </a:ext>
            </a:extLst>
          </p:cNvPr>
          <p:cNvSpPr/>
          <p:nvPr/>
        </p:nvSpPr>
        <p:spPr>
          <a:xfrm>
            <a:off x="6511862" y="5054118"/>
            <a:ext cx="128907" cy="351511"/>
          </a:xfrm>
          <a:custGeom>
            <a:avLst/>
            <a:gdLst>
              <a:gd name="connsiteX0" fmla="*/ 128651 w 128907"/>
              <a:gd name="connsiteY0" fmla="*/ 482 h 351511"/>
              <a:gd name="connsiteX1" fmla="*/ 49276 w 128907"/>
              <a:gd name="connsiteY1" fmla="*/ 110020 h 351511"/>
              <a:gd name="connsiteX2" fmla="*/ 1651 w 128907"/>
              <a:gd name="connsiteY2" fmla="*/ 351320 h 351511"/>
              <a:gd name="connsiteX3" fmla="*/ 20701 w 128907"/>
              <a:gd name="connsiteY3" fmla="*/ 148120 h 351511"/>
              <a:gd name="connsiteX4" fmla="*/ 128651 w 128907"/>
              <a:gd name="connsiteY4" fmla="*/ 482 h 35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907" h="351511">
                <a:moveTo>
                  <a:pt x="128651" y="482"/>
                </a:moveTo>
                <a:cubicBezTo>
                  <a:pt x="133413" y="-5868"/>
                  <a:pt x="70443" y="51547"/>
                  <a:pt x="49276" y="110020"/>
                </a:cubicBezTo>
                <a:cubicBezTo>
                  <a:pt x="28109" y="168493"/>
                  <a:pt x="6413" y="344970"/>
                  <a:pt x="1651" y="351320"/>
                </a:cubicBezTo>
                <a:cubicBezTo>
                  <a:pt x="-3111" y="357670"/>
                  <a:pt x="2180" y="204476"/>
                  <a:pt x="20701" y="148120"/>
                </a:cubicBezTo>
                <a:cubicBezTo>
                  <a:pt x="39222" y="91764"/>
                  <a:pt x="123889" y="6832"/>
                  <a:pt x="128651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631E00B9-72EA-4D44-81F0-7433061405B5}"/>
              </a:ext>
            </a:extLst>
          </p:cNvPr>
          <p:cNvSpPr/>
          <p:nvPr/>
        </p:nvSpPr>
        <p:spPr>
          <a:xfrm>
            <a:off x="6607010" y="5345087"/>
            <a:ext cx="100292" cy="163735"/>
          </a:xfrm>
          <a:custGeom>
            <a:avLst/>
            <a:gdLst>
              <a:gd name="connsiteX0" fmla="*/ 165 w 100292"/>
              <a:gd name="connsiteY0" fmla="*/ 26 h 163735"/>
              <a:gd name="connsiteX1" fmla="*/ 38265 w 100292"/>
              <a:gd name="connsiteY1" fmla="*/ 127026 h 163735"/>
              <a:gd name="connsiteX2" fmla="*/ 100178 w 100292"/>
              <a:gd name="connsiteY2" fmla="*/ 163538 h 163735"/>
              <a:gd name="connsiteX3" fmla="*/ 52553 w 100292"/>
              <a:gd name="connsiteY3" fmla="*/ 115913 h 163735"/>
              <a:gd name="connsiteX4" fmla="*/ 165 w 100292"/>
              <a:gd name="connsiteY4" fmla="*/ 26 h 16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92" h="163735">
                <a:moveTo>
                  <a:pt x="165" y="26"/>
                </a:moveTo>
                <a:cubicBezTo>
                  <a:pt x="-2216" y="1878"/>
                  <a:pt x="21596" y="99774"/>
                  <a:pt x="38265" y="127026"/>
                </a:cubicBezTo>
                <a:cubicBezTo>
                  <a:pt x="54934" y="154278"/>
                  <a:pt x="97797" y="165390"/>
                  <a:pt x="100178" y="163538"/>
                </a:cubicBezTo>
                <a:cubicBezTo>
                  <a:pt x="102559" y="161686"/>
                  <a:pt x="67105" y="138932"/>
                  <a:pt x="52553" y="115913"/>
                </a:cubicBezTo>
                <a:cubicBezTo>
                  <a:pt x="38001" y="92894"/>
                  <a:pt x="2546" y="-1826"/>
                  <a:pt x="16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E22BB3AA-96BB-454A-B6B8-0AF383018C79}"/>
              </a:ext>
            </a:extLst>
          </p:cNvPr>
          <p:cNvSpPr/>
          <p:nvPr/>
        </p:nvSpPr>
        <p:spPr>
          <a:xfrm>
            <a:off x="6507087" y="5397423"/>
            <a:ext cx="150789" cy="235719"/>
          </a:xfrm>
          <a:custGeom>
            <a:avLst/>
            <a:gdLst>
              <a:gd name="connsiteX0" fmla="*/ 35001 w 150789"/>
              <a:gd name="connsiteY0" fmla="*/ 77 h 235719"/>
              <a:gd name="connsiteX1" fmla="*/ 79451 w 150789"/>
              <a:gd name="connsiteY1" fmla="*/ 92152 h 235719"/>
              <a:gd name="connsiteX2" fmla="*/ 142951 w 150789"/>
              <a:gd name="connsiteY2" fmla="*/ 173115 h 235719"/>
              <a:gd name="connsiteX3" fmla="*/ 142951 w 150789"/>
              <a:gd name="connsiteY3" fmla="*/ 177877 h 235719"/>
              <a:gd name="connsiteX4" fmla="*/ 81038 w 150789"/>
              <a:gd name="connsiteY4" fmla="*/ 169940 h 235719"/>
              <a:gd name="connsiteX5" fmla="*/ 54051 w 150789"/>
              <a:gd name="connsiteY5" fmla="*/ 176290 h 235719"/>
              <a:gd name="connsiteX6" fmla="*/ 28651 w 150789"/>
              <a:gd name="connsiteY6" fmla="*/ 209627 h 235719"/>
              <a:gd name="connsiteX7" fmla="*/ 76 w 150789"/>
              <a:gd name="connsiteY7" fmla="*/ 141365 h 235719"/>
              <a:gd name="connsiteX8" fmla="*/ 22301 w 150789"/>
              <a:gd name="connsiteY8" fmla="*/ 235027 h 235719"/>
              <a:gd name="connsiteX9" fmla="*/ 79451 w 150789"/>
              <a:gd name="connsiteY9" fmla="*/ 182640 h 235719"/>
              <a:gd name="connsiteX10" fmla="*/ 114376 w 150789"/>
              <a:gd name="connsiteY10" fmla="*/ 157240 h 235719"/>
              <a:gd name="connsiteX11" fmla="*/ 106438 w 150789"/>
              <a:gd name="connsiteY11" fmla="*/ 139777 h 235719"/>
              <a:gd name="connsiteX12" fmla="*/ 77863 w 150789"/>
              <a:gd name="connsiteY12" fmla="*/ 100090 h 235719"/>
              <a:gd name="connsiteX13" fmla="*/ 79451 w 150789"/>
              <a:gd name="connsiteY13" fmla="*/ 76277 h 235719"/>
              <a:gd name="connsiteX14" fmla="*/ 35001 w 150789"/>
              <a:gd name="connsiteY14" fmla="*/ 77 h 23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789" h="235719">
                <a:moveTo>
                  <a:pt x="35001" y="77"/>
                </a:moveTo>
                <a:cubicBezTo>
                  <a:pt x="35001" y="2723"/>
                  <a:pt x="61459" y="63312"/>
                  <a:pt x="79451" y="92152"/>
                </a:cubicBezTo>
                <a:cubicBezTo>
                  <a:pt x="97443" y="120992"/>
                  <a:pt x="132368" y="158828"/>
                  <a:pt x="142951" y="173115"/>
                </a:cubicBezTo>
                <a:cubicBezTo>
                  <a:pt x="153534" y="187403"/>
                  <a:pt x="153270" y="178406"/>
                  <a:pt x="142951" y="177877"/>
                </a:cubicBezTo>
                <a:cubicBezTo>
                  <a:pt x="132632" y="177348"/>
                  <a:pt x="95855" y="170205"/>
                  <a:pt x="81038" y="169940"/>
                </a:cubicBezTo>
                <a:cubicBezTo>
                  <a:pt x="66221" y="169676"/>
                  <a:pt x="62782" y="169676"/>
                  <a:pt x="54051" y="176290"/>
                </a:cubicBezTo>
                <a:cubicBezTo>
                  <a:pt x="45320" y="182904"/>
                  <a:pt x="37647" y="215448"/>
                  <a:pt x="28651" y="209627"/>
                </a:cubicBezTo>
                <a:cubicBezTo>
                  <a:pt x="19655" y="203806"/>
                  <a:pt x="1134" y="137132"/>
                  <a:pt x="76" y="141365"/>
                </a:cubicBezTo>
                <a:cubicBezTo>
                  <a:pt x="-982" y="145598"/>
                  <a:pt x="9072" y="228148"/>
                  <a:pt x="22301" y="235027"/>
                </a:cubicBezTo>
                <a:cubicBezTo>
                  <a:pt x="35530" y="241906"/>
                  <a:pt x="64105" y="195604"/>
                  <a:pt x="79451" y="182640"/>
                </a:cubicBezTo>
                <a:cubicBezTo>
                  <a:pt x="94797" y="169676"/>
                  <a:pt x="109878" y="164384"/>
                  <a:pt x="114376" y="157240"/>
                </a:cubicBezTo>
                <a:cubicBezTo>
                  <a:pt x="118874" y="150096"/>
                  <a:pt x="112523" y="149302"/>
                  <a:pt x="106438" y="139777"/>
                </a:cubicBezTo>
                <a:cubicBezTo>
                  <a:pt x="100353" y="130252"/>
                  <a:pt x="82361" y="110673"/>
                  <a:pt x="77863" y="100090"/>
                </a:cubicBezTo>
                <a:cubicBezTo>
                  <a:pt x="73365" y="89507"/>
                  <a:pt x="84214" y="88977"/>
                  <a:pt x="79451" y="76277"/>
                </a:cubicBezTo>
                <a:cubicBezTo>
                  <a:pt x="74688" y="63577"/>
                  <a:pt x="35001" y="-2569"/>
                  <a:pt x="3500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112543D2-6732-4E34-8FD7-6817CA5E53C1}"/>
              </a:ext>
            </a:extLst>
          </p:cNvPr>
          <p:cNvSpPr/>
          <p:nvPr/>
        </p:nvSpPr>
        <p:spPr>
          <a:xfrm>
            <a:off x="6624633" y="5116414"/>
            <a:ext cx="134945" cy="105473"/>
          </a:xfrm>
          <a:custGeom>
            <a:avLst/>
            <a:gdLst>
              <a:gd name="connsiteX0" fmla="*/ 5 w 134945"/>
              <a:gd name="connsiteY0" fmla="*/ 99 h 105473"/>
              <a:gd name="connsiteX1" fmla="*/ 57155 w 134945"/>
              <a:gd name="connsiteY1" fmla="*/ 84236 h 105473"/>
              <a:gd name="connsiteX2" fmla="*/ 134942 w 134945"/>
              <a:gd name="connsiteY2" fmla="*/ 81061 h 105473"/>
              <a:gd name="connsiteX3" fmla="*/ 60330 w 134945"/>
              <a:gd name="connsiteY3" fmla="*/ 103286 h 105473"/>
              <a:gd name="connsiteX4" fmla="*/ 5 w 134945"/>
              <a:gd name="connsiteY4" fmla="*/ 99 h 10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45" h="105473">
                <a:moveTo>
                  <a:pt x="5" y="99"/>
                </a:moveTo>
                <a:cubicBezTo>
                  <a:pt x="-524" y="-3076"/>
                  <a:pt x="34666" y="70742"/>
                  <a:pt x="57155" y="84236"/>
                </a:cubicBezTo>
                <a:cubicBezTo>
                  <a:pt x="79644" y="97730"/>
                  <a:pt x="134413" y="77886"/>
                  <a:pt x="134942" y="81061"/>
                </a:cubicBezTo>
                <a:cubicBezTo>
                  <a:pt x="135471" y="84236"/>
                  <a:pt x="81232" y="113605"/>
                  <a:pt x="60330" y="103286"/>
                </a:cubicBezTo>
                <a:cubicBezTo>
                  <a:pt x="39428" y="92967"/>
                  <a:pt x="534" y="3274"/>
                  <a:pt x="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8C0EF7A6-46E4-4373-9F00-100D0F2BDCBA}"/>
              </a:ext>
            </a:extLst>
          </p:cNvPr>
          <p:cNvSpPr/>
          <p:nvPr/>
        </p:nvSpPr>
        <p:spPr>
          <a:xfrm>
            <a:off x="6689379" y="5133837"/>
            <a:ext cx="150455" cy="151147"/>
          </a:xfrm>
          <a:custGeom>
            <a:avLst/>
            <a:gdLst>
              <a:gd name="connsiteX0" fmla="*/ 346 w 150455"/>
              <a:gd name="connsiteY0" fmla="*/ 138 h 151147"/>
              <a:gd name="connsiteX1" fmla="*/ 141634 w 150455"/>
              <a:gd name="connsiteY1" fmla="*/ 25538 h 151147"/>
              <a:gd name="connsiteX2" fmla="*/ 136871 w 150455"/>
              <a:gd name="connsiteY2" fmla="*/ 60463 h 151147"/>
              <a:gd name="connsiteX3" fmla="*/ 147984 w 150455"/>
              <a:gd name="connsiteY3" fmla="*/ 150951 h 151147"/>
              <a:gd name="connsiteX4" fmla="*/ 125759 w 150455"/>
              <a:gd name="connsiteY4" fmla="*/ 33476 h 151147"/>
              <a:gd name="connsiteX5" fmla="*/ 101946 w 150455"/>
              <a:gd name="connsiteY5" fmla="*/ 36651 h 151147"/>
              <a:gd name="connsiteX6" fmla="*/ 346 w 150455"/>
              <a:gd name="connsiteY6" fmla="*/ 138 h 1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55" h="151147">
                <a:moveTo>
                  <a:pt x="346" y="138"/>
                </a:moveTo>
                <a:cubicBezTo>
                  <a:pt x="6961" y="-1714"/>
                  <a:pt x="118880" y="15484"/>
                  <a:pt x="141634" y="25538"/>
                </a:cubicBezTo>
                <a:cubicBezTo>
                  <a:pt x="164388" y="35592"/>
                  <a:pt x="135813" y="39561"/>
                  <a:pt x="136871" y="60463"/>
                </a:cubicBezTo>
                <a:cubicBezTo>
                  <a:pt x="137929" y="81365"/>
                  <a:pt x="149836" y="155449"/>
                  <a:pt x="147984" y="150951"/>
                </a:cubicBezTo>
                <a:cubicBezTo>
                  <a:pt x="146132" y="146453"/>
                  <a:pt x="133432" y="52526"/>
                  <a:pt x="125759" y="33476"/>
                </a:cubicBezTo>
                <a:cubicBezTo>
                  <a:pt x="118086" y="14426"/>
                  <a:pt x="120202" y="42207"/>
                  <a:pt x="101946" y="36651"/>
                </a:cubicBezTo>
                <a:cubicBezTo>
                  <a:pt x="83690" y="31095"/>
                  <a:pt x="-6269" y="1990"/>
                  <a:pt x="346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87F000AB-C3CD-43A3-9537-15CE05D4956C}"/>
              </a:ext>
            </a:extLst>
          </p:cNvPr>
          <p:cNvSpPr/>
          <p:nvPr/>
        </p:nvSpPr>
        <p:spPr>
          <a:xfrm>
            <a:off x="6596021" y="5213301"/>
            <a:ext cx="98735" cy="167133"/>
          </a:xfrm>
          <a:custGeom>
            <a:avLst/>
            <a:gdLst>
              <a:gd name="connsiteX0" fmla="*/ 42 w 98735"/>
              <a:gd name="connsiteY0" fmla="*/ 49 h 167133"/>
              <a:gd name="connsiteX1" fmla="*/ 55604 w 98735"/>
              <a:gd name="connsiteY1" fmla="*/ 60374 h 167133"/>
              <a:gd name="connsiteX2" fmla="*/ 84179 w 98735"/>
              <a:gd name="connsiteY2" fmla="*/ 166737 h 167133"/>
              <a:gd name="connsiteX3" fmla="*/ 81004 w 98735"/>
              <a:gd name="connsiteY3" fmla="*/ 93712 h 167133"/>
              <a:gd name="connsiteX4" fmla="*/ 98467 w 98735"/>
              <a:gd name="connsiteY4" fmla="*/ 20687 h 167133"/>
              <a:gd name="connsiteX5" fmla="*/ 65129 w 98735"/>
              <a:gd name="connsiteY5" fmla="*/ 49262 h 167133"/>
              <a:gd name="connsiteX6" fmla="*/ 42 w 98735"/>
              <a:gd name="connsiteY6" fmla="*/ 49 h 16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35" h="167133">
                <a:moveTo>
                  <a:pt x="42" y="49"/>
                </a:moveTo>
                <a:cubicBezTo>
                  <a:pt x="-1545" y="1901"/>
                  <a:pt x="41581" y="32593"/>
                  <a:pt x="55604" y="60374"/>
                </a:cubicBezTo>
                <a:cubicBezTo>
                  <a:pt x="69627" y="88155"/>
                  <a:pt x="79946" y="161181"/>
                  <a:pt x="84179" y="166737"/>
                </a:cubicBezTo>
                <a:cubicBezTo>
                  <a:pt x="88412" y="172293"/>
                  <a:pt x="78623" y="118054"/>
                  <a:pt x="81004" y="93712"/>
                </a:cubicBezTo>
                <a:cubicBezTo>
                  <a:pt x="83385" y="69370"/>
                  <a:pt x="101113" y="28095"/>
                  <a:pt x="98467" y="20687"/>
                </a:cubicBezTo>
                <a:cubicBezTo>
                  <a:pt x="95821" y="13279"/>
                  <a:pt x="74125" y="49262"/>
                  <a:pt x="65129" y="49262"/>
                </a:cubicBezTo>
                <a:cubicBezTo>
                  <a:pt x="56133" y="49262"/>
                  <a:pt x="1629" y="-1803"/>
                  <a:pt x="4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5403C972-9C9E-4FC1-BB8E-168651336511}"/>
              </a:ext>
            </a:extLst>
          </p:cNvPr>
          <p:cNvSpPr/>
          <p:nvPr/>
        </p:nvSpPr>
        <p:spPr>
          <a:xfrm>
            <a:off x="6970515" y="5035470"/>
            <a:ext cx="39897" cy="139901"/>
          </a:xfrm>
          <a:custGeom>
            <a:avLst/>
            <a:gdLst>
              <a:gd name="connsiteX0" fmla="*/ 198 w 39897"/>
              <a:gd name="connsiteY0" fmla="*/ 80 h 139901"/>
              <a:gd name="connsiteX1" fmla="*/ 24010 w 39897"/>
              <a:gd name="connsiteY1" fmla="*/ 85805 h 139901"/>
              <a:gd name="connsiteX2" fmla="*/ 11310 w 39897"/>
              <a:gd name="connsiteY2" fmla="*/ 139780 h 139901"/>
              <a:gd name="connsiteX3" fmla="*/ 39885 w 39897"/>
              <a:gd name="connsiteY3" fmla="*/ 71518 h 139901"/>
              <a:gd name="connsiteX4" fmla="*/ 198 w 39897"/>
              <a:gd name="connsiteY4" fmla="*/ 80 h 13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97" h="139901">
                <a:moveTo>
                  <a:pt x="198" y="80"/>
                </a:moveTo>
                <a:cubicBezTo>
                  <a:pt x="-2448" y="2461"/>
                  <a:pt x="22158" y="62522"/>
                  <a:pt x="24010" y="85805"/>
                </a:cubicBezTo>
                <a:cubicBezTo>
                  <a:pt x="25862" y="109088"/>
                  <a:pt x="8664" y="142161"/>
                  <a:pt x="11310" y="139780"/>
                </a:cubicBezTo>
                <a:cubicBezTo>
                  <a:pt x="13956" y="137399"/>
                  <a:pt x="39091" y="94272"/>
                  <a:pt x="39885" y="71518"/>
                </a:cubicBezTo>
                <a:cubicBezTo>
                  <a:pt x="40679" y="48764"/>
                  <a:pt x="2844" y="-2301"/>
                  <a:pt x="19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8C89E7C3-1970-46AD-A06A-DDD6DABE45C8}"/>
              </a:ext>
            </a:extLst>
          </p:cNvPr>
          <p:cNvSpPr/>
          <p:nvPr/>
        </p:nvSpPr>
        <p:spPr>
          <a:xfrm>
            <a:off x="2898681" y="2800114"/>
            <a:ext cx="660515" cy="537060"/>
          </a:xfrm>
          <a:custGeom>
            <a:avLst/>
            <a:gdLst>
              <a:gd name="connsiteX0" fmla="*/ 660494 w 660515"/>
              <a:gd name="connsiteY0" fmla="*/ 236 h 537060"/>
              <a:gd name="connsiteX1" fmla="*/ 184244 w 660515"/>
              <a:gd name="connsiteY1" fmla="*/ 295511 h 537060"/>
              <a:gd name="connsiteX2" fmla="*/ 94 w 660515"/>
              <a:gd name="connsiteY2" fmla="*/ 536811 h 537060"/>
              <a:gd name="connsiteX3" fmla="*/ 203294 w 660515"/>
              <a:gd name="connsiteY3" fmla="*/ 251061 h 537060"/>
              <a:gd name="connsiteX4" fmla="*/ 660494 w 660515"/>
              <a:gd name="connsiteY4" fmla="*/ 236 h 5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515" h="537060">
                <a:moveTo>
                  <a:pt x="660494" y="236"/>
                </a:moveTo>
                <a:cubicBezTo>
                  <a:pt x="657319" y="7644"/>
                  <a:pt x="294311" y="206082"/>
                  <a:pt x="184244" y="295511"/>
                </a:cubicBezTo>
                <a:cubicBezTo>
                  <a:pt x="74177" y="384940"/>
                  <a:pt x="-3081" y="544219"/>
                  <a:pt x="94" y="536811"/>
                </a:cubicBezTo>
                <a:cubicBezTo>
                  <a:pt x="3269" y="529403"/>
                  <a:pt x="86877" y="340490"/>
                  <a:pt x="203294" y="251061"/>
                </a:cubicBezTo>
                <a:cubicBezTo>
                  <a:pt x="319711" y="161632"/>
                  <a:pt x="663669" y="-7172"/>
                  <a:pt x="660494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E08EF6DB-3893-4EA0-B075-C4748099219C}"/>
              </a:ext>
            </a:extLst>
          </p:cNvPr>
          <p:cNvSpPr/>
          <p:nvPr/>
        </p:nvSpPr>
        <p:spPr>
          <a:xfrm>
            <a:off x="2631785" y="3558710"/>
            <a:ext cx="231776" cy="873593"/>
          </a:xfrm>
          <a:custGeom>
            <a:avLst/>
            <a:gdLst>
              <a:gd name="connsiteX0" fmla="*/ 228890 w 231776"/>
              <a:gd name="connsiteY0" fmla="*/ 6815 h 873593"/>
              <a:gd name="connsiteX1" fmla="*/ 66965 w 231776"/>
              <a:gd name="connsiteY1" fmla="*/ 502115 h 873593"/>
              <a:gd name="connsiteX2" fmla="*/ 290 w 231776"/>
              <a:gd name="connsiteY2" fmla="*/ 873590 h 873593"/>
              <a:gd name="connsiteX3" fmla="*/ 89190 w 231776"/>
              <a:gd name="connsiteY3" fmla="*/ 508465 h 873593"/>
              <a:gd name="connsiteX4" fmla="*/ 162215 w 231776"/>
              <a:gd name="connsiteY4" fmla="*/ 235415 h 873593"/>
              <a:gd name="connsiteX5" fmla="*/ 228890 w 231776"/>
              <a:gd name="connsiteY5" fmla="*/ 6815 h 87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76" h="873593">
                <a:moveTo>
                  <a:pt x="228890" y="6815"/>
                </a:moveTo>
                <a:cubicBezTo>
                  <a:pt x="213015" y="51265"/>
                  <a:pt x="105065" y="357653"/>
                  <a:pt x="66965" y="502115"/>
                </a:cubicBezTo>
                <a:cubicBezTo>
                  <a:pt x="28865" y="646577"/>
                  <a:pt x="-3414" y="872532"/>
                  <a:pt x="290" y="873590"/>
                </a:cubicBezTo>
                <a:cubicBezTo>
                  <a:pt x="3994" y="874648"/>
                  <a:pt x="62202" y="614828"/>
                  <a:pt x="89190" y="508465"/>
                </a:cubicBezTo>
                <a:cubicBezTo>
                  <a:pt x="116177" y="402103"/>
                  <a:pt x="133111" y="324315"/>
                  <a:pt x="162215" y="235415"/>
                </a:cubicBezTo>
                <a:cubicBezTo>
                  <a:pt x="191319" y="146515"/>
                  <a:pt x="244765" y="-37635"/>
                  <a:pt x="228890" y="6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81F68329-545E-4DFC-905C-3B6D38E87822}"/>
              </a:ext>
            </a:extLst>
          </p:cNvPr>
          <p:cNvSpPr/>
          <p:nvPr/>
        </p:nvSpPr>
        <p:spPr>
          <a:xfrm>
            <a:off x="4049719" y="2650162"/>
            <a:ext cx="796173" cy="131209"/>
          </a:xfrm>
          <a:custGeom>
            <a:avLst/>
            <a:gdLst>
              <a:gd name="connsiteX0" fmla="*/ 14281 w 796173"/>
              <a:gd name="connsiteY0" fmla="*/ 73988 h 131209"/>
              <a:gd name="connsiteX1" fmla="*/ 74606 w 796173"/>
              <a:gd name="connsiteY1" fmla="*/ 67638 h 131209"/>
              <a:gd name="connsiteX2" fmla="*/ 506406 w 796173"/>
              <a:gd name="connsiteY2" fmla="*/ 51763 h 131209"/>
              <a:gd name="connsiteX3" fmla="*/ 795331 w 796173"/>
              <a:gd name="connsiteY3" fmla="*/ 131138 h 131209"/>
              <a:gd name="connsiteX4" fmla="*/ 592131 w 796173"/>
              <a:gd name="connsiteY4" fmla="*/ 35888 h 131209"/>
              <a:gd name="connsiteX5" fmla="*/ 519106 w 796173"/>
              <a:gd name="connsiteY5" fmla="*/ 23188 h 131209"/>
              <a:gd name="connsiteX6" fmla="*/ 395281 w 796173"/>
              <a:gd name="connsiteY6" fmla="*/ 963 h 131209"/>
              <a:gd name="connsiteX7" fmla="*/ 14281 w 796173"/>
              <a:gd name="connsiteY7" fmla="*/ 73988 h 13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173" h="131209">
                <a:moveTo>
                  <a:pt x="14281" y="73988"/>
                </a:moveTo>
                <a:cubicBezTo>
                  <a:pt x="-39165" y="85101"/>
                  <a:pt x="74606" y="67638"/>
                  <a:pt x="74606" y="67638"/>
                </a:cubicBezTo>
                <a:cubicBezTo>
                  <a:pt x="156627" y="63934"/>
                  <a:pt x="386285" y="41180"/>
                  <a:pt x="506406" y="51763"/>
                </a:cubicBezTo>
                <a:cubicBezTo>
                  <a:pt x="626527" y="62346"/>
                  <a:pt x="781044" y="133784"/>
                  <a:pt x="795331" y="131138"/>
                </a:cubicBezTo>
                <a:cubicBezTo>
                  <a:pt x="809618" y="128492"/>
                  <a:pt x="638168" y="53880"/>
                  <a:pt x="592131" y="35888"/>
                </a:cubicBezTo>
                <a:cubicBezTo>
                  <a:pt x="546094" y="17896"/>
                  <a:pt x="519106" y="23188"/>
                  <a:pt x="519106" y="23188"/>
                </a:cubicBezTo>
                <a:cubicBezTo>
                  <a:pt x="486298" y="17367"/>
                  <a:pt x="476244" y="-4858"/>
                  <a:pt x="395281" y="963"/>
                </a:cubicBezTo>
                <a:cubicBezTo>
                  <a:pt x="314319" y="6784"/>
                  <a:pt x="67727" y="62875"/>
                  <a:pt x="14281" y="73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553C6993-EF38-47EA-8556-20A878AE80CD}"/>
              </a:ext>
            </a:extLst>
          </p:cNvPr>
          <p:cNvSpPr/>
          <p:nvPr/>
        </p:nvSpPr>
        <p:spPr>
          <a:xfrm>
            <a:off x="4986824" y="2865231"/>
            <a:ext cx="462166" cy="428310"/>
          </a:xfrm>
          <a:custGeom>
            <a:avLst/>
            <a:gdLst>
              <a:gd name="connsiteX0" fmla="*/ 43 w 462166"/>
              <a:gd name="connsiteY0" fmla="*/ 736 h 428310"/>
              <a:gd name="connsiteX1" fmla="*/ 279443 w 462166"/>
              <a:gd name="connsiteY1" fmla="*/ 191236 h 428310"/>
              <a:gd name="connsiteX2" fmla="*/ 461476 w 462166"/>
              <a:gd name="connsiteY2" fmla="*/ 428302 h 428310"/>
              <a:gd name="connsiteX3" fmla="*/ 338709 w 462166"/>
              <a:gd name="connsiteY3" fmla="*/ 199702 h 428310"/>
              <a:gd name="connsiteX4" fmla="*/ 258276 w 462166"/>
              <a:gd name="connsiteY4" fmla="*/ 127736 h 428310"/>
              <a:gd name="connsiteX5" fmla="*/ 43 w 462166"/>
              <a:gd name="connsiteY5" fmla="*/ 736 h 4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166" h="428310">
                <a:moveTo>
                  <a:pt x="43" y="736"/>
                </a:moveTo>
                <a:cubicBezTo>
                  <a:pt x="3571" y="11319"/>
                  <a:pt x="202538" y="119975"/>
                  <a:pt x="279443" y="191236"/>
                </a:cubicBezTo>
                <a:cubicBezTo>
                  <a:pt x="356349" y="262497"/>
                  <a:pt x="451598" y="426891"/>
                  <a:pt x="461476" y="428302"/>
                </a:cubicBezTo>
                <a:cubicBezTo>
                  <a:pt x="471354" y="429713"/>
                  <a:pt x="372576" y="249796"/>
                  <a:pt x="338709" y="199702"/>
                </a:cubicBezTo>
                <a:cubicBezTo>
                  <a:pt x="304842" y="149608"/>
                  <a:pt x="308370" y="158780"/>
                  <a:pt x="258276" y="127736"/>
                </a:cubicBezTo>
                <a:cubicBezTo>
                  <a:pt x="208182" y="96692"/>
                  <a:pt x="-3485" y="-9847"/>
                  <a:pt x="43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2F5041D-5945-4E19-81A0-D1519E45C895}"/>
              </a:ext>
            </a:extLst>
          </p:cNvPr>
          <p:cNvSpPr/>
          <p:nvPr/>
        </p:nvSpPr>
        <p:spPr>
          <a:xfrm>
            <a:off x="5689593" y="4059647"/>
            <a:ext cx="559016" cy="414999"/>
          </a:xfrm>
          <a:custGeom>
            <a:avLst/>
            <a:gdLst>
              <a:gd name="connsiteX0" fmla="*/ 7 w 559016"/>
              <a:gd name="connsiteY0" fmla="*/ 120 h 414999"/>
              <a:gd name="connsiteX1" fmla="*/ 258240 w 559016"/>
              <a:gd name="connsiteY1" fmla="*/ 266820 h 414999"/>
              <a:gd name="connsiteX2" fmla="*/ 558807 w 559016"/>
              <a:gd name="connsiteY2" fmla="*/ 414986 h 414999"/>
              <a:gd name="connsiteX3" fmla="*/ 304807 w 559016"/>
              <a:gd name="connsiteY3" fmla="*/ 275286 h 414999"/>
              <a:gd name="connsiteX4" fmla="*/ 249774 w 559016"/>
              <a:gd name="connsiteY4" fmla="*/ 232953 h 414999"/>
              <a:gd name="connsiteX5" fmla="*/ 7 w 559016"/>
              <a:gd name="connsiteY5" fmla="*/ 120 h 41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16" h="414999">
                <a:moveTo>
                  <a:pt x="7" y="120"/>
                </a:moveTo>
                <a:cubicBezTo>
                  <a:pt x="1418" y="5765"/>
                  <a:pt x="165107" y="197676"/>
                  <a:pt x="258240" y="266820"/>
                </a:cubicBezTo>
                <a:cubicBezTo>
                  <a:pt x="351373" y="335964"/>
                  <a:pt x="551046" y="413575"/>
                  <a:pt x="558807" y="414986"/>
                </a:cubicBezTo>
                <a:cubicBezTo>
                  <a:pt x="566568" y="416397"/>
                  <a:pt x="356313" y="305625"/>
                  <a:pt x="304807" y="275286"/>
                </a:cubicBezTo>
                <a:cubicBezTo>
                  <a:pt x="253302" y="244947"/>
                  <a:pt x="299869" y="277403"/>
                  <a:pt x="249774" y="232953"/>
                </a:cubicBezTo>
                <a:cubicBezTo>
                  <a:pt x="199680" y="188503"/>
                  <a:pt x="-1404" y="-5525"/>
                  <a:pt x="7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D3C3F04D-5018-41F0-ACC4-C4817CC8FCF7}"/>
              </a:ext>
            </a:extLst>
          </p:cNvPr>
          <p:cNvSpPr/>
          <p:nvPr/>
        </p:nvSpPr>
        <p:spPr>
          <a:xfrm>
            <a:off x="6104329" y="4934764"/>
            <a:ext cx="156936" cy="666832"/>
          </a:xfrm>
          <a:custGeom>
            <a:avLst/>
            <a:gdLst>
              <a:gd name="connsiteX0" fmla="*/ 17071 w 156936"/>
              <a:gd name="connsiteY0" fmla="*/ 1303 h 666832"/>
              <a:gd name="connsiteX1" fmla="*/ 127138 w 156936"/>
              <a:gd name="connsiteY1" fmla="*/ 246836 h 666832"/>
              <a:gd name="connsiteX2" fmla="*/ 138 w 156936"/>
              <a:gd name="connsiteY2" fmla="*/ 665936 h 666832"/>
              <a:gd name="connsiteX3" fmla="*/ 156771 w 156936"/>
              <a:gd name="connsiteY3" fmla="*/ 348436 h 666832"/>
              <a:gd name="connsiteX4" fmla="*/ 17071 w 156936"/>
              <a:gd name="connsiteY4" fmla="*/ 1303 h 66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936" h="666832">
                <a:moveTo>
                  <a:pt x="17071" y="1303"/>
                </a:moveTo>
                <a:cubicBezTo>
                  <a:pt x="12132" y="-15630"/>
                  <a:pt x="129960" y="136064"/>
                  <a:pt x="127138" y="246836"/>
                </a:cubicBezTo>
                <a:cubicBezTo>
                  <a:pt x="124316" y="357608"/>
                  <a:pt x="-4801" y="649003"/>
                  <a:pt x="138" y="665936"/>
                </a:cubicBezTo>
                <a:cubicBezTo>
                  <a:pt x="5077" y="682869"/>
                  <a:pt x="151127" y="455680"/>
                  <a:pt x="156771" y="348436"/>
                </a:cubicBezTo>
                <a:cubicBezTo>
                  <a:pt x="162415" y="241192"/>
                  <a:pt x="22010" y="18236"/>
                  <a:pt x="17071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0CBF4CB-84E7-487A-8145-06EFCCDB5322}"/>
              </a:ext>
            </a:extLst>
          </p:cNvPr>
          <p:cNvSpPr/>
          <p:nvPr/>
        </p:nvSpPr>
        <p:spPr>
          <a:xfrm>
            <a:off x="6143415" y="4843721"/>
            <a:ext cx="583484" cy="219353"/>
          </a:xfrm>
          <a:custGeom>
            <a:avLst/>
            <a:gdLst>
              <a:gd name="connsiteX0" fmla="*/ 1268 w 583484"/>
              <a:gd name="connsiteY0" fmla="*/ 9796 h 219353"/>
              <a:gd name="connsiteX1" fmla="*/ 295485 w 583484"/>
              <a:gd name="connsiteY1" fmla="*/ 219346 h 219353"/>
              <a:gd name="connsiteX2" fmla="*/ 581235 w 583484"/>
              <a:gd name="connsiteY2" fmla="*/ 1329 h 219353"/>
              <a:gd name="connsiteX3" fmla="*/ 420368 w 583484"/>
              <a:gd name="connsiteY3" fmla="*/ 130446 h 219353"/>
              <a:gd name="connsiteX4" fmla="*/ 265852 w 583484"/>
              <a:gd name="connsiteY4" fmla="*/ 185479 h 219353"/>
              <a:gd name="connsiteX5" fmla="*/ 191768 w 583484"/>
              <a:gd name="connsiteY5" fmla="*/ 162196 h 219353"/>
              <a:gd name="connsiteX6" fmla="*/ 1268 w 583484"/>
              <a:gd name="connsiteY6" fmla="*/ 9796 h 2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484" h="219353">
                <a:moveTo>
                  <a:pt x="1268" y="9796"/>
                </a:moveTo>
                <a:cubicBezTo>
                  <a:pt x="18554" y="19321"/>
                  <a:pt x="198824" y="220757"/>
                  <a:pt x="295485" y="219346"/>
                </a:cubicBezTo>
                <a:cubicBezTo>
                  <a:pt x="392146" y="217935"/>
                  <a:pt x="560421" y="16146"/>
                  <a:pt x="581235" y="1329"/>
                </a:cubicBezTo>
                <a:cubicBezTo>
                  <a:pt x="602049" y="-13488"/>
                  <a:pt x="472932" y="99754"/>
                  <a:pt x="420368" y="130446"/>
                </a:cubicBezTo>
                <a:cubicBezTo>
                  <a:pt x="367804" y="161138"/>
                  <a:pt x="303952" y="180187"/>
                  <a:pt x="265852" y="185479"/>
                </a:cubicBezTo>
                <a:cubicBezTo>
                  <a:pt x="227752" y="190771"/>
                  <a:pt x="235160" y="188654"/>
                  <a:pt x="191768" y="162196"/>
                </a:cubicBezTo>
                <a:cubicBezTo>
                  <a:pt x="148376" y="135738"/>
                  <a:pt x="-16018" y="271"/>
                  <a:pt x="1268" y="9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AE84AF12-577C-4CD9-9FA4-2046AFFB7A15}"/>
              </a:ext>
            </a:extLst>
          </p:cNvPr>
          <p:cNvSpPr/>
          <p:nvPr/>
        </p:nvSpPr>
        <p:spPr>
          <a:xfrm>
            <a:off x="6111118" y="4436533"/>
            <a:ext cx="709101" cy="270979"/>
          </a:xfrm>
          <a:custGeom>
            <a:avLst/>
            <a:gdLst>
              <a:gd name="connsiteX0" fmla="*/ 1815 w 709101"/>
              <a:gd name="connsiteY0" fmla="*/ 0 h 270979"/>
              <a:gd name="connsiteX1" fmla="*/ 162682 w 709101"/>
              <a:gd name="connsiteY1" fmla="*/ 120650 h 270979"/>
              <a:gd name="connsiteX2" fmla="*/ 564849 w 709101"/>
              <a:gd name="connsiteY2" fmla="*/ 228600 h 270979"/>
              <a:gd name="connsiteX3" fmla="*/ 657982 w 709101"/>
              <a:gd name="connsiteY3" fmla="*/ 167217 h 270979"/>
              <a:gd name="connsiteX4" fmla="*/ 708782 w 709101"/>
              <a:gd name="connsiteY4" fmla="*/ 270934 h 270979"/>
              <a:gd name="connsiteX5" fmla="*/ 674915 w 709101"/>
              <a:gd name="connsiteY5" fmla="*/ 152400 h 270979"/>
              <a:gd name="connsiteX6" fmla="*/ 586015 w 709101"/>
              <a:gd name="connsiteY6" fmla="*/ 190500 h 270979"/>
              <a:gd name="connsiteX7" fmla="*/ 505582 w 709101"/>
              <a:gd name="connsiteY7" fmla="*/ 194734 h 270979"/>
              <a:gd name="connsiteX8" fmla="*/ 253699 w 709101"/>
              <a:gd name="connsiteY8" fmla="*/ 120650 h 270979"/>
              <a:gd name="connsiteX9" fmla="*/ 1815 w 709101"/>
              <a:gd name="connsiteY9" fmla="*/ 0 h 27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101" h="270979">
                <a:moveTo>
                  <a:pt x="1815" y="0"/>
                </a:moveTo>
                <a:cubicBezTo>
                  <a:pt x="-13354" y="0"/>
                  <a:pt x="68843" y="82550"/>
                  <a:pt x="162682" y="120650"/>
                </a:cubicBezTo>
                <a:cubicBezTo>
                  <a:pt x="256521" y="158750"/>
                  <a:pt x="482299" y="220839"/>
                  <a:pt x="564849" y="228600"/>
                </a:cubicBezTo>
                <a:cubicBezTo>
                  <a:pt x="647399" y="236361"/>
                  <a:pt x="633993" y="160161"/>
                  <a:pt x="657982" y="167217"/>
                </a:cubicBezTo>
                <a:cubicBezTo>
                  <a:pt x="681971" y="174273"/>
                  <a:pt x="705960" y="273404"/>
                  <a:pt x="708782" y="270934"/>
                </a:cubicBezTo>
                <a:cubicBezTo>
                  <a:pt x="711604" y="268465"/>
                  <a:pt x="695376" y="165806"/>
                  <a:pt x="674915" y="152400"/>
                </a:cubicBezTo>
                <a:cubicBezTo>
                  <a:pt x="654454" y="138994"/>
                  <a:pt x="614237" y="183444"/>
                  <a:pt x="586015" y="190500"/>
                </a:cubicBezTo>
                <a:cubicBezTo>
                  <a:pt x="557793" y="197556"/>
                  <a:pt x="560968" y="206376"/>
                  <a:pt x="505582" y="194734"/>
                </a:cubicBezTo>
                <a:cubicBezTo>
                  <a:pt x="450196" y="183092"/>
                  <a:pt x="338719" y="152400"/>
                  <a:pt x="253699" y="120650"/>
                </a:cubicBezTo>
                <a:cubicBezTo>
                  <a:pt x="168679" y="88900"/>
                  <a:pt x="16984" y="0"/>
                  <a:pt x="18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6332FD2C-5FB7-48BB-A90F-3DA2DA8C7585}"/>
              </a:ext>
            </a:extLst>
          </p:cNvPr>
          <p:cNvSpPr/>
          <p:nvPr/>
        </p:nvSpPr>
        <p:spPr>
          <a:xfrm>
            <a:off x="6110815" y="4607916"/>
            <a:ext cx="637898" cy="212688"/>
          </a:xfrm>
          <a:custGeom>
            <a:avLst/>
            <a:gdLst>
              <a:gd name="connsiteX0" fmla="*/ 2 w 637898"/>
              <a:gd name="connsiteY0" fmla="*/ 67 h 212688"/>
              <a:gd name="connsiteX1" fmla="*/ 211668 w 637898"/>
              <a:gd name="connsiteY1" fmla="*/ 184217 h 212688"/>
              <a:gd name="connsiteX2" fmla="*/ 446618 w 637898"/>
              <a:gd name="connsiteY2" fmla="*/ 199034 h 212688"/>
              <a:gd name="connsiteX3" fmla="*/ 637118 w 637898"/>
              <a:gd name="connsiteY3" fmla="*/ 55101 h 212688"/>
              <a:gd name="connsiteX4" fmla="*/ 510118 w 637898"/>
              <a:gd name="connsiteY4" fmla="*/ 148234 h 212688"/>
              <a:gd name="connsiteX5" fmla="*/ 410635 w 637898"/>
              <a:gd name="connsiteY5" fmla="*/ 182101 h 212688"/>
              <a:gd name="connsiteX6" fmla="*/ 207435 w 637898"/>
              <a:gd name="connsiteY6" fmla="*/ 163051 h 212688"/>
              <a:gd name="connsiteX7" fmla="*/ 2 w 637898"/>
              <a:gd name="connsiteY7" fmla="*/ 67 h 21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7898" h="212688">
                <a:moveTo>
                  <a:pt x="2" y="67"/>
                </a:moveTo>
                <a:cubicBezTo>
                  <a:pt x="707" y="3595"/>
                  <a:pt x="137232" y="151056"/>
                  <a:pt x="211668" y="184217"/>
                </a:cubicBezTo>
                <a:cubicBezTo>
                  <a:pt x="286104" y="217378"/>
                  <a:pt x="375710" y="220553"/>
                  <a:pt x="446618" y="199034"/>
                </a:cubicBezTo>
                <a:cubicBezTo>
                  <a:pt x="517526" y="177515"/>
                  <a:pt x="626535" y="63568"/>
                  <a:pt x="637118" y="55101"/>
                </a:cubicBezTo>
                <a:cubicBezTo>
                  <a:pt x="647701" y="46634"/>
                  <a:pt x="547865" y="127067"/>
                  <a:pt x="510118" y="148234"/>
                </a:cubicBezTo>
                <a:cubicBezTo>
                  <a:pt x="472371" y="169401"/>
                  <a:pt x="461082" y="179632"/>
                  <a:pt x="410635" y="182101"/>
                </a:cubicBezTo>
                <a:cubicBezTo>
                  <a:pt x="360188" y="184570"/>
                  <a:pt x="275168" y="193743"/>
                  <a:pt x="207435" y="163051"/>
                </a:cubicBezTo>
                <a:cubicBezTo>
                  <a:pt x="139702" y="132359"/>
                  <a:pt x="-703" y="-3461"/>
                  <a:pt x="2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56B6EC13-DA4E-4404-BA00-AC0494D84CE0}"/>
              </a:ext>
            </a:extLst>
          </p:cNvPr>
          <p:cNvSpPr/>
          <p:nvPr/>
        </p:nvSpPr>
        <p:spPr>
          <a:xfrm>
            <a:off x="6251909" y="4999551"/>
            <a:ext cx="115040" cy="537750"/>
          </a:xfrm>
          <a:custGeom>
            <a:avLst/>
            <a:gdLst>
              <a:gd name="connsiteX0" fmla="*/ 95974 w 115040"/>
              <a:gd name="connsiteY0" fmla="*/ 16 h 537750"/>
              <a:gd name="connsiteX1" fmla="*/ 19774 w 115040"/>
              <a:gd name="connsiteY1" fmla="*/ 203216 h 537750"/>
              <a:gd name="connsiteX2" fmla="*/ 7074 w 115040"/>
              <a:gd name="connsiteY2" fmla="*/ 330216 h 537750"/>
              <a:gd name="connsiteX3" fmla="*/ 115024 w 115040"/>
              <a:gd name="connsiteY3" fmla="*/ 537649 h 537750"/>
              <a:gd name="connsiteX4" fmla="*/ 15541 w 115040"/>
              <a:gd name="connsiteY4" fmla="*/ 355616 h 537750"/>
              <a:gd name="connsiteX5" fmla="*/ 34591 w 115040"/>
              <a:gd name="connsiteY5" fmla="*/ 192632 h 537750"/>
              <a:gd name="connsiteX6" fmla="*/ 95974 w 115040"/>
              <a:gd name="connsiteY6" fmla="*/ 16 h 53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40" h="537750">
                <a:moveTo>
                  <a:pt x="95974" y="16"/>
                </a:moveTo>
                <a:cubicBezTo>
                  <a:pt x="93504" y="1780"/>
                  <a:pt x="34591" y="148183"/>
                  <a:pt x="19774" y="203216"/>
                </a:cubicBezTo>
                <a:cubicBezTo>
                  <a:pt x="4957" y="258249"/>
                  <a:pt x="-8801" y="274477"/>
                  <a:pt x="7074" y="330216"/>
                </a:cubicBezTo>
                <a:cubicBezTo>
                  <a:pt x="22949" y="385955"/>
                  <a:pt x="113613" y="533416"/>
                  <a:pt x="115024" y="537649"/>
                </a:cubicBezTo>
                <a:cubicBezTo>
                  <a:pt x="116435" y="541882"/>
                  <a:pt x="28946" y="413119"/>
                  <a:pt x="15541" y="355616"/>
                </a:cubicBezTo>
                <a:cubicBezTo>
                  <a:pt x="2136" y="298113"/>
                  <a:pt x="22949" y="250488"/>
                  <a:pt x="34591" y="192632"/>
                </a:cubicBezTo>
                <a:cubicBezTo>
                  <a:pt x="46233" y="134776"/>
                  <a:pt x="98444" y="-1748"/>
                  <a:pt x="9597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CED08240-0C08-476E-AEC6-48D53C4C19DA}"/>
              </a:ext>
            </a:extLst>
          </p:cNvPr>
          <p:cNvSpPr/>
          <p:nvPr/>
        </p:nvSpPr>
        <p:spPr>
          <a:xfrm>
            <a:off x="5924357" y="6082525"/>
            <a:ext cx="388129" cy="1246970"/>
          </a:xfrm>
          <a:custGeom>
            <a:avLst/>
            <a:gdLst>
              <a:gd name="connsiteX0" fmla="*/ 387543 w 388129"/>
              <a:gd name="connsiteY0" fmla="*/ 775 h 1246970"/>
              <a:gd name="connsiteX1" fmla="*/ 260543 w 388129"/>
              <a:gd name="connsiteY1" fmla="*/ 346850 h 1246970"/>
              <a:gd name="connsiteX2" fmla="*/ 152593 w 388129"/>
              <a:gd name="connsiteY2" fmla="*/ 686575 h 1246970"/>
              <a:gd name="connsiteX3" fmla="*/ 47818 w 388129"/>
              <a:gd name="connsiteY3" fmla="*/ 978675 h 1246970"/>
              <a:gd name="connsiteX4" fmla="*/ 193 w 388129"/>
              <a:gd name="connsiteY4" fmla="*/ 1245375 h 1246970"/>
              <a:gd name="connsiteX5" fmla="*/ 63693 w 388129"/>
              <a:gd name="connsiteY5" fmla="*/ 851675 h 1246970"/>
              <a:gd name="connsiteX6" fmla="*/ 206568 w 388129"/>
              <a:gd name="connsiteY6" fmla="*/ 445275 h 1246970"/>
              <a:gd name="connsiteX7" fmla="*/ 387543 w 388129"/>
              <a:gd name="connsiteY7" fmla="*/ 775 h 124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129" h="1246970">
                <a:moveTo>
                  <a:pt x="387543" y="775"/>
                </a:moveTo>
                <a:cubicBezTo>
                  <a:pt x="396539" y="-15629"/>
                  <a:pt x="299701" y="232550"/>
                  <a:pt x="260543" y="346850"/>
                </a:cubicBezTo>
                <a:cubicBezTo>
                  <a:pt x="221385" y="461150"/>
                  <a:pt x="188047" y="581271"/>
                  <a:pt x="152593" y="686575"/>
                </a:cubicBezTo>
                <a:cubicBezTo>
                  <a:pt x="117139" y="791879"/>
                  <a:pt x="73218" y="885542"/>
                  <a:pt x="47818" y="978675"/>
                </a:cubicBezTo>
                <a:cubicBezTo>
                  <a:pt x="22418" y="1071808"/>
                  <a:pt x="-2453" y="1266542"/>
                  <a:pt x="193" y="1245375"/>
                </a:cubicBezTo>
                <a:cubicBezTo>
                  <a:pt x="2839" y="1224208"/>
                  <a:pt x="29297" y="985025"/>
                  <a:pt x="63693" y="851675"/>
                </a:cubicBezTo>
                <a:cubicBezTo>
                  <a:pt x="98089" y="718325"/>
                  <a:pt x="153651" y="587092"/>
                  <a:pt x="206568" y="445275"/>
                </a:cubicBezTo>
                <a:cubicBezTo>
                  <a:pt x="259485" y="303458"/>
                  <a:pt x="378547" y="17179"/>
                  <a:pt x="387543" y="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45E0689F-9B17-4174-8B08-98B2E83ADFAC}"/>
              </a:ext>
            </a:extLst>
          </p:cNvPr>
          <p:cNvSpPr/>
          <p:nvPr/>
        </p:nvSpPr>
        <p:spPr>
          <a:xfrm>
            <a:off x="5053552" y="7196933"/>
            <a:ext cx="395325" cy="436186"/>
          </a:xfrm>
          <a:custGeom>
            <a:avLst/>
            <a:gdLst>
              <a:gd name="connsiteX0" fmla="*/ 394748 w 395325"/>
              <a:gd name="connsiteY0" fmla="*/ 792 h 436186"/>
              <a:gd name="connsiteX1" fmla="*/ 294736 w 395325"/>
              <a:gd name="connsiteY1" fmla="*/ 200817 h 436186"/>
              <a:gd name="connsiteX2" fmla="*/ 1048 w 395325"/>
              <a:gd name="connsiteY2" fmla="*/ 435767 h 436186"/>
              <a:gd name="connsiteX3" fmla="*/ 189961 w 395325"/>
              <a:gd name="connsiteY3" fmla="*/ 262730 h 436186"/>
              <a:gd name="connsiteX4" fmla="*/ 328073 w 395325"/>
              <a:gd name="connsiteY4" fmla="*/ 135730 h 436186"/>
              <a:gd name="connsiteX5" fmla="*/ 394748 w 395325"/>
              <a:gd name="connsiteY5" fmla="*/ 792 h 43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325" h="436186">
                <a:moveTo>
                  <a:pt x="394748" y="792"/>
                </a:moveTo>
                <a:cubicBezTo>
                  <a:pt x="389192" y="11640"/>
                  <a:pt x="360353" y="128321"/>
                  <a:pt x="294736" y="200817"/>
                </a:cubicBezTo>
                <a:cubicBezTo>
                  <a:pt x="229119" y="273313"/>
                  <a:pt x="18511" y="425448"/>
                  <a:pt x="1048" y="435767"/>
                </a:cubicBezTo>
                <a:cubicBezTo>
                  <a:pt x="-16415" y="446086"/>
                  <a:pt x="189961" y="262730"/>
                  <a:pt x="189961" y="262730"/>
                </a:cubicBezTo>
                <a:cubicBezTo>
                  <a:pt x="244465" y="212724"/>
                  <a:pt x="291296" y="178063"/>
                  <a:pt x="328073" y="135730"/>
                </a:cubicBezTo>
                <a:cubicBezTo>
                  <a:pt x="364850" y="93397"/>
                  <a:pt x="400304" y="-10056"/>
                  <a:pt x="394748" y="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AFF5C592-17D9-402E-B21E-1135CC646056}"/>
              </a:ext>
            </a:extLst>
          </p:cNvPr>
          <p:cNvSpPr/>
          <p:nvPr/>
        </p:nvSpPr>
        <p:spPr>
          <a:xfrm>
            <a:off x="3161854" y="2457557"/>
            <a:ext cx="1994505" cy="247831"/>
          </a:xfrm>
          <a:custGeom>
            <a:avLst/>
            <a:gdLst>
              <a:gd name="connsiteX0" fmla="*/ 1994346 w 1994505"/>
              <a:gd name="connsiteY0" fmla="*/ 228493 h 247831"/>
              <a:gd name="connsiteX1" fmla="*/ 1572071 w 1994505"/>
              <a:gd name="connsiteY1" fmla="*/ 34818 h 247831"/>
              <a:gd name="connsiteX2" fmla="*/ 1657796 w 1994505"/>
              <a:gd name="connsiteY2" fmla="*/ 88793 h 247831"/>
              <a:gd name="connsiteX3" fmla="*/ 968821 w 1994505"/>
              <a:gd name="connsiteY3" fmla="*/ 57043 h 247831"/>
              <a:gd name="connsiteX4" fmla="*/ 1095821 w 1994505"/>
              <a:gd name="connsiteY4" fmla="*/ 69743 h 247831"/>
              <a:gd name="connsiteX5" fmla="*/ 562421 w 1994505"/>
              <a:gd name="connsiteY5" fmla="*/ 171343 h 247831"/>
              <a:gd name="connsiteX6" fmla="*/ 775146 w 1994505"/>
              <a:gd name="connsiteY6" fmla="*/ 104668 h 247831"/>
              <a:gd name="connsiteX7" fmla="*/ 446 w 1994505"/>
              <a:gd name="connsiteY7" fmla="*/ 247543 h 247831"/>
              <a:gd name="connsiteX8" fmla="*/ 898971 w 1994505"/>
              <a:gd name="connsiteY8" fmla="*/ 60218 h 247831"/>
              <a:gd name="connsiteX9" fmla="*/ 692596 w 1994505"/>
              <a:gd name="connsiteY9" fmla="*/ 60218 h 247831"/>
              <a:gd name="connsiteX10" fmla="*/ 1473646 w 1994505"/>
              <a:gd name="connsiteY10" fmla="*/ 28468 h 247831"/>
              <a:gd name="connsiteX11" fmla="*/ 1619696 w 1994505"/>
              <a:gd name="connsiteY11" fmla="*/ 12593 h 247831"/>
              <a:gd name="connsiteX12" fmla="*/ 1994346 w 1994505"/>
              <a:gd name="connsiteY12" fmla="*/ 228493 h 24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4505" h="247831">
                <a:moveTo>
                  <a:pt x="1994346" y="228493"/>
                </a:moveTo>
                <a:lnTo>
                  <a:pt x="1572071" y="34818"/>
                </a:lnTo>
                <a:cubicBezTo>
                  <a:pt x="1515979" y="11535"/>
                  <a:pt x="1758338" y="85089"/>
                  <a:pt x="1657796" y="88793"/>
                </a:cubicBezTo>
                <a:lnTo>
                  <a:pt x="968821" y="57043"/>
                </a:lnTo>
                <a:cubicBezTo>
                  <a:pt x="875159" y="53868"/>
                  <a:pt x="1163554" y="50693"/>
                  <a:pt x="1095821" y="69743"/>
                </a:cubicBezTo>
                <a:cubicBezTo>
                  <a:pt x="1028088" y="88793"/>
                  <a:pt x="615867" y="165522"/>
                  <a:pt x="562421" y="171343"/>
                </a:cubicBezTo>
                <a:cubicBezTo>
                  <a:pt x="508975" y="177164"/>
                  <a:pt x="868808" y="91968"/>
                  <a:pt x="775146" y="104668"/>
                </a:cubicBezTo>
                <a:cubicBezTo>
                  <a:pt x="681484" y="117368"/>
                  <a:pt x="-20191" y="254951"/>
                  <a:pt x="446" y="247543"/>
                </a:cubicBezTo>
                <a:cubicBezTo>
                  <a:pt x="21083" y="240135"/>
                  <a:pt x="783613" y="91439"/>
                  <a:pt x="898971" y="60218"/>
                </a:cubicBezTo>
                <a:cubicBezTo>
                  <a:pt x="1014329" y="28997"/>
                  <a:pt x="596817" y="65510"/>
                  <a:pt x="692596" y="60218"/>
                </a:cubicBezTo>
                <a:cubicBezTo>
                  <a:pt x="788375" y="54926"/>
                  <a:pt x="1319129" y="36405"/>
                  <a:pt x="1473646" y="28468"/>
                </a:cubicBezTo>
                <a:cubicBezTo>
                  <a:pt x="1628163" y="20531"/>
                  <a:pt x="1528150" y="-20215"/>
                  <a:pt x="1619696" y="12593"/>
                </a:cubicBezTo>
                <a:cubicBezTo>
                  <a:pt x="1711242" y="45401"/>
                  <a:pt x="2002283" y="224789"/>
                  <a:pt x="1994346" y="228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B11C9539-9230-4B5C-A7AC-9E9CC9AF6E58}"/>
              </a:ext>
            </a:extLst>
          </p:cNvPr>
          <p:cNvSpPr/>
          <p:nvPr/>
        </p:nvSpPr>
        <p:spPr>
          <a:xfrm>
            <a:off x="3746053" y="1770524"/>
            <a:ext cx="1844412" cy="318860"/>
          </a:xfrm>
          <a:custGeom>
            <a:avLst/>
            <a:gdLst>
              <a:gd name="connsiteX0" fmla="*/ 1841947 w 1844412"/>
              <a:gd name="connsiteY0" fmla="*/ 318626 h 318860"/>
              <a:gd name="connsiteX1" fmla="*/ 1591122 w 1844412"/>
              <a:gd name="connsiteY1" fmla="*/ 67801 h 318860"/>
              <a:gd name="connsiteX2" fmla="*/ 1638747 w 1844412"/>
              <a:gd name="connsiteY2" fmla="*/ 105901 h 318860"/>
              <a:gd name="connsiteX3" fmla="*/ 997397 w 1844412"/>
              <a:gd name="connsiteY3" fmla="*/ 17001 h 318860"/>
              <a:gd name="connsiteX4" fmla="*/ 1238697 w 1844412"/>
              <a:gd name="connsiteY4" fmla="*/ 1126 h 318860"/>
              <a:gd name="connsiteX5" fmla="*/ 9972 w 1844412"/>
              <a:gd name="connsiteY5" fmla="*/ 90026 h 318860"/>
              <a:gd name="connsiteX6" fmla="*/ 657672 w 1844412"/>
              <a:gd name="connsiteY6" fmla="*/ 7476 h 318860"/>
              <a:gd name="connsiteX7" fmla="*/ 651322 w 1844412"/>
              <a:gd name="connsiteY7" fmla="*/ 32876 h 318860"/>
              <a:gd name="connsiteX8" fmla="*/ 1413322 w 1844412"/>
              <a:gd name="connsiteY8" fmla="*/ 17001 h 318860"/>
              <a:gd name="connsiteX9" fmla="*/ 1841947 w 1844412"/>
              <a:gd name="connsiteY9" fmla="*/ 318626 h 31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412" h="318860">
                <a:moveTo>
                  <a:pt x="1841947" y="318626"/>
                </a:moveTo>
                <a:cubicBezTo>
                  <a:pt x="1871580" y="327093"/>
                  <a:pt x="1624989" y="103255"/>
                  <a:pt x="1591122" y="67801"/>
                </a:cubicBezTo>
                <a:cubicBezTo>
                  <a:pt x="1557255" y="32347"/>
                  <a:pt x="1737701" y="114368"/>
                  <a:pt x="1638747" y="105901"/>
                </a:cubicBezTo>
                <a:cubicBezTo>
                  <a:pt x="1539793" y="97434"/>
                  <a:pt x="1064072" y="34463"/>
                  <a:pt x="997397" y="17001"/>
                </a:cubicBezTo>
                <a:cubicBezTo>
                  <a:pt x="930722" y="-461"/>
                  <a:pt x="1238697" y="1126"/>
                  <a:pt x="1238697" y="1126"/>
                </a:cubicBezTo>
                <a:lnTo>
                  <a:pt x="9972" y="90026"/>
                </a:lnTo>
                <a:cubicBezTo>
                  <a:pt x="-86865" y="91084"/>
                  <a:pt x="550780" y="17001"/>
                  <a:pt x="657672" y="7476"/>
                </a:cubicBezTo>
                <a:cubicBezTo>
                  <a:pt x="764564" y="-2049"/>
                  <a:pt x="525380" y="31288"/>
                  <a:pt x="651322" y="32876"/>
                </a:cubicBezTo>
                <a:cubicBezTo>
                  <a:pt x="777264" y="34463"/>
                  <a:pt x="1210651" y="-29566"/>
                  <a:pt x="1413322" y="17001"/>
                </a:cubicBezTo>
                <a:cubicBezTo>
                  <a:pt x="1615993" y="63568"/>
                  <a:pt x="1812314" y="310159"/>
                  <a:pt x="1841947" y="318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7BDF50C8-885A-44BD-B046-D9962AE85884}"/>
              </a:ext>
            </a:extLst>
          </p:cNvPr>
          <p:cNvSpPr/>
          <p:nvPr/>
        </p:nvSpPr>
        <p:spPr>
          <a:xfrm>
            <a:off x="2543175" y="1856677"/>
            <a:ext cx="1321636" cy="1013657"/>
          </a:xfrm>
          <a:custGeom>
            <a:avLst/>
            <a:gdLst>
              <a:gd name="connsiteX0" fmla="*/ 1314450 w 1321636"/>
              <a:gd name="connsiteY0" fmla="*/ 7048 h 1013657"/>
              <a:gd name="connsiteX1" fmla="*/ 685800 w 1321636"/>
              <a:gd name="connsiteY1" fmla="*/ 280098 h 1013657"/>
              <a:gd name="connsiteX2" fmla="*/ 765175 w 1321636"/>
              <a:gd name="connsiteY2" fmla="*/ 235648 h 1013657"/>
              <a:gd name="connsiteX3" fmla="*/ 311150 w 1321636"/>
              <a:gd name="connsiteY3" fmla="*/ 638873 h 1013657"/>
              <a:gd name="connsiteX4" fmla="*/ 457200 w 1321636"/>
              <a:gd name="connsiteY4" fmla="*/ 515048 h 1013657"/>
              <a:gd name="connsiteX5" fmla="*/ 0 w 1321636"/>
              <a:gd name="connsiteY5" fmla="*/ 1013523 h 1013657"/>
              <a:gd name="connsiteX6" fmla="*/ 460375 w 1321636"/>
              <a:gd name="connsiteY6" fmla="*/ 461073 h 1013657"/>
              <a:gd name="connsiteX7" fmla="*/ 463550 w 1321636"/>
              <a:gd name="connsiteY7" fmla="*/ 486473 h 1013657"/>
              <a:gd name="connsiteX8" fmla="*/ 990600 w 1321636"/>
              <a:gd name="connsiteY8" fmla="*/ 114998 h 1013657"/>
              <a:gd name="connsiteX9" fmla="*/ 1314450 w 1321636"/>
              <a:gd name="connsiteY9" fmla="*/ 7048 h 10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1636" h="1013657">
                <a:moveTo>
                  <a:pt x="1314450" y="7048"/>
                </a:moveTo>
                <a:cubicBezTo>
                  <a:pt x="1263650" y="34565"/>
                  <a:pt x="777346" y="241998"/>
                  <a:pt x="685800" y="280098"/>
                </a:cubicBezTo>
                <a:cubicBezTo>
                  <a:pt x="594254" y="318198"/>
                  <a:pt x="827617" y="175852"/>
                  <a:pt x="765175" y="235648"/>
                </a:cubicBezTo>
                <a:cubicBezTo>
                  <a:pt x="702733" y="295444"/>
                  <a:pt x="362479" y="592306"/>
                  <a:pt x="311150" y="638873"/>
                </a:cubicBezTo>
                <a:cubicBezTo>
                  <a:pt x="259821" y="685440"/>
                  <a:pt x="509058" y="452606"/>
                  <a:pt x="457200" y="515048"/>
                </a:cubicBezTo>
                <a:cubicBezTo>
                  <a:pt x="405342" y="577490"/>
                  <a:pt x="-529" y="1022519"/>
                  <a:pt x="0" y="1013523"/>
                </a:cubicBezTo>
                <a:cubicBezTo>
                  <a:pt x="529" y="1004527"/>
                  <a:pt x="383117" y="548915"/>
                  <a:pt x="460375" y="461073"/>
                </a:cubicBezTo>
                <a:cubicBezTo>
                  <a:pt x="537633" y="373231"/>
                  <a:pt x="375179" y="544152"/>
                  <a:pt x="463550" y="486473"/>
                </a:cubicBezTo>
                <a:cubicBezTo>
                  <a:pt x="551921" y="428794"/>
                  <a:pt x="846138" y="193844"/>
                  <a:pt x="990600" y="114998"/>
                </a:cubicBezTo>
                <a:cubicBezTo>
                  <a:pt x="1135062" y="36152"/>
                  <a:pt x="1365250" y="-20469"/>
                  <a:pt x="1314450" y="7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524CF85F-E9FF-48C9-8C23-7DD136FB3C95}"/>
              </a:ext>
            </a:extLst>
          </p:cNvPr>
          <p:cNvSpPr/>
          <p:nvPr/>
        </p:nvSpPr>
        <p:spPr>
          <a:xfrm>
            <a:off x="2553722" y="2671190"/>
            <a:ext cx="1053165" cy="1544256"/>
          </a:xfrm>
          <a:custGeom>
            <a:avLst/>
            <a:gdLst>
              <a:gd name="connsiteX0" fmla="*/ 1053078 w 1053165"/>
              <a:gd name="connsiteY0" fmla="*/ 43 h 1544256"/>
              <a:gd name="connsiteX1" fmla="*/ 650911 w 1053165"/>
              <a:gd name="connsiteY1" fmla="*/ 135510 h 1544256"/>
              <a:gd name="connsiteX2" fmla="*/ 680545 w 1053165"/>
              <a:gd name="connsiteY2" fmla="*/ 139743 h 1544256"/>
              <a:gd name="connsiteX3" fmla="*/ 324945 w 1053165"/>
              <a:gd name="connsiteY3" fmla="*/ 406443 h 1544256"/>
              <a:gd name="connsiteX4" fmla="*/ 409611 w 1053165"/>
              <a:gd name="connsiteY4" fmla="*/ 368343 h 1544256"/>
              <a:gd name="connsiteX5" fmla="*/ 168311 w 1053165"/>
              <a:gd name="connsiteY5" fmla="*/ 643510 h 1544256"/>
              <a:gd name="connsiteX6" fmla="*/ 244511 w 1053165"/>
              <a:gd name="connsiteY6" fmla="*/ 512277 h 1544256"/>
              <a:gd name="connsiteX7" fmla="*/ 7445 w 1053165"/>
              <a:gd name="connsiteY7" fmla="*/ 1524043 h 1544256"/>
              <a:gd name="connsiteX8" fmla="*/ 62478 w 1053165"/>
              <a:gd name="connsiteY8" fmla="*/ 1172677 h 1544256"/>
              <a:gd name="connsiteX9" fmla="*/ 92111 w 1053165"/>
              <a:gd name="connsiteY9" fmla="*/ 982177 h 1544256"/>
              <a:gd name="connsiteX10" fmla="*/ 75178 w 1053165"/>
              <a:gd name="connsiteY10" fmla="*/ 1003343 h 1544256"/>
              <a:gd name="connsiteX11" fmla="*/ 240278 w 1053165"/>
              <a:gd name="connsiteY11" fmla="*/ 486877 h 1544256"/>
              <a:gd name="connsiteX12" fmla="*/ 231811 w 1053165"/>
              <a:gd name="connsiteY12" fmla="*/ 520743 h 1544256"/>
              <a:gd name="connsiteX13" fmla="*/ 506978 w 1053165"/>
              <a:gd name="connsiteY13" fmla="*/ 254043 h 1544256"/>
              <a:gd name="connsiteX14" fmla="*/ 418078 w 1053165"/>
              <a:gd name="connsiteY14" fmla="*/ 283677 h 1544256"/>
              <a:gd name="connsiteX15" fmla="*/ 684778 w 1053165"/>
              <a:gd name="connsiteY15" fmla="*/ 122810 h 1544256"/>
              <a:gd name="connsiteX16" fmla="*/ 1053078 w 1053165"/>
              <a:gd name="connsiteY16" fmla="*/ 43 h 154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3165" h="1544256">
                <a:moveTo>
                  <a:pt x="1053078" y="43"/>
                </a:moveTo>
                <a:cubicBezTo>
                  <a:pt x="1047434" y="2160"/>
                  <a:pt x="713000" y="112227"/>
                  <a:pt x="650911" y="135510"/>
                </a:cubicBezTo>
                <a:cubicBezTo>
                  <a:pt x="588822" y="158793"/>
                  <a:pt x="734873" y="94588"/>
                  <a:pt x="680545" y="139743"/>
                </a:cubicBezTo>
                <a:cubicBezTo>
                  <a:pt x="626217" y="184898"/>
                  <a:pt x="370101" y="368343"/>
                  <a:pt x="324945" y="406443"/>
                </a:cubicBezTo>
                <a:cubicBezTo>
                  <a:pt x="279789" y="444543"/>
                  <a:pt x="435717" y="328832"/>
                  <a:pt x="409611" y="368343"/>
                </a:cubicBezTo>
                <a:cubicBezTo>
                  <a:pt x="383505" y="407854"/>
                  <a:pt x="195828" y="619521"/>
                  <a:pt x="168311" y="643510"/>
                </a:cubicBezTo>
                <a:cubicBezTo>
                  <a:pt x="140794" y="667499"/>
                  <a:pt x="271322" y="365522"/>
                  <a:pt x="244511" y="512277"/>
                </a:cubicBezTo>
                <a:cubicBezTo>
                  <a:pt x="217700" y="659033"/>
                  <a:pt x="37784" y="1413976"/>
                  <a:pt x="7445" y="1524043"/>
                </a:cubicBezTo>
                <a:cubicBezTo>
                  <a:pt x="-22894" y="1634110"/>
                  <a:pt x="48367" y="1262988"/>
                  <a:pt x="62478" y="1172677"/>
                </a:cubicBezTo>
                <a:cubicBezTo>
                  <a:pt x="76589" y="1082366"/>
                  <a:pt x="89994" y="1010399"/>
                  <a:pt x="92111" y="982177"/>
                </a:cubicBezTo>
                <a:cubicBezTo>
                  <a:pt x="94228" y="953955"/>
                  <a:pt x="50484" y="1085893"/>
                  <a:pt x="75178" y="1003343"/>
                </a:cubicBezTo>
                <a:cubicBezTo>
                  <a:pt x="99872" y="920793"/>
                  <a:pt x="214172" y="567310"/>
                  <a:pt x="240278" y="486877"/>
                </a:cubicBezTo>
                <a:cubicBezTo>
                  <a:pt x="266383" y="406444"/>
                  <a:pt x="187361" y="559549"/>
                  <a:pt x="231811" y="520743"/>
                </a:cubicBezTo>
                <a:cubicBezTo>
                  <a:pt x="276261" y="481937"/>
                  <a:pt x="475933" y="293554"/>
                  <a:pt x="506978" y="254043"/>
                </a:cubicBezTo>
                <a:cubicBezTo>
                  <a:pt x="538022" y="214532"/>
                  <a:pt x="388445" y="305549"/>
                  <a:pt x="418078" y="283677"/>
                </a:cubicBezTo>
                <a:cubicBezTo>
                  <a:pt x="447711" y="261805"/>
                  <a:pt x="579650" y="172904"/>
                  <a:pt x="684778" y="122810"/>
                </a:cubicBezTo>
                <a:cubicBezTo>
                  <a:pt x="789906" y="72716"/>
                  <a:pt x="1058722" y="-2074"/>
                  <a:pt x="105307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BA32C04B-55DD-4243-80C0-D03EE1ADDE96}"/>
              </a:ext>
            </a:extLst>
          </p:cNvPr>
          <p:cNvSpPr/>
          <p:nvPr/>
        </p:nvSpPr>
        <p:spPr>
          <a:xfrm>
            <a:off x="1834952" y="2874979"/>
            <a:ext cx="738625" cy="1705705"/>
          </a:xfrm>
          <a:custGeom>
            <a:avLst/>
            <a:gdLst>
              <a:gd name="connsiteX0" fmla="*/ 736798 w 738625"/>
              <a:gd name="connsiteY0" fmla="*/ 1571 h 1705705"/>
              <a:gd name="connsiteX1" fmla="*/ 393898 w 738625"/>
              <a:gd name="connsiteY1" fmla="*/ 554021 h 1705705"/>
              <a:gd name="connsiteX2" fmla="*/ 198 w 738625"/>
              <a:gd name="connsiteY2" fmla="*/ 1703371 h 1705705"/>
              <a:gd name="connsiteX3" fmla="*/ 343098 w 738625"/>
              <a:gd name="connsiteY3" fmla="*/ 839771 h 1705705"/>
              <a:gd name="connsiteX4" fmla="*/ 520898 w 738625"/>
              <a:gd name="connsiteY4" fmla="*/ 401621 h 1705705"/>
              <a:gd name="connsiteX5" fmla="*/ 736798 w 738625"/>
              <a:gd name="connsiteY5" fmla="*/ 1571 h 170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625" h="1705705">
                <a:moveTo>
                  <a:pt x="736798" y="1571"/>
                </a:moveTo>
                <a:cubicBezTo>
                  <a:pt x="715631" y="26971"/>
                  <a:pt x="516665" y="270388"/>
                  <a:pt x="393898" y="554021"/>
                </a:cubicBezTo>
                <a:cubicBezTo>
                  <a:pt x="271131" y="837654"/>
                  <a:pt x="8665" y="1655746"/>
                  <a:pt x="198" y="1703371"/>
                </a:cubicBezTo>
                <a:cubicBezTo>
                  <a:pt x="-8269" y="1750996"/>
                  <a:pt x="256315" y="1056729"/>
                  <a:pt x="343098" y="839771"/>
                </a:cubicBezTo>
                <a:cubicBezTo>
                  <a:pt x="429881" y="622813"/>
                  <a:pt x="452106" y="538146"/>
                  <a:pt x="520898" y="401621"/>
                </a:cubicBezTo>
                <a:cubicBezTo>
                  <a:pt x="589690" y="265096"/>
                  <a:pt x="757965" y="-23829"/>
                  <a:pt x="736798" y="1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D72ECDBC-E07A-4254-8375-D20F641C29B2}"/>
              </a:ext>
            </a:extLst>
          </p:cNvPr>
          <p:cNvSpPr/>
          <p:nvPr/>
        </p:nvSpPr>
        <p:spPr>
          <a:xfrm>
            <a:off x="1400513" y="4657558"/>
            <a:ext cx="426528" cy="1781728"/>
          </a:xfrm>
          <a:custGeom>
            <a:avLst/>
            <a:gdLst>
              <a:gd name="connsiteX0" fmla="*/ 415587 w 426528"/>
              <a:gd name="connsiteY0" fmla="*/ 16042 h 1781728"/>
              <a:gd name="connsiteX1" fmla="*/ 142537 w 426528"/>
              <a:gd name="connsiteY1" fmla="*/ 720892 h 1781728"/>
              <a:gd name="connsiteX2" fmla="*/ 40937 w 426528"/>
              <a:gd name="connsiteY2" fmla="*/ 1006642 h 1781728"/>
              <a:gd name="connsiteX3" fmla="*/ 2837 w 426528"/>
              <a:gd name="connsiteY3" fmla="*/ 1781342 h 1781728"/>
              <a:gd name="connsiteX4" fmla="*/ 110787 w 426528"/>
              <a:gd name="connsiteY4" fmla="*/ 898692 h 1781728"/>
              <a:gd name="connsiteX5" fmla="*/ 345737 w 426528"/>
              <a:gd name="connsiteY5" fmla="*/ 282742 h 1781728"/>
              <a:gd name="connsiteX6" fmla="*/ 415587 w 426528"/>
              <a:gd name="connsiteY6" fmla="*/ 16042 h 17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528" h="1781728">
                <a:moveTo>
                  <a:pt x="415587" y="16042"/>
                </a:moveTo>
                <a:cubicBezTo>
                  <a:pt x="381720" y="89067"/>
                  <a:pt x="204979" y="555792"/>
                  <a:pt x="142537" y="720892"/>
                </a:cubicBezTo>
                <a:cubicBezTo>
                  <a:pt x="80095" y="885992"/>
                  <a:pt x="64220" y="829900"/>
                  <a:pt x="40937" y="1006642"/>
                </a:cubicBezTo>
                <a:cubicBezTo>
                  <a:pt x="17654" y="1183384"/>
                  <a:pt x="-8805" y="1799334"/>
                  <a:pt x="2837" y="1781342"/>
                </a:cubicBezTo>
                <a:cubicBezTo>
                  <a:pt x="14479" y="1763350"/>
                  <a:pt x="53637" y="1148459"/>
                  <a:pt x="110787" y="898692"/>
                </a:cubicBezTo>
                <a:cubicBezTo>
                  <a:pt x="167937" y="648925"/>
                  <a:pt x="292820" y="430909"/>
                  <a:pt x="345737" y="282742"/>
                </a:cubicBezTo>
                <a:cubicBezTo>
                  <a:pt x="398654" y="134575"/>
                  <a:pt x="449454" y="-56983"/>
                  <a:pt x="415587" y="16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F94A889B-4A7B-4141-A6F7-987049D2663B}"/>
              </a:ext>
            </a:extLst>
          </p:cNvPr>
          <p:cNvSpPr/>
          <p:nvPr/>
        </p:nvSpPr>
        <p:spPr>
          <a:xfrm>
            <a:off x="1470447" y="6718046"/>
            <a:ext cx="775576" cy="1331990"/>
          </a:xfrm>
          <a:custGeom>
            <a:avLst/>
            <a:gdLst>
              <a:gd name="connsiteX0" fmla="*/ 2753 w 775576"/>
              <a:gd name="connsiteY0" fmla="*/ 254 h 1331990"/>
              <a:gd name="connsiteX1" fmla="*/ 91653 w 775576"/>
              <a:gd name="connsiteY1" fmla="*/ 413004 h 1331990"/>
              <a:gd name="connsiteX2" fmla="*/ 758403 w 775576"/>
              <a:gd name="connsiteY2" fmla="*/ 1302004 h 1331990"/>
              <a:gd name="connsiteX3" fmla="*/ 548853 w 775576"/>
              <a:gd name="connsiteY3" fmla="*/ 1086104 h 1331990"/>
              <a:gd name="connsiteX4" fmla="*/ 225003 w 775576"/>
              <a:gd name="connsiteY4" fmla="*/ 724154 h 1331990"/>
              <a:gd name="connsiteX5" fmla="*/ 59903 w 775576"/>
              <a:gd name="connsiteY5" fmla="*/ 463804 h 1331990"/>
              <a:gd name="connsiteX6" fmla="*/ 2753 w 775576"/>
              <a:gd name="connsiteY6" fmla="*/ 254 h 133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576" h="1331990">
                <a:moveTo>
                  <a:pt x="2753" y="254"/>
                </a:moveTo>
                <a:cubicBezTo>
                  <a:pt x="8045" y="-8213"/>
                  <a:pt x="-34289" y="196046"/>
                  <a:pt x="91653" y="413004"/>
                </a:cubicBezTo>
                <a:cubicBezTo>
                  <a:pt x="217595" y="629962"/>
                  <a:pt x="682203" y="1189821"/>
                  <a:pt x="758403" y="1302004"/>
                </a:cubicBezTo>
                <a:cubicBezTo>
                  <a:pt x="834603" y="1414187"/>
                  <a:pt x="637753" y="1182412"/>
                  <a:pt x="548853" y="1086104"/>
                </a:cubicBezTo>
                <a:cubicBezTo>
                  <a:pt x="459953" y="989796"/>
                  <a:pt x="306495" y="827871"/>
                  <a:pt x="225003" y="724154"/>
                </a:cubicBezTo>
                <a:cubicBezTo>
                  <a:pt x="143511" y="620437"/>
                  <a:pt x="96945" y="577045"/>
                  <a:pt x="59903" y="463804"/>
                </a:cubicBezTo>
                <a:cubicBezTo>
                  <a:pt x="22861" y="350563"/>
                  <a:pt x="-2539" y="8721"/>
                  <a:pt x="2753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0043E336-74B9-4819-ABAF-6491AF5F3CBA}"/>
              </a:ext>
            </a:extLst>
          </p:cNvPr>
          <p:cNvSpPr/>
          <p:nvPr/>
        </p:nvSpPr>
        <p:spPr>
          <a:xfrm>
            <a:off x="1591581" y="7536383"/>
            <a:ext cx="488979" cy="1703799"/>
          </a:xfrm>
          <a:custGeom>
            <a:avLst/>
            <a:gdLst>
              <a:gd name="connsiteX0" fmla="*/ 40369 w 488979"/>
              <a:gd name="connsiteY0" fmla="*/ 1067 h 1703799"/>
              <a:gd name="connsiteX1" fmla="*/ 40369 w 488979"/>
              <a:gd name="connsiteY1" fmla="*/ 470967 h 1703799"/>
              <a:gd name="connsiteX2" fmla="*/ 472169 w 488979"/>
              <a:gd name="connsiteY2" fmla="*/ 1658417 h 1703799"/>
              <a:gd name="connsiteX3" fmla="*/ 364219 w 488979"/>
              <a:gd name="connsiteY3" fmla="*/ 1372667 h 1703799"/>
              <a:gd name="connsiteX4" fmla="*/ 21319 w 488979"/>
              <a:gd name="connsiteY4" fmla="*/ 578917 h 1703799"/>
              <a:gd name="connsiteX5" fmla="*/ 40369 w 488979"/>
              <a:gd name="connsiteY5" fmla="*/ 1067 h 170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979" h="1703799">
                <a:moveTo>
                  <a:pt x="40369" y="1067"/>
                </a:moveTo>
                <a:cubicBezTo>
                  <a:pt x="43544" y="-16925"/>
                  <a:pt x="-31598" y="194742"/>
                  <a:pt x="40369" y="470967"/>
                </a:cubicBezTo>
                <a:cubicBezTo>
                  <a:pt x="112336" y="747192"/>
                  <a:pt x="418194" y="1508134"/>
                  <a:pt x="472169" y="1658417"/>
                </a:cubicBezTo>
                <a:cubicBezTo>
                  <a:pt x="526144" y="1808700"/>
                  <a:pt x="439361" y="1552584"/>
                  <a:pt x="364219" y="1372667"/>
                </a:cubicBezTo>
                <a:cubicBezTo>
                  <a:pt x="289077" y="1192750"/>
                  <a:pt x="77411" y="811750"/>
                  <a:pt x="21319" y="578917"/>
                </a:cubicBezTo>
                <a:cubicBezTo>
                  <a:pt x="-34773" y="346084"/>
                  <a:pt x="37194" y="19059"/>
                  <a:pt x="40369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08DBF873-EBBA-473E-ACC8-CB14B56C3E64}"/>
              </a:ext>
            </a:extLst>
          </p:cNvPr>
          <p:cNvSpPr/>
          <p:nvPr/>
        </p:nvSpPr>
        <p:spPr>
          <a:xfrm>
            <a:off x="3708114" y="4285901"/>
            <a:ext cx="108955" cy="231146"/>
          </a:xfrm>
          <a:custGeom>
            <a:avLst/>
            <a:gdLst>
              <a:gd name="connsiteX0" fmla="*/ 99769 w 108955"/>
              <a:gd name="connsiteY0" fmla="*/ 349 h 231146"/>
              <a:gd name="connsiteX1" fmla="*/ 72253 w 108955"/>
              <a:gd name="connsiteY1" fmla="*/ 140049 h 231146"/>
              <a:gd name="connsiteX2" fmla="*/ 286 w 108955"/>
              <a:gd name="connsiteY2" fmla="*/ 231066 h 231146"/>
              <a:gd name="connsiteX3" fmla="*/ 101886 w 108955"/>
              <a:gd name="connsiteY3" fmla="*/ 125232 h 231146"/>
              <a:gd name="connsiteX4" fmla="*/ 99769 w 108955"/>
              <a:gd name="connsiteY4" fmla="*/ 99832 h 231146"/>
              <a:gd name="connsiteX5" fmla="*/ 99769 w 108955"/>
              <a:gd name="connsiteY5" fmla="*/ 349 h 2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55" h="231146">
                <a:moveTo>
                  <a:pt x="99769" y="349"/>
                </a:moveTo>
                <a:cubicBezTo>
                  <a:pt x="95183" y="7052"/>
                  <a:pt x="88834" y="101596"/>
                  <a:pt x="72253" y="140049"/>
                </a:cubicBezTo>
                <a:cubicBezTo>
                  <a:pt x="55672" y="178502"/>
                  <a:pt x="-4653" y="233536"/>
                  <a:pt x="286" y="231066"/>
                </a:cubicBezTo>
                <a:cubicBezTo>
                  <a:pt x="5225" y="228597"/>
                  <a:pt x="85306" y="147104"/>
                  <a:pt x="101886" y="125232"/>
                </a:cubicBezTo>
                <a:cubicBezTo>
                  <a:pt x="118466" y="103360"/>
                  <a:pt x="100827" y="114296"/>
                  <a:pt x="99769" y="99832"/>
                </a:cubicBezTo>
                <a:cubicBezTo>
                  <a:pt x="98711" y="85368"/>
                  <a:pt x="104355" y="-6354"/>
                  <a:pt x="99769" y="34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7DB09607-0CA3-4BCC-B9AF-483D1BCEC778}"/>
              </a:ext>
            </a:extLst>
          </p:cNvPr>
          <p:cNvSpPr/>
          <p:nvPr/>
        </p:nvSpPr>
        <p:spPr>
          <a:xfrm>
            <a:off x="5254602" y="2640443"/>
            <a:ext cx="649095" cy="992370"/>
          </a:xfrm>
          <a:custGeom>
            <a:avLst/>
            <a:gdLst>
              <a:gd name="connsiteX0" fmla="*/ 23 w 649095"/>
              <a:gd name="connsiteY0" fmla="*/ 1157 h 992370"/>
              <a:gd name="connsiteX1" fmla="*/ 146073 w 649095"/>
              <a:gd name="connsiteY1" fmla="*/ 356757 h 992370"/>
              <a:gd name="connsiteX2" fmla="*/ 139723 w 649095"/>
              <a:gd name="connsiteY2" fmla="*/ 293257 h 992370"/>
              <a:gd name="connsiteX3" fmla="*/ 438173 w 649095"/>
              <a:gd name="connsiteY3" fmla="*/ 671082 h 992370"/>
              <a:gd name="connsiteX4" fmla="*/ 419123 w 649095"/>
              <a:gd name="connsiteY4" fmla="*/ 620282 h 992370"/>
              <a:gd name="connsiteX5" fmla="*/ 647723 w 649095"/>
              <a:gd name="connsiteY5" fmla="*/ 991757 h 992370"/>
              <a:gd name="connsiteX6" fmla="*/ 508023 w 649095"/>
              <a:gd name="connsiteY6" fmla="*/ 702832 h 992370"/>
              <a:gd name="connsiteX7" fmla="*/ 374673 w 649095"/>
              <a:gd name="connsiteY7" fmla="*/ 502807 h 992370"/>
              <a:gd name="connsiteX8" fmla="*/ 136548 w 649095"/>
              <a:gd name="connsiteY8" fmla="*/ 251982 h 992370"/>
              <a:gd name="connsiteX9" fmla="*/ 23 w 649095"/>
              <a:gd name="connsiteY9" fmla="*/ 1157 h 9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095" h="992370">
                <a:moveTo>
                  <a:pt x="23" y="1157"/>
                </a:moveTo>
                <a:cubicBezTo>
                  <a:pt x="1610" y="18619"/>
                  <a:pt x="122790" y="308074"/>
                  <a:pt x="146073" y="356757"/>
                </a:cubicBezTo>
                <a:cubicBezTo>
                  <a:pt x="169356" y="405440"/>
                  <a:pt x="91040" y="240870"/>
                  <a:pt x="139723" y="293257"/>
                </a:cubicBezTo>
                <a:cubicBezTo>
                  <a:pt x="188406" y="345644"/>
                  <a:pt x="391606" y="616578"/>
                  <a:pt x="438173" y="671082"/>
                </a:cubicBezTo>
                <a:cubicBezTo>
                  <a:pt x="484740" y="725586"/>
                  <a:pt x="384198" y="566836"/>
                  <a:pt x="419123" y="620282"/>
                </a:cubicBezTo>
                <a:cubicBezTo>
                  <a:pt x="454048" y="673728"/>
                  <a:pt x="632906" y="977999"/>
                  <a:pt x="647723" y="991757"/>
                </a:cubicBezTo>
                <a:cubicBezTo>
                  <a:pt x="662540" y="1005515"/>
                  <a:pt x="553531" y="784323"/>
                  <a:pt x="508023" y="702832"/>
                </a:cubicBezTo>
                <a:cubicBezTo>
                  <a:pt x="462515" y="621341"/>
                  <a:pt x="436585" y="577949"/>
                  <a:pt x="374673" y="502807"/>
                </a:cubicBezTo>
                <a:cubicBezTo>
                  <a:pt x="312761" y="427665"/>
                  <a:pt x="195815" y="335590"/>
                  <a:pt x="136548" y="251982"/>
                </a:cubicBezTo>
                <a:cubicBezTo>
                  <a:pt x="77281" y="168374"/>
                  <a:pt x="-1564" y="-16305"/>
                  <a:pt x="23" y="1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4F1EFAD0-2E43-40BD-B370-C6BED8FEDE25}"/>
              </a:ext>
            </a:extLst>
          </p:cNvPr>
          <p:cNvSpPr/>
          <p:nvPr/>
        </p:nvSpPr>
        <p:spPr>
          <a:xfrm>
            <a:off x="5501642" y="2057395"/>
            <a:ext cx="796452" cy="465316"/>
          </a:xfrm>
          <a:custGeom>
            <a:avLst/>
            <a:gdLst>
              <a:gd name="connsiteX0" fmla="*/ 633 w 796452"/>
              <a:gd name="connsiteY0" fmla="*/ 28580 h 465316"/>
              <a:gd name="connsiteX1" fmla="*/ 378458 w 796452"/>
              <a:gd name="connsiteY1" fmla="*/ 107955 h 465316"/>
              <a:gd name="connsiteX2" fmla="*/ 791208 w 796452"/>
              <a:gd name="connsiteY2" fmla="*/ 463555 h 465316"/>
              <a:gd name="connsiteX3" fmla="*/ 591183 w 796452"/>
              <a:gd name="connsiteY3" fmla="*/ 234955 h 465316"/>
              <a:gd name="connsiteX4" fmla="*/ 295908 w 796452"/>
              <a:gd name="connsiteY4" fmla="*/ 15880 h 465316"/>
              <a:gd name="connsiteX5" fmla="*/ 633 w 796452"/>
              <a:gd name="connsiteY5" fmla="*/ 28580 h 46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452" h="465316">
                <a:moveTo>
                  <a:pt x="633" y="28580"/>
                </a:moveTo>
                <a:cubicBezTo>
                  <a:pt x="14391" y="43926"/>
                  <a:pt x="246695" y="35459"/>
                  <a:pt x="378458" y="107955"/>
                </a:cubicBezTo>
                <a:cubicBezTo>
                  <a:pt x="510221" y="180451"/>
                  <a:pt x="755754" y="442388"/>
                  <a:pt x="791208" y="463555"/>
                </a:cubicBezTo>
                <a:cubicBezTo>
                  <a:pt x="826662" y="484722"/>
                  <a:pt x="673733" y="309567"/>
                  <a:pt x="591183" y="234955"/>
                </a:cubicBezTo>
                <a:cubicBezTo>
                  <a:pt x="508633" y="160343"/>
                  <a:pt x="391158" y="51334"/>
                  <a:pt x="295908" y="15880"/>
                </a:cubicBezTo>
                <a:cubicBezTo>
                  <a:pt x="200658" y="-19574"/>
                  <a:pt x="-13125" y="13234"/>
                  <a:pt x="633" y="28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F50BDE45-F2B9-49DB-AD3B-07BB137B24C0}"/>
              </a:ext>
            </a:extLst>
          </p:cNvPr>
          <p:cNvSpPr/>
          <p:nvPr/>
        </p:nvSpPr>
        <p:spPr>
          <a:xfrm>
            <a:off x="6374388" y="2570319"/>
            <a:ext cx="640229" cy="1095444"/>
          </a:xfrm>
          <a:custGeom>
            <a:avLst/>
            <a:gdLst>
              <a:gd name="connsiteX0" fmla="*/ 1012 w 640229"/>
              <a:gd name="connsiteY0" fmla="*/ 4606 h 1095444"/>
              <a:gd name="connsiteX1" fmla="*/ 318512 w 640229"/>
              <a:gd name="connsiteY1" fmla="*/ 439581 h 1095444"/>
              <a:gd name="connsiteX2" fmla="*/ 629662 w 640229"/>
              <a:gd name="connsiteY2" fmla="*/ 1077756 h 1095444"/>
              <a:gd name="connsiteX3" fmla="*/ 569337 w 640229"/>
              <a:gd name="connsiteY3" fmla="*/ 919006 h 1095444"/>
              <a:gd name="connsiteX4" fmla="*/ 588387 w 640229"/>
              <a:gd name="connsiteY4" fmla="*/ 938056 h 1095444"/>
              <a:gd name="connsiteX5" fmla="*/ 404237 w 640229"/>
              <a:gd name="connsiteY5" fmla="*/ 538006 h 1095444"/>
              <a:gd name="connsiteX6" fmla="*/ 388362 w 640229"/>
              <a:gd name="connsiteY6" fmla="*/ 493556 h 1095444"/>
              <a:gd name="connsiteX7" fmla="*/ 223262 w 640229"/>
              <a:gd name="connsiteY7" fmla="*/ 226856 h 1095444"/>
              <a:gd name="connsiteX8" fmla="*/ 1012 w 640229"/>
              <a:gd name="connsiteY8" fmla="*/ 4606 h 10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229" h="1095444">
                <a:moveTo>
                  <a:pt x="1012" y="4606"/>
                </a:moveTo>
                <a:cubicBezTo>
                  <a:pt x="16887" y="40060"/>
                  <a:pt x="213737" y="260723"/>
                  <a:pt x="318512" y="439581"/>
                </a:cubicBezTo>
                <a:cubicBezTo>
                  <a:pt x="423287" y="618439"/>
                  <a:pt x="587858" y="997852"/>
                  <a:pt x="629662" y="1077756"/>
                </a:cubicBezTo>
                <a:cubicBezTo>
                  <a:pt x="671466" y="1157660"/>
                  <a:pt x="576216" y="942289"/>
                  <a:pt x="569337" y="919006"/>
                </a:cubicBezTo>
                <a:cubicBezTo>
                  <a:pt x="562458" y="895723"/>
                  <a:pt x="615904" y="1001556"/>
                  <a:pt x="588387" y="938056"/>
                </a:cubicBezTo>
                <a:cubicBezTo>
                  <a:pt x="560870" y="874556"/>
                  <a:pt x="437575" y="612089"/>
                  <a:pt x="404237" y="538006"/>
                </a:cubicBezTo>
                <a:cubicBezTo>
                  <a:pt x="370900" y="463923"/>
                  <a:pt x="418525" y="545414"/>
                  <a:pt x="388362" y="493556"/>
                </a:cubicBezTo>
                <a:cubicBezTo>
                  <a:pt x="358200" y="441698"/>
                  <a:pt x="286233" y="306231"/>
                  <a:pt x="223262" y="226856"/>
                </a:cubicBezTo>
                <a:cubicBezTo>
                  <a:pt x="160291" y="147481"/>
                  <a:pt x="-14863" y="-30848"/>
                  <a:pt x="1012" y="4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ABB24523-5167-4564-ABFF-BD216047228A}"/>
              </a:ext>
            </a:extLst>
          </p:cNvPr>
          <p:cNvSpPr/>
          <p:nvPr/>
        </p:nvSpPr>
        <p:spPr>
          <a:xfrm>
            <a:off x="5738044" y="3507034"/>
            <a:ext cx="934971" cy="809552"/>
          </a:xfrm>
          <a:custGeom>
            <a:avLst/>
            <a:gdLst>
              <a:gd name="connsiteX0" fmla="*/ 2356 w 934971"/>
              <a:gd name="connsiteY0" fmla="*/ 1341 h 809552"/>
              <a:gd name="connsiteX1" fmla="*/ 161106 w 934971"/>
              <a:gd name="connsiteY1" fmla="*/ 274391 h 809552"/>
              <a:gd name="connsiteX2" fmla="*/ 910406 w 934971"/>
              <a:gd name="connsiteY2" fmla="*/ 795091 h 809552"/>
              <a:gd name="connsiteX3" fmla="*/ 732606 w 934971"/>
              <a:gd name="connsiteY3" fmla="*/ 652216 h 809552"/>
              <a:gd name="connsiteX4" fmla="*/ 519881 w 934971"/>
              <a:gd name="connsiteY4" fmla="*/ 522041 h 809552"/>
              <a:gd name="connsiteX5" fmla="*/ 215081 w 934971"/>
              <a:gd name="connsiteY5" fmla="*/ 271216 h 809552"/>
              <a:gd name="connsiteX6" fmla="*/ 75381 w 934971"/>
              <a:gd name="connsiteY6" fmla="*/ 172791 h 809552"/>
              <a:gd name="connsiteX7" fmla="*/ 2356 w 934971"/>
              <a:gd name="connsiteY7" fmla="*/ 1341 h 80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4971" h="809552">
                <a:moveTo>
                  <a:pt x="2356" y="1341"/>
                </a:moveTo>
                <a:cubicBezTo>
                  <a:pt x="16643" y="18274"/>
                  <a:pt x="9764" y="142099"/>
                  <a:pt x="161106" y="274391"/>
                </a:cubicBezTo>
                <a:cubicBezTo>
                  <a:pt x="312448" y="406683"/>
                  <a:pt x="815156" y="732120"/>
                  <a:pt x="910406" y="795091"/>
                </a:cubicBezTo>
                <a:cubicBezTo>
                  <a:pt x="1005656" y="858062"/>
                  <a:pt x="797693" y="697724"/>
                  <a:pt x="732606" y="652216"/>
                </a:cubicBezTo>
                <a:cubicBezTo>
                  <a:pt x="667519" y="606708"/>
                  <a:pt x="606135" y="585541"/>
                  <a:pt x="519881" y="522041"/>
                </a:cubicBezTo>
                <a:cubicBezTo>
                  <a:pt x="433627" y="458541"/>
                  <a:pt x="289164" y="329424"/>
                  <a:pt x="215081" y="271216"/>
                </a:cubicBezTo>
                <a:cubicBezTo>
                  <a:pt x="140998" y="213008"/>
                  <a:pt x="108718" y="213008"/>
                  <a:pt x="75381" y="172791"/>
                </a:cubicBezTo>
                <a:cubicBezTo>
                  <a:pt x="42044" y="132574"/>
                  <a:pt x="-11931" y="-15592"/>
                  <a:pt x="2356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C8131784-25B9-410A-9EE1-D163A78641C8}"/>
              </a:ext>
            </a:extLst>
          </p:cNvPr>
          <p:cNvSpPr/>
          <p:nvPr/>
        </p:nvSpPr>
        <p:spPr>
          <a:xfrm>
            <a:off x="5731805" y="3758758"/>
            <a:ext cx="1091803" cy="806053"/>
          </a:xfrm>
          <a:custGeom>
            <a:avLst/>
            <a:gdLst>
              <a:gd name="connsiteX0" fmla="*/ 2245 w 1091803"/>
              <a:gd name="connsiteY0" fmla="*/ 442 h 806053"/>
              <a:gd name="connsiteX1" fmla="*/ 256245 w 1091803"/>
              <a:gd name="connsiteY1" fmla="*/ 336992 h 806053"/>
              <a:gd name="connsiteX2" fmla="*/ 1053170 w 1091803"/>
              <a:gd name="connsiteY2" fmla="*/ 784667 h 806053"/>
              <a:gd name="connsiteX3" fmla="*/ 929345 w 1091803"/>
              <a:gd name="connsiteY3" fmla="*/ 717992 h 806053"/>
              <a:gd name="connsiteX4" fmla="*/ 599145 w 1091803"/>
              <a:gd name="connsiteY4" fmla="*/ 571942 h 806053"/>
              <a:gd name="connsiteX5" fmla="*/ 214970 w 1091803"/>
              <a:gd name="connsiteY5" fmla="*/ 349692 h 806053"/>
              <a:gd name="connsiteX6" fmla="*/ 135595 w 1091803"/>
              <a:gd name="connsiteY6" fmla="*/ 267142 h 806053"/>
              <a:gd name="connsiteX7" fmla="*/ 2245 w 1091803"/>
              <a:gd name="connsiteY7" fmla="*/ 442 h 80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803" h="806053">
                <a:moveTo>
                  <a:pt x="2245" y="442"/>
                </a:moveTo>
                <a:cubicBezTo>
                  <a:pt x="22353" y="12084"/>
                  <a:pt x="81091" y="206288"/>
                  <a:pt x="256245" y="336992"/>
                </a:cubicBezTo>
                <a:cubicBezTo>
                  <a:pt x="431399" y="467696"/>
                  <a:pt x="940987" y="721167"/>
                  <a:pt x="1053170" y="784667"/>
                </a:cubicBezTo>
                <a:cubicBezTo>
                  <a:pt x="1165353" y="848167"/>
                  <a:pt x="1005016" y="753446"/>
                  <a:pt x="929345" y="717992"/>
                </a:cubicBezTo>
                <a:cubicBezTo>
                  <a:pt x="853674" y="682538"/>
                  <a:pt x="718208" y="633325"/>
                  <a:pt x="599145" y="571942"/>
                </a:cubicBezTo>
                <a:cubicBezTo>
                  <a:pt x="480083" y="510559"/>
                  <a:pt x="292228" y="400492"/>
                  <a:pt x="214970" y="349692"/>
                </a:cubicBezTo>
                <a:cubicBezTo>
                  <a:pt x="137712" y="298892"/>
                  <a:pt x="168403" y="324292"/>
                  <a:pt x="135595" y="267142"/>
                </a:cubicBezTo>
                <a:cubicBezTo>
                  <a:pt x="102787" y="209992"/>
                  <a:pt x="-17863" y="-11200"/>
                  <a:pt x="2245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EA305131-24EB-44EF-A805-E86EFAE9DF56}"/>
              </a:ext>
            </a:extLst>
          </p:cNvPr>
          <p:cNvSpPr/>
          <p:nvPr/>
        </p:nvSpPr>
        <p:spPr>
          <a:xfrm>
            <a:off x="7004047" y="3711357"/>
            <a:ext cx="236961" cy="850643"/>
          </a:xfrm>
          <a:custGeom>
            <a:avLst/>
            <a:gdLst>
              <a:gd name="connsiteX0" fmla="*/ 3 w 236961"/>
              <a:gd name="connsiteY0" fmla="*/ 218 h 850643"/>
              <a:gd name="connsiteX1" fmla="*/ 98428 w 236961"/>
              <a:gd name="connsiteY1" fmla="*/ 225643 h 850643"/>
              <a:gd name="connsiteX2" fmla="*/ 234953 w 236961"/>
              <a:gd name="connsiteY2" fmla="*/ 844768 h 850643"/>
              <a:gd name="connsiteX3" fmla="*/ 174628 w 236961"/>
              <a:gd name="connsiteY3" fmla="*/ 517743 h 850643"/>
              <a:gd name="connsiteX4" fmla="*/ 101603 w 236961"/>
              <a:gd name="connsiteY4" fmla="*/ 190718 h 850643"/>
              <a:gd name="connsiteX5" fmla="*/ 3 w 236961"/>
              <a:gd name="connsiteY5" fmla="*/ 218 h 85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961" h="850643">
                <a:moveTo>
                  <a:pt x="3" y="218"/>
                </a:moveTo>
                <a:cubicBezTo>
                  <a:pt x="-526" y="6039"/>
                  <a:pt x="59270" y="84885"/>
                  <a:pt x="98428" y="225643"/>
                </a:cubicBezTo>
                <a:cubicBezTo>
                  <a:pt x="137586" y="366401"/>
                  <a:pt x="222253" y="796085"/>
                  <a:pt x="234953" y="844768"/>
                </a:cubicBezTo>
                <a:cubicBezTo>
                  <a:pt x="247653" y="893451"/>
                  <a:pt x="196853" y="626751"/>
                  <a:pt x="174628" y="517743"/>
                </a:cubicBezTo>
                <a:cubicBezTo>
                  <a:pt x="152403" y="408735"/>
                  <a:pt x="131766" y="275385"/>
                  <a:pt x="101603" y="190718"/>
                </a:cubicBezTo>
                <a:cubicBezTo>
                  <a:pt x="71441" y="106051"/>
                  <a:pt x="532" y="-5603"/>
                  <a:pt x="3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78393489-005F-4205-9283-06A553CCC061}"/>
              </a:ext>
            </a:extLst>
          </p:cNvPr>
          <p:cNvSpPr/>
          <p:nvPr/>
        </p:nvSpPr>
        <p:spPr>
          <a:xfrm>
            <a:off x="7242070" y="4602736"/>
            <a:ext cx="120123" cy="973462"/>
          </a:xfrm>
          <a:custGeom>
            <a:avLst/>
            <a:gdLst>
              <a:gd name="connsiteX0" fmla="*/ 105 w 120123"/>
              <a:gd name="connsiteY0" fmla="*/ 1014 h 973462"/>
              <a:gd name="connsiteX1" fmla="*/ 85830 w 120123"/>
              <a:gd name="connsiteY1" fmla="*/ 524889 h 973462"/>
              <a:gd name="connsiteX2" fmla="*/ 117580 w 120123"/>
              <a:gd name="connsiteY2" fmla="*/ 972564 h 973462"/>
              <a:gd name="connsiteX3" fmla="*/ 104880 w 120123"/>
              <a:gd name="connsiteY3" fmla="*/ 407414 h 973462"/>
              <a:gd name="connsiteX4" fmla="*/ 105 w 120123"/>
              <a:gd name="connsiteY4" fmla="*/ 1014 h 97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23" h="973462">
                <a:moveTo>
                  <a:pt x="105" y="1014"/>
                </a:moveTo>
                <a:cubicBezTo>
                  <a:pt x="-3070" y="20593"/>
                  <a:pt x="66251" y="362964"/>
                  <a:pt x="85830" y="524889"/>
                </a:cubicBezTo>
                <a:cubicBezTo>
                  <a:pt x="105409" y="686814"/>
                  <a:pt x="114405" y="992143"/>
                  <a:pt x="117580" y="972564"/>
                </a:cubicBezTo>
                <a:cubicBezTo>
                  <a:pt x="120755" y="952985"/>
                  <a:pt x="124459" y="565106"/>
                  <a:pt x="104880" y="407414"/>
                </a:cubicBezTo>
                <a:cubicBezTo>
                  <a:pt x="85301" y="249722"/>
                  <a:pt x="3280" y="-18565"/>
                  <a:pt x="105" y="1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0DFA852B-FDD5-4B63-8517-757E8047EA53}"/>
              </a:ext>
            </a:extLst>
          </p:cNvPr>
          <p:cNvSpPr/>
          <p:nvPr/>
        </p:nvSpPr>
        <p:spPr>
          <a:xfrm>
            <a:off x="7218953" y="5546541"/>
            <a:ext cx="146158" cy="1081262"/>
          </a:xfrm>
          <a:custGeom>
            <a:avLst/>
            <a:gdLst>
              <a:gd name="connsiteX0" fmla="*/ 118472 w 146158"/>
              <a:gd name="connsiteY0" fmla="*/ 184 h 1081262"/>
              <a:gd name="connsiteX1" fmla="*/ 140697 w 146158"/>
              <a:gd name="connsiteY1" fmla="*/ 476434 h 1081262"/>
              <a:gd name="connsiteX2" fmla="*/ 997 w 146158"/>
              <a:gd name="connsiteY2" fmla="*/ 1079684 h 1081262"/>
              <a:gd name="connsiteX3" fmla="*/ 80372 w 146158"/>
              <a:gd name="connsiteY3" fmla="*/ 644709 h 1081262"/>
              <a:gd name="connsiteX4" fmla="*/ 124822 w 146158"/>
              <a:gd name="connsiteY4" fmla="*/ 422459 h 1081262"/>
              <a:gd name="connsiteX5" fmla="*/ 118472 w 146158"/>
              <a:gd name="connsiteY5" fmla="*/ 184 h 108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58" h="1081262">
                <a:moveTo>
                  <a:pt x="118472" y="184"/>
                </a:moveTo>
                <a:cubicBezTo>
                  <a:pt x="121118" y="9180"/>
                  <a:pt x="160276" y="296517"/>
                  <a:pt x="140697" y="476434"/>
                </a:cubicBezTo>
                <a:cubicBezTo>
                  <a:pt x="121118" y="656351"/>
                  <a:pt x="11051" y="1051638"/>
                  <a:pt x="997" y="1079684"/>
                </a:cubicBezTo>
                <a:cubicBezTo>
                  <a:pt x="-9057" y="1107730"/>
                  <a:pt x="59735" y="754246"/>
                  <a:pt x="80372" y="644709"/>
                </a:cubicBezTo>
                <a:cubicBezTo>
                  <a:pt x="101009" y="535172"/>
                  <a:pt x="115297" y="531996"/>
                  <a:pt x="124822" y="422459"/>
                </a:cubicBezTo>
                <a:cubicBezTo>
                  <a:pt x="134347" y="312922"/>
                  <a:pt x="115826" y="-8812"/>
                  <a:pt x="118472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46A39559-0459-4BF6-8812-8A5A8E310480}"/>
              </a:ext>
            </a:extLst>
          </p:cNvPr>
          <p:cNvSpPr/>
          <p:nvPr/>
        </p:nvSpPr>
        <p:spPr>
          <a:xfrm>
            <a:off x="7334240" y="6237761"/>
            <a:ext cx="76224" cy="1319224"/>
          </a:xfrm>
          <a:custGeom>
            <a:avLst/>
            <a:gdLst>
              <a:gd name="connsiteX0" fmla="*/ 22235 w 76224"/>
              <a:gd name="connsiteY0" fmla="*/ 4289 h 1319224"/>
              <a:gd name="connsiteX1" fmla="*/ 53985 w 76224"/>
              <a:gd name="connsiteY1" fmla="*/ 655164 h 1319224"/>
              <a:gd name="connsiteX2" fmla="*/ 47635 w 76224"/>
              <a:gd name="connsiteY2" fmla="*/ 553564 h 1319224"/>
              <a:gd name="connsiteX3" fmla="*/ 76210 w 76224"/>
              <a:gd name="connsiteY3" fmla="*/ 1086964 h 1319224"/>
              <a:gd name="connsiteX4" fmla="*/ 50810 w 76224"/>
              <a:gd name="connsiteY4" fmla="*/ 934564 h 1319224"/>
              <a:gd name="connsiteX5" fmla="*/ 3185 w 76224"/>
              <a:gd name="connsiteY5" fmla="*/ 1312389 h 1319224"/>
              <a:gd name="connsiteX6" fmla="*/ 6360 w 76224"/>
              <a:gd name="connsiteY6" fmla="*/ 1118714 h 1319224"/>
              <a:gd name="connsiteX7" fmla="*/ 22235 w 76224"/>
              <a:gd name="connsiteY7" fmla="*/ 410689 h 1319224"/>
              <a:gd name="connsiteX8" fmla="*/ 22235 w 76224"/>
              <a:gd name="connsiteY8" fmla="*/ 4289 h 131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24" h="1319224">
                <a:moveTo>
                  <a:pt x="22235" y="4289"/>
                </a:moveTo>
                <a:cubicBezTo>
                  <a:pt x="27527" y="45035"/>
                  <a:pt x="49752" y="563618"/>
                  <a:pt x="53985" y="655164"/>
                </a:cubicBezTo>
                <a:cubicBezTo>
                  <a:pt x="58218" y="746710"/>
                  <a:pt x="43931" y="481597"/>
                  <a:pt x="47635" y="553564"/>
                </a:cubicBezTo>
                <a:cubicBezTo>
                  <a:pt x="51339" y="625531"/>
                  <a:pt x="75681" y="1023464"/>
                  <a:pt x="76210" y="1086964"/>
                </a:cubicBezTo>
                <a:cubicBezTo>
                  <a:pt x="76739" y="1150464"/>
                  <a:pt x="62981" y="896993"/>
                  <a:pt x="50810" y="934564"/>
                </a:cubicBezTo>
                <a:cubicBezTo>
                  <a:pt x="38639" y="972135"/>
                  <a:pt x="10593" y="1281697"/>
                  <a:pt x="3185" y="1312389"/>
                </a:cubicBezTo>
                <a:cubicBezTo>
                  <a:pt x="-4223" y="1343081"/>
                  <a:pt x="3185" y="1268997"/>
                  <a:pt x="6360" y="1118714"/>
                </a:cubicBezTo>
                <a:cubicBezTo>
                  <a:pt x="9535" y="968431"/>
                  <a:pt x="20118" y="599601"/>
                  <a:pt x="22235" y="410689"/>
                </a:cubicBezTo>
                <a:cubicBezTo>
                  <a:pt x="24352" y="221777"/>
                  <a:pt x="16943" y="-36457"/>
                  <a:pt x="22235" y="4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2A055403-F39F-45D8-A6BE-115A28772761}"/>
              </a:ext>
            </a:extLst>
          </p:cNvPr>
          <p:cNvSpPr/>
          <p:nvPr/>
        </p:nvSpPr>
        <p:spPr>
          <a:xfrm>
            <a:off x="5914873" y="7362358"/>
            <a:ext cx="158934" cy="1049975"/>
          </a:xfrm>
          <a:custGeom>
            <a:avLst/>
            <a:gdLst>
              <a:gd name="connsiteX0" fmla="*/ 19202 w 158934"/>
              <a:gd name="connsiteY0" fmla="*/ 467 h 1049975"/>
              <a:gd name="connsiteX1" fmla="*/ 152 w 158934"/>
              <a:gd name="connsiteY1" fmla="*/ 305267 h 1049975"/>
              <a:gd name="connsiteX2" fmla="*/ 31902 w 158934"/>
              <a:gd name="connsiteY2" fmla="*/ 562442 h 1049975"/>
              <a:gd name="connsiteX3" fmla="*/ 158902 w 158934"/>
              <a:gd name="connsiteY3" fmla="*/ 1048217 h 1049975"/>
              <a:gd name="connsiteX4" fmla="*/ 19202 w 158934"/>
              <a:gd name="connsiteY4" fmla="*/ 375117 h 1049975"/>
              <a:gd name="connsiteX5" fmla="*/ 3327 w 158934"/>
              <a:gd name="connsiteY5" fmla="*/ 238592 h 1049975"/>
              <a:gd name="connsiteX6" fmla="*/ 19202 w 158934"/>
              <a:gd name="connsiteY6" fmla="*/ 467 h 104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934" h="1049975">
                <a:moveTo>
                  <a:pt x="19202" y="467"/>
                </a:moveTo>
                <a:cubicBezTo>
                  <a:pt x="18673" y="11579"/>
                  <a:pt x="-1965" y="211605"/>
                  <a:pt x="152" y="305267"/>
                </a:cubicBezTo>
                <a:cubicBezTo>
                  <a:pt x="2269" y="398929"/>
                  <a:pt x="5444" y="438617"/>
                  <a:pt x="31902" y="562442"/>
                </a:cubicBezTo>
                <a:cubicBezTo>
                  <a:pt x="58360" y="686267"/>
                  <a:pt x="161019" y="1079438"/>
                  <a:pt x="158902" y="1048217"/>
                </a:cubicBezTo>
                <a:cubicBezTo>
                  <a:pt x="156785" y="1016996"/>
                  <a:pt x="45131" y="510054"/>
                  <a:pt x="19202" y="375117"/>
                </a:cubicBezTo>
                <a:cubicBezTo>
                  <a:pt x="-6727" y="240180"/>
                  <a:pt x="7031" y="297859"/>
                  <a:pt x="3327" y="238592"/>
                </a:cubicBezTo>
                <a:cubicBezTo>
                  <a:pt x="-377" y="179325"/>
                  <a:pt x="19731" y="-10645"/>
                  <a:pt x="19202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E20B04E-85A0-4786-9796-F3664648898A}"/>
              </a:ext>
            </a:extLst>
          </p:cNvPr>
          <p:cNvSpPr/>
          <p:nvPr/>
        </p:nvSpPr>
        <p:spPr>
          <a:xfrm>
            <a:off x="7297349" y="7741485"/>
            <a:ext cx="393293" cy="1297631"/>
          </a:xfrm>
          <a:custGeom>
            <a:avLst/>
            <a:gdLst>
              <a:gd name="connsiteX0" fmla="*/ 59126 w 393293"/>
              <a:gd name="connsiteY0" fmla="*/ 2340 h 1297631"/>
              <a:gd name="connsiteX1" fmla="*/ 24201 w 393293"/>
              <a:gd name="connsiteY1" fmla="*/ 275390 h 1297631"/>
              <a:gd name="connsiteX2" fmla="*/ 157551 w 393293"/>
              <a:gd name="connsiteY2" fmla="*/ 716715 h 1297631"/>
              <a:gd name="connsiteX3" fmla="*/ 106751 w 393293"/>
              <a:gd name="connsiteY3" fmla="*/ 624640 h 1297631"/>
              <a:gd name="connsiteX4" fmla="*/ 300426 w 393293"/>
              <a:gd name="connsiteY4" fmla="*/ 1100890 h 1297631"/>
              <a:gd name="connsiteX5" fmla="*/ 233751 w 393293"/>
              <a:gd name="connsiteY5" fmla="*/ 1056440 h 1297631"/>
              <a:gd name="connsiteX6" fmla="*/ 392501 w 393293"/>
              <a:gd name="connsiteY6" fmla="*/ 1288215 h 1297631"/>
              <a:gd name="connsiteX7" fmla="*/ 154376 w 393293"/>
              <a:gd name="connsiteY7" fmla="*/ 684965 h 1297631"/>
              <a:gd name="connsiteX8" fmla="*/ 1976 w 393293"/>
              <a:gd name="connsiteY8" fmla="*/ 424615 h 1297631"/>
              <a:gd name="connsiteX9" fmla="*/ 59126 w 393293"/>
              <a:gd name="connsiteY9" fmla="*/ 2340 h 129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293" h="1297631">
                <a:moveTo>
                  <a:pt x="59126" y="2340"/>
                </a:moveTo>
                <a:cubicBezTo>
                  <a:pt x="62830" y="-22531"/>
                  <a:pt x="7797" y="156328"/>
                  <a:pt x="24201" y="275390"/>
                </a:cubicBezTo>
                <a:cubicBezTo>
                  <a:pt x="40605" y="394453"/>
                  <a:pt x="143793" y="658507"/>
                  <a:pt x="157551" y="716715"/>
                </a:cubicBezTo>
                <a:cubicBezTo>
                  <a:pt x="171309" y="774923"/>
                  <a:pt x="82939" y="560611"/>
                  <a:pt x="106751" y="624640"/>
                </a:cubicBezTo>
                <a:cubicBezTo>
                  <a:pt x="130563" y="688669"/>
                  <a:pt x="279259" y="1028923"/>
                  <a:pt x="300426" y="1100890"/>
                </a:cubicBezTo>
                <a:cubicBezTo>
                  <a:pt x="321593" y="1172857"/>
                  <a:pt x="218405" y="1025219"/>
                  <a:pt x="233751" y="1056440"/>
                </a:cubicBezTo>
                <a:cubicBezTo>
                  <a:pt x="249097" y="1087661"/>
                  <a:pt x="405730" y="1350127"/>
                  <a:pt x="392501" y="1288215"/>
                </a:cubicBezTo>
                <a:cubicBezTo>
                  <a:pt x="379272" y="1226303"/>
                  <a:pt x="219464" y="828898"/>
                  <a:pt x="154376" y="684965"/>
                </a:cubicBezTo>
                <a:cubicBezTo>
                  <a:pt x="89289" y="541032"/>
                  <a:pt x="16264" y="545794"/>
                  <a:pt x="1976" y="424615"/>
                </a:cubicBezTo>
                <a:cubicBezTo>
                  <a:pt x="-12312" y="303436"/>
                  <a:pt x="55422" y="27211"/>
                  <a:pt x="59126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88E8D037-4E0A-4233-B73D-2F32ACF41CAC}"/>
              </a:ext>
            </a:extLst>
          </p:cNvPr>
          <p:cNvSpPr/>
          <p:nvPr/>
        </p:nvSpPr>
        <p:spPr>
          <a:xfrm>
            <a:off x="6050396" y="6377683"/>
            <a:ext cx="458418" cy="1271312"/>
          </a:xfrm>
          <a:custGeom>
            <a:avLst/>
            <a:gdLst>
              <a:gd name="connsiteX0" fmla="*/ 458354 w 458418"/>
              <a:gd name="connsiteY0" fmla="*/ 892 h 1271312"/>
              <a:gd name="connsiteX1" fmla="*/ 172604 w 458418"/>
              <a:gd name="connsiteY1" fmla="*/ 524767 h 1271312"/>
              <a:gd name="connsiteX2" fmla="*/ 1154 w 458418"/>
              <a:gd name="connsiteY2" fmla="*/ 972442 h 1271312"/>
              <a:gd name="connsiteX3" fmla="*/ 93229 w 458418"/>
              <a:gd name="connsiteY3" fmla="*/ 673992 h 1271312"/>
              <a:gd name="connsiteX4" fmla="*/ 4329 w 458418"/>
              <a:gd name="connsiteY4" fmla="*/ 1270892 h 1271312"/>
              <a:gd name="connsiteX5" fmla="*/ 112279 w 458418"/>
              <a:gd name="connsiteY5" fmla="*/ 566042 h 1271312"/>
              <a:gd name="connsiteX6" fmla="*/ 198004 w 458418"/>
              <a:gd name="connsiteY6" fmla="*/ 404117 h 1271312"/>
              <a:gd name="connsiteX7" fmla="*/ 458354 w 458418"/>
              <a:gd name="connsiteY7" fmla="*/ 892 h 127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418" h="1271312">
                <a:moveTo>
                  <a:pt x="458354" y="892"/>
                </a:moveTo>
                <a:cubicBezTo>
                  <a:pt x="454121" y="21000"/>
                  <a:pt x="248804" y="362842"/>
                  <a:pt x="172604" y="524767"/>
                </a:cubicBezTo>
                <a:cubicBezTo>
                  <a:pt x="96404" y="686692"/>
                  <a:pt x="14383" y="947571"/>
                  <a:pt x="1154" y="972442"/>
                </a:cubicBezTo>
                <a:cubicBezTo>
                  <a:pt x="-12075" y="997313"/>
                  <a:pt x="92700" y="624250"/>
                  <a:pt x="93229" y="673992"/>
                </a:cubicBezTo>
                <a:cubicBezTo>
                  <a:pt x="93758" y="723734"/>
                  <a:pt x="1154" y="1288884"/>
                  <a:pt x="4329" y="1270892"/>
                </a:cubicBezTo>
                <a:cubicBezTo>
                  <a:pt x="7504" y="1252900"/>
                  <a:pt x="80000" y="710504"/>
                  <a:pt x="112279" y="566042"/>
                </a:cubicBezTo>
                <a:cubicBezTo>
                  <a:pt x="144558" y="421580"/>
                  <a:pt x="140325" y="502013"/>
                  <a:pt x="198004" y="404117"/>
                </a:cubicBezTo>
                <a:cubicBezTo>
                  <a:pt x="255683" y="306221"/>
                  <a:pt x="462587" y="-19216"/>
                  <a:pt x="458354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5119853-8BFA-4BE1-9CB8-4D82CB73BF3B}"/>
              </a:ext>
            </a:extLst>
          </p:cNvPr>
          <p:cNvSpPr/>
          <p:nvPr/>
        </p:nvSpPr>
        <p:spPr>
          <a:xfrm>
            <a:off x="3910815" y="1874008"/>
            <a:ext cx="1544307" cy="259969"/>
          </a:xfrm>
          <a:custGeom>
            <a:avLst/>
            <a:gdLst>
              <a:gd name="connsiteX0" fmla="*/ 1543835 w 1544307"/>
              <a:gd name="connsiteY0" fmla="*/ 259592 h 259969"/>
              <a:gd name="connsiteX1" fmla="*/ 924710 w 1544307"/>
              <a:gd name="connsiteY1" fmla="*/ 5592 h 259969"/>
              <a:gd name="connsiteX2" fmla="*/ 10310 w 1544307"/>
              <a:gd name="connsiteY2" fmla="*/ 81792 h 259969"/>
              <a:gd name="connsiteX3" fmla="*/ 467510 w 1544307"/>
              <a:gd name="connsiteY3" fmla="*/ 56392 h 259969"/>
              <a:gd name="connsiteX4" fmla="*/ 1016785 w 1544307"/>
              <a:gd name="connsiteY4" fmla="*/ 62742 h 259969"/>
              <a:gd name="connsiteX5" fmla="*/ 1543835 w 1544307"/>
              <a:gd name="connsiteY5" fmla="*/ 259592 h 2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307" h="259969">
                <a:moveTo>
                  <a:pt x="1543835" y="259592"/>
                </a:moveTo>
                <a:cubicBezTo>
                  <a:pt x="1528489" y="250067"/>
                  <a:pt x="1180297" y="35225"/>
                  <a:pt x="924710" y="5592"/>
                </a:cubicBezTo>
                <a:cubicBezTo>
                  <a:pt x="669123" y="-24041"/>
                  <a:pt x="86510" y="73325"/>
                  <a:pt x="10310" y="81792"/>
                </a:cubicBezTo>
                <a:cubicBezTo>
                  <a:pt x="-65890" y="90259"/>
                  <a:pt x="299764" y="59567"/>
                  <a:pt x="467510" y="56392"/>
                </a:cubicBezTo>
                <a:cubicBezTo>
                  <a:pt x="635256" y="53217"/>
                  <a:pt x="836868" y="29934"/>
                  <a:pt x="1016785" y="62742"/>
                </a:cubicBezTo>
                <a:cubicBezTo>
                  <a:pt x="1196702" y="95550"/>
                  <a:pt x="1559181" y="269117"/>
                  <a:pt x="1543835" y="259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275A21D1-296E-41A7-BAAA-213466F99B3F}"/>
              </a:ext>
            </a:extLst>
          </p:cNvPr>
          <p:cNvSpPr/>
          <p:nvPr/>
        </p:nvSpPr>
        <p:spPr>
          <a:xfrm>
            <a:off x="3365156" y="2073801"/>
            <a:ext cx="2096966" cy="278925"/>
          </a:xfrm>
          <a:custGeom>
            <a:avLst/>
            <a:gdLst>
              <a:gd name="connsiteX0" fmla="*/ 2095844 w 2096966"/>
              <a:gd name="connsiteY0" fmla="*/ 196324 h 278925"/>
              <a:gd name="connsiteX1" fmla="*/ 1114769 w 2096966"/>
              <a:gd name="connsiteY1" fmla="*/ 72499 h 278925"/>
              <a:gd name="connsiteX2" fmla="*/ 3519 w 2096966"/>
              <a:gd name="connsiteY2" fmla="*/ 278874 h 278925"/>
              <a:gd name="connsiteX3" fmla="*/ 781394 w 2096966"/>
              <a:gd name="connsiteY3" fmla="*/ 91549 h 278925"/>
              <a:gd name="connsiteX4" fmla="*/ 1298919 w 2096966"/>
              <a:gd name="connsiteY4" fmla="*/ 2649 h 278925"/>
              <a:gd name="connsiteX5" fmla="*/ 2095844 w 2096966"/>
              <a:gd name="connsiteY5" fmla="*/ 196324 h 27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966" h="278925">
                <a:moveTo>
                  <a:pt x="2095844" y="196324"/>
                </a:moveTo>
                <a:cubicBezTo>
                  <a:pt x="2065152" y="207966"/>
                  <a:pt x="1463490" y="58741"/>
                  <a:pt x="1114769" y="72499"/>
                </a:cubicBezTo>
                <a:cubicBezTo>
                  <a:pt x="766048" y="86257"/>
                  <a:pt x="59081" y="275699"/>
                  <a:pt x="3519" y="278874"/>
                </a:cubicBezTo>
                <a:cubicBezTo>
                  <a:pt x="-52043" y="282049"/>
                  <a:pt x="565494" y="137587"/>
                  <a:pt x="781394" y="91549"/>
                </a:cubicBezTo>
                <a:cubicBezTo>
                  <a:pt x="997294" y="45511"/>
                  <a:pt x="1078257" y="-13226"/>
                  <a:pt x="1298919" y="2649"/>
                </a:cubicBezTo>
                <a:cubicBezTo>
                  <a:pt x="1519581" y="18524"/>
                  <a:pt x="2126536" y="184682"/>
                  <a:pt x="2095844" y="196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B7E796F8-FC35-4D6F-8CBD-ECA621516DB5}"/>
              </a:ext>
            </a:extLst>
          </p:cNvPr>
          <p:cNvSpPr/>
          <p:nvPr/>
        </p:nvSpPr>
        <p:spPr>
          <a:xfrm>
            <a:off x="3115307" y="2347012"/>
            <a:ext cx="2174366" cy="235712"/>
          </a:xfrm>
          <a:custGeom>
            <a:avLst/>
            <a:gdLst>
              <a:gd name="connsiteX0" fmla="*/ 2164718 w 2174366"/>
              <a:gd name="connsiteY0" fmla="*/ 107263 h 235712"/>
              <a:gd name="connsiteX1" fmla="*/ 1066168 w 2174366"/>
              <a:gd name="connsiteY1" fmla="*/ 2488 h 235712"/>
              <a:gd name="connsiteX2" fmla="*/ 2543 w 2174366"/>
              <a:gd name="connsiteY2" fmla="*/ 234263 h 235712"/>
              <a:gd name="connsiteX3" fmla="*/ 793118 w 2174366"/>
              <a:gd name="connsiteY3" fmla="*/ 97738 h 235712"/>
              <a:gd name="connsiteX4" fmla="*/ 1558293 w 2174366"/>
              <a:gd name="connsiteY4" fmla="*/ 34238 h 235712"/>
              <a:gd name="connsiteX5" fmla="*/ 2164718 w 2174366"/>
              <a:gd name="connsiteY5" fmla="*/ 107263 h 23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4366" h="235712">
                <a:moveTo>
                  <a:pt x="2164718" y="107263"/>
                </a:moveTo>
                <a:cubicBezTo>
                  <a:pt x="2082697" y="101971"/>
                  <a:pt x="1426530" y="-18679"/>
                  <a:pt x="1066168" y="2488"/>
                </a:cubicBezTo>
                <a:cubicBezTo>
                  <a:pt x="705806" y="23655"/>
                  <a:pt x="48051" y="218388"/>
                  <a:pt x="2543" y="234263"/>
                </a:cubicBezTo>
                <a:cubicBezTo>
                  <a:pt x="-42965" y="250138"/>
                  <a:pt x="533826" y="131075"/>
                  <a:pt x="793118" y="97738"/>
                </a:cubicBezTo>
                <a:cubicBezTo>
                  <a:pt x="1052410" y="64401"/>
                  <a:pt x="1331281" y="31592"/>
                  <a:pt x="1558293" y="34238"/>
                </a:cubicBezTo>
                <a:cubicBezTo>
                  <a:pt x="1785305" y="36884"/>
                  <a:pt x="2246739" y="112555"/>
                  <a:pt x="2164718" y="107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FE2488D-9EDF-4292-BDA2-58A431E5053A}"/>
              </a:ext>
            </a:extLst>
          </p:cNvPr>
          <p:cNvSpPr/>
          <p:nvPr/>
        </p:nvSpPr>
        <p:spPr>
          <a:xfrm>
            <a:off x="2728282" y="2044674"/>
            <a:ext cx="1228059" cy="784550"/>
          </a:xfrm>
          <a:custGeom>
            <a:avLst/>
            <a:gdLst>
              <a:gd name="connsiteX0" fmla="*/ 1227768 w 1228059"/>
              <a:gd name="connsiteY0" fmla="*/ 26 h 784550"/>
              <a:gd name="connsiteX1" fmla="*/ 513393 w 1228059"/>
              <a:gd name="connsiteY1" fmla="*/ 250851 h 784550"/>
              <a:gd name="connsiteX2" fmla="*/ 8568 w 1228059"/>
              <a:gd name="connsiteY2" fmla="*/ 774726 h 784550"/>
              <a:gd name="connsiteX3" fmla="*/ 224468 w 1228059"/>
              <a:gd name="connsiteY3" fmla="*/ 568351 h 784550"/>
              <a:gd name="connsiteX4" fmla="*/ 595943 w 1228059"/>
              <a:gd name="connsiteY4" fmla="*/ 263551 h 784550"/>
              <a:gd name="connsiteX5" fmla="*/ 1227768 w 1228059"/>
              <a:gd name="connsiteY5" fmla="*/ 26 h 78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059" h="784550">
                <a:moveTo>
                  <a:pt x="1227768" y="26"/>
                </a:moveTo>
                <a:cubicBezTo>
                  <a:pt x="1214010" y="-2091"/>
                  <a:pt x="716593" y="121734"/>
                  <a:pt x="513393" y="250851"/>
                </a:cubicBezTo>
                <a:cubicBezTo>
                  <a:pt x="310193" y="379968"/>
                  <a:pt x="56722" y="721809"/>
                  <a:pt x="8568" y="774726"/>
                </a:cubicBezTo>
                <a:cubicBezTo>
                  <a:pt x="-39586" y="827643"/>
                  <a:pt x="126572" y="653547"/>
                  <a:pt x="224468" y="568351"/>
                </a:cubicBezTo>
                <a:cubicBezTo>
                  <a:pt x="322364" y="483155"/>
                  <a:pt x="428197" y="357743"/>
                  <a:pt x="595943" y="263551"/>
                </a:cubicBezTo>
                <a:cubicBezTo>
                  <a:pt x="763689" y="169359"/>
                  <a:pt x="1241526" y="2143"/>
                  <a:pt x="122776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F1F8FD3C-94C8-431E-8F3B-99DB5B00E8C3}"/>
              </a:ext>
            </a:extLst>
          </p:cNvPr>
          <p:cNvSpPr/>
          <p:nvPr/>
        </p:nvSpPr>
        <p:spPr>
          <a:xfrm>
            <a:off x="2285339" y="2632048"/>
            <a:ext cx="928106" cy="1384346"/>
          </a:xfrm>
          <a:custGeom>
            <a:avLst/>
            <a:gdLst>
              <a:gd name="connsiteX0" fmla="*/ 927761 w 928106"/>
              <a:gd name="connsiteY0" fmla="*/ 27 h 1384346"/>
              <a:gd name="connsiteX1" fmla="*/ 473736 w 928106"/>
              <a:gd name="connsiteY1" fmla="*/ 327052 h 1384346"/>
              <a:gd name="connsiteX2" fmla="*/ 7011 w 928106"/>
              <a:gd name="connsiteY2" fmla="*/ 1377977 h 1384346"/>
              <a:gd name="connsiteX3" fmla="*/ 207036 w 928106"/>
              <a:gd name="connsiteY3" fmla="*/ 746152 h 1384346"/>
              <a:gd name="connsiteX4" fmla="*/ 400711 w 928106"/>
              <a:gd name="connsiteY4" fmla="*/ 311177 h 1384346"/>
              <a:gd name="connsiteX5" fmla="*/ 927761 w 928106"/>
              <a:gd name="connsiteY5" fmla="*/ 27 h 138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106" h="1384346">
                <a:moveTo>
                  <a:pt x="927761" y="27"/>
                </a:moveTo>
                <a:cubicBezTo>
                  <a:pt x="939932" y="2673"/>
                  <a:pt x="627194" y="97394"/>
                  <a:pt x="473736" y="327052"/>
                </a:cubicBezTo>
                <a:cubicBezTo>
                  <a:pt x="320278" y="556710"/>
                  <a:pt x="51461" y="1308127"/>
                  <a:pt x="7011" y="1377977"/>
                </a:cubicBezTo>
                <a:cubicBezTo>
                  <a:pt x="-37439" y="1447827"/>
                  <a:pt x="141419" y="923952"/>
                  <a:pt x="207036" y="746152"/>
                </a:cubicBezTo>
                <a:cubicBezTo>
                  <a:pt x="272653" y="568352"/>
                  <a:pt x="284294" y="437648"/>
                  <a:pt x="400711" y="311177"/>
                </a:cubicBezTo>
                <a:cubicBezTo>
                  <a:pt x="517128" y="184706"/>
                  <a:pt x="915590" y="-2619"/>
                  <a:pt x="92776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213D215B-B658-442E-BAF6-1208B243098F}"/>
              </a:ext>
            </a:extLst>
          </p:cNvPr>
          <p:cNvSpPr/>
          <p:nvPr/>
        </p:nvSpPr>
        <p:spPr>
          <a:xfrm>
            <a:off x="2400158" y="3628531"/>
            <a:ext cx="210133" cy="1533558"/>
          </a:xfrm>
          <a:custGeom>
            <a:avLst/>
            <a:gdLst>
              <a:gd name="connsiteX0" fmla="*/ 209692 w 210133"/>
              <a:gd name="connsiteY0" fmla="*/ 494 h 1533558"/>
              <a:gd name="connsiteX1" fmla="*/ 63642 w 210133"/>
              <a:gd name="connsiteY1" fmla="*/ 489444 h 1533558"/>
              <a:gd name="connsiteX2" fmla="*/ 66817 w 210133"/>
              <a:gd name="connsiteY2" fmla="*/ 1521319 h 1533558"/>
              <a:gd name="connsiteX3" fmla="*/ 35067 w 210133"/>
              <a:gd name="connsiteY3" fmla="*/ 1016494 h 1533558"/>
              <a:gd name="connsiteX4" fmla="*/ 9667 w 210133"/>
              <a:gd name="connsiteY4" fmla="*/ 410069 h 1533558"/>
              <a:gd name="connsiteX5" fmla="*/ 209692 w 210133"/>
              <a:gd name="connsiteY5" fmla="*/ 494 h 153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133" h="1533558">
                <a:moveTo>
                  <a:pt x="209692" y="494"/>
                </a:moveTo>
                <a:cubicBezTo>
                  <a:pt x="218688" y="13723"/>
                  <a:pt x="87454" y="235973"/>
                  <a:pt x="63642" y="489444"/>
                </a:cubicBezTo>
                <a:cubicBezTo>
                  <a:pt x="39829" y="742915"/>
                  <a:pt x="71579" y="1433477"/>
                  <a:pt x="66817" y="1521319"/>
                </a:cubicBezTo>
                <a:cubicBezTo>
                  <a:pt x="62055" y="1609161"/>
                  <a:pt x="44592" y="1201702"/>
                  <a:pt x="35067" y="1016494"/>
                </a:cubicBezTo>
                <a:cubicBezTo>
                  <a:pt x="25542" y="831286"/>
                  <a:pt x="-19437" y="577815"/>
                  <a:pt x="9667" y="410069"/>
                </a:cubicBezTo>
                <a:cubicBezTo>
                  <a:pt x="38771" y="242323"/>
                  <a:pt x="200696" y="-12735"/>
                  <a:pt x="209692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ADB2D11D-DC74-4C1B-BB7B-325A51F8A439}"/>
              </a:ext>
            </a:extLst>
          </p:cNvPr>
          <p:cNvSpPr/>
          <p:nvPr/>
        </p:nvSpPr>
        <p:spPr>
          <a:xfrm>
            <a:off x="2013618" y="3708126"/>
            <a:ext cx="272505" cy="1346545"/>
          </a:xfrm>
          <a:custGeom>
            <a:avLst/>
            <a:gdLst>
              <a:gd name="connsiteX0" fmla="*/ 272382 w 272505"/>
              <a:gd name="connsiteY0" fmla="*/ 274 h 1346545"/>
              <a:gd name="connsiteX1" fmla="*/ 126332 w 272505"/>
              <a:gd name="connsiteY1" fmla="*/ 432074 h 1346545"/>
              <a:gd name="connsiteX2" fmla="*/ 5682 w 272505"/>
              <a:gd name="connsiteY2" fmla="*/ 1336949 h 1346545"/>
              <a:gd name="connsiteX3" fmla="*/ 27907 w 272505"/>
              <a:gd name="connsiteY3" fmla="*/ 876574 h 1346545"/>
              <a:gd name="connsiteX4" fmla="*/ 100932 w 272505"/>
              <a:gd name="connsiteY4" fmla="*/ 374924 h 1346545"/>
              <a:gd name="connsiteX5" fmla="*/ 272382 w 272505"/>
              <a:gd name="connsiteY5" fmla="*/ 274 h 13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505" h="1346545">
                <a:moveTo>
                  <a:pt x="272382" y="274"/>
                </a:moveTo>
                <a:cubicBezTo>
                  <a:pt x="276615" y="9799"/>
                  <a:pt x="170782" y="209295"/>
                  <a:pt x="126332" y="432074"/>
                </a:cubicBezTo>
                <a:cubicBezTo>
                  <a:pt x="81882" y="654853"/>
                  <a:pt x="22086" y="1262866"/>
                  <a:pt x="5682" y="1336949"/>
                </a:cubicBezTo>
                <a:cubicBezTo>
                  <a:pt x="-10722" y="1411032"/>
                  <a:pt x="12032" y="1036911"/>
                  <a:pt x="27907" y="876574"/>
                </a:cubicBezTo>
                <a:cubicBezTo>
                  <a:pt x="43782" y="716237"/>
                  <a:pt x="60186" y="518857"/>
                  <a:pt x="100932" y="374924"/>
                </a:cubicBezTo>
                <a:cubicBezTo>
                  <a:pt x="141678" y="230991"/>
                  <a:pt x="268149" y="-9251"/>
                  <a:pt x="272382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E608BACE-C683-4003-9DB3-4EACDE021ABB}"/>
              </a:ext>
            </a:extLst>
          </p:cNvPr>
          <p:cNvSpPr/>
          <p:nvPr/>
        </p:nvSpPr>
        <p:spPr>
          <a:xfrm>
            <a:off x="2209009" y="4217390"/>
            <a:ext cx="254997" cy="1149814"/>
          </a:xfrm>
          <a:custGeom>
            <a:avLst/>
            <a:gdLst>
              <a:gd name="connsiteX0" fmla="*/ 172241 w 254997"/>
              <a:gd name="connsiteY0" fmla="*/ 2185 h 1149814"/>
              <a:gd name="connsiteX1" fmla="*/ 92866 w 254997"/>
              <a:gd name="connsiteY1" fmla="*/ 262535 h 1149814"/>
              <a:gd name="connsiteX2" fmla="*/ 242091 w 254997"/>
              <a:gd name="connsiteY2" fmla="*/ 1110260 h 1149814"/>
              <a:gd name="connsiteX3" fmla="*/ 219866 w 254997"/>
              <a:gd name="connsiteY3" fmla="*/ 945160 h 1149814"/>
              <a:gd name="connsiteX4" fmla="*/ 791 w 254997"/>
              <a:gd name="connsiteY4" fmla="*/ 370485 h 1149814"/>
              <a:gd name="connsiteX5" fmla="*/ 172241 w 254997"/>
              <a:gd name="connsiteY5" fmla="*/ 2185 h 114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97" h="1149814">
                <a:moveTo>
                  <a:pt x="172241" y="2185"/>
                </a:moveTo>
                <a:cubicBezTo>
                  <a:pt x="187587" y="-15807"/>
                  <a:pt x="81224" y="77856"/>
                  <a:pt x="92866" y="262535"/>
                </a:cubicBezTo>
                <a:cubicBezTo>
                  <a:pt x="104508" y="447214"/>
                  <a:pt x="220924" y="996489"/>
                  <a:pt x="242091" y="1110260"/>
                </a:cubicBezTo>
                <a:cubicBezTo>
                  <a:pt x="263258" y="1224031"/>
                  <a:pt x="260083" y="1068456"/>
                  <a:pt x="219866" y="945160"/>
                </a:cubicBezTo>
                <a:cubicBezTo>
                  <a:pt x="179649" y="821864"/>
                  <a:pt x="14549" y="529235"/>
                  <a:pt x="791" y="370485"/>
                </a:cubicBezTo>
                <a:cubicBezTo>
                  <a:pt x="-12967" y="211735"/>
                  <a:pt x="156895" y="20177"/>
                  <a:pt x="172241" y="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55CBCD03-4986-4D74-8098-006C0B1B9264}"/>
              </a:ext>
            </a:extLst>
          </p:cNvPr>
          <p:cNvSpPr/>
          <p:nvPr/>
        </p:nvSpPr>
        <p:spPr>
          <a:xfrm>
            <a:off x="2355249" y="5165614"/>
            <a:ext cx="185067" cy="1353115"/>
          </a:xfrm>
          <a:custGeom>
            <a:avLst/>
            <a:gdLst>
              <a:gd name="connsiteX0" fmla="*/ 601 w 185067"/>
              <a:gd name="connsiteY0" fmla="*/ 111 h 1353115"/>
              <a:gd name="connsiteX1" fmla="*/ 102201 w 185067"/>
              <a:gd name="connsiteY1" fmla="*/ 489061 h 1353115"/>
              <a:gd name="connsiteX2" fmla="*/ 70451 w 185067"/>
              <a:gd name="connsiteY2" fmla="*/ 943086 h 1353115"/>
              <a:gd name="connsiteX3" fmla="*/ 184751 w 185067"/>
              <a:gd name="connsiteY3" fmla="*/ 1352661 h 1353115"/>
              <a:gd name="connsiteX4" fmla="*/ 29176 w 185067"/>
              <a:gd name="connsiteY4" fmla="*/ 863711 h 1353115"/>
              <a:gd name="connsiteX5" fmla="*/ 57751 w 185067"/>
              <a:gd name="connsiteY5" fmla="*/ 447786 h 1353115"/>
              <a:gd name="connsiteX6" fmla="*/ 601 w 185067"/>
              <a:gd name="connsiteY6" fmla="*/ 111 h 135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067" h="1353115">
                <a:moveTo>
                  <a:pt x="601" y="111"/>
                </a:moveTo>
                <a:cubicBezTo>
                  <a:pt x="8009" y="6990"/>
                  <a:pt x="90559" y="331899"/>
                  <a:pt x="102201" y="489061"/>
                </a:cubicBezTo>
                <a:cubicBezTo>
                  <a:pt x="113843" y="646223"/>
                  <a:pt x="56693" y="799153"/>
                  <a:pt x="70451" y="943086"/>
                </a:cubicBezTo>
                <a:cubicBezTo>
                  <a:pt x="84209" y="1087019"/>
                  <a:pt x="191630" y="1365890"/>
                  <a:pt x="184751" y="1352661"/>
                </a:cubicBezTo>
                <a:cubicBezTo>
                  <a:pt x="177872" y="1339432"/>
                  <a:pt x="50343" y="1014523"/>
                  <a:pt x="29176" y="863711"/>
                </a:cubicBezTo>
                <a:cubicBezTo>
                  <a:pt x="8009" y="712899"/>
                  <a:pt x="58809" y="589074"/>
                  <a:pt x="57751" y="447786"/>
                </a:cubicBezTo>
                <a:cubicBezTo>
                  <a:pt x="56693" y="306499"/>
                  <a:pt x="-6807" y="-6768"/>
                  <a:pt x="601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251FB872-67B6-45A0-879A-B168CFA181E6}"/>
              </a:ext>
            </a:extLst>
          </p:cNvPr>
          <p:cNvSpPr/>
          <p:nvPr/>
        </p:nvSpPr>
        <p:spPr>
          <a:xfrm>
            <a:off x="1681504" y="4813229"/>
            <a:ext cx="246223" cy="1152628"/>
          </a:xfrm>
          <a:custGeom>
            <a:avLst/>
            <a:gdLst>
              <a:gd name="connsiteX0" fmla="*/ 245721 w 246223"/>
              <a:gd name="connsiteY0" fmla="*/ 71 h 1152628"/>
              <a:gd name="connsiteX1" fmla="*/ 67921 w 246223"/>
              <a:gd name="connsiteY1" fmla="*/ 422346 h 1152628"/>
              <a:gd name="connsiteX2" fmla="*/ 74271 w 246223"/>
              <a:gd name="connsiteY2" fmla="*/ 1152596 h 1152628"/>
              <a:gd name="connsiteX3" fmla="*/ 4421 w 246223"/>
              <a:gd name="connsiteY3" fmla="*/ 450921 h 1152628"/>
              <a:gd name="connsiteX4" fmla="*/ 245721 w 246223"/>
              <a:gd name="connsiteY4" fmla="*/ 71 h 115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23" h="1152628">
                <a:moveTo>
                  <a:pt x="245721" y="71"/>
                </a:moveTo>
                <a:cubicBezTo>
                  <a:pt x="256304" y="-4692"/>
                  <a:pt x="96496" y="230258"/>
                  <a:pt x="67921" y="422346"/>
                </a:cubicBezTo>
                <a:cubicBezTo>
                  <a:pt x="39346" y="614434"/>
                  <a:pt x="84854" y="1147834"/>
                  <a:pt x="74271" y="1152596"/>
                </a:cubicBezTo>
                <a:cubicBezTo>
                  <a:pt x="63688" y="1157359"/>
                  <a:pt x="-19921" y="643009"/>
                  <a:pt x="4421" y="450921"/>
                </a:cubicBezTo>
                <a:cubicBezTo>
                  <a:pt x="28763" y="258833"/>
                  <a:pt x="235138" y="4834"/>
                  <a:pt x="245721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786A3710-DBA4-499F-897B-668576A86313}"/>
              </a:ext>
            </a:extLst>
          </p:cNvPr>
          <p:cNvSpPr/>
          <p:nvPr/>
        </p:nvSpPr>
        <p:spPr>
          <a:xfrm>
            <a:off x="1932859" y="5021740"/>
            <a:ext cx="280796" cy="1459304"/>
          </a:xfrm>
          <a:custGeom>
            <a:avLst/>
            <a:gdLst>
              <a:gd name="connsiteX0" fmla="*/ 280116 w 280796"/>
              <a:gd name="connsiteY0" fmla="*/ 1110 h 1459304"/>
              <a:gd name="connsiteX1" fmla="*/ 83266 w 280796"/>
              <a:gd name="connsiteY1" fmla="*/ 601185 h 1459304"/>
              <a:gd name="connsiteX2" fmla="*/ 121366 w 280796"/>
              <a:gd name="connsiteY2" fmla="*/ 1458435 h 1459304"/>
              <a:gd name="connsiteX3" fmla="*/ 3891 w 280796"/>
              <a:gd name="connsiteY3" fmla="*/ 747235 h 1459304"/>
              <a:gd name="connsiteX4" fmla="*/ 280116 w 280796"/>
              <a:gd name="connsiteY4" fmla="*/ 1110 h 14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96" h="1459304">
                <a:moveTo>
                  <a:pt x="280116" y="1110"/>
                </a:moveTo>
                <a:cubicBezTo>
                  <a:pt x="293345" y="-23232"/>
                  <a:pt x="109724" y="358298"/>
                  <a:pt x="83266" y="601185"/>
                </a:cubicBezTo>
                <a:cubicBezTo>
                  <a:pt x="56808" y="844072"/>
                  <a:pt x="134595" y="1434093"/>
                  <a:pt x="121366" y="1458435"/>
                </a:cubicBezTo>
                <a:cubicBezTo>
                  <a:pt x="108137" y="1482777"/>
                  <a:pt x="-24155" y="990122"/>
                  <a:pt x="3891" y="747235"/>
                </a:cubicBezTo>
                <a:cubicBezTo>
                  <a:pt x="31937" y="504348"/>
                  <a:pt x="266887" y="25452"/>
                  <a:pt x="280116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3BB7BB12-BB42-4902-A87B-93548F5345B8}"/>
              </a:ext>
            </a:extLst>
          </p:cNvPr>
          <p:cNvSpPr/>
          <p:nvPr/>
        </p:nvSpPr>
        <p:spPr>
          <a:xfrm>
            <a:off x="1472458" y="5716769"/>
            <a:ext cx="232997" cy="1246684"/>
          </a:xfrm>
          <a:custGeom>
            <a:avLst/>
            <a:gdLst>
              <a:gd name="connsiteX0" fmla="*/ 165842 w 232997"/>
              <a:gd name="connsiteY0" fmla="*/ 1406 h 1246684"/>
              <a:gd name="connsiteX1" fmla="*/ 64242 w 232997"/>
              <a:gd name="connsiteY1" fmla="*/ 420506 h 1246684"/>
              <a:gd name="connsiteX2" fmla="*/ 232517 w 232997"/>
              <a:gd name="connsiteY2" fmla="*/ 1246006 h 1246684"/>
              <a:gd name="connsiteX3" fmla="*/ 742 w 232997"/>
              <a:gd name="connsiteY3" fmla="*/ 550681 h 1246684"/>
              <a:gd name="connsiteX4" fmla="*/ 165842 w 232997"/>
              <a:gd name="connsiteY4" fmla="*/ 1406 h 124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997" h="1246684">
                <a:moveTo>
                  <a:pt x="165842" y="1406"/>
                </a:moveTo>
                <a:cubicBezTo>
                  <a:pt x="176425" y="-20290"/>
                  <a:pt x="53130" y="213073"/>
                  <a:pt x="64242" y="420506"/>
                </a:cubicBezTo>
                <a:cubicBezTo>
                  <a:pt x="75354" y="627939"/>
                  <a:pt x="243100" y="1224310"/>
                  <a:pt x="232517" y="1246006"/>
                </a:cubicBezTo>
                <a:cubicBezTo>
                  <a:pt x="221934" y="1267702"/>
                  <a:pt x="13971" y="763406"/>
                  <a:pt x="742" y="550681"/>
                </a:cubicBezTo>
                <a:cubicBezTo>
                  <a:pt x="-12487" y="337956"/>
                  <a:pt x="155259" y="23102"/>
                  <a:pt x="165842" y="1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D7192832-8CD8-40D3-A199-EEF4BF16D074}"/>
              </a:ext>
            </a:extLst>
          </p:cNvPr>
          <p:cNvSpPr/>
          <p:nvPr/>
        </p:nvSpPr>
        <p:spPr>
          <a:xfrm>
            <a:off x="2121248" y="5260013"/>
            <a:ext cx="225083" cy="1430025"/>
          </a:xfrm>
          <a:custGeom>
            <a:avLst/>
            <a:gdLst>
              <a:gd name="connsiteX0" fmla="*/ 196502 w 225083"/>
              <a:gd name="connsiteY0" fmla="*/ 962 h 1430025"/>
              <a:gd name="connsiteX1" fmla="*/ 88552 w 225083"/>
              <a:gd name="connsiteY1" fmla="*/ 620087 h 1430025"/>
              <a:gd name="connsiteX2" fmla="*/ 225077 w 225083"/>
              <a:gd name="connsiteY2" fmla="*/ 1423362 h 1430025"/>
              <a:gd name="connsiteX3" fmla="*/ 82202 w 225083"/>
              <a:gd name="connsiteY3" fmla="*/ 975687 h 1430025"/>
              <a:gd name="connsiteX4" fmla="*/ 2827 w 225083"/>
              <a:gd name="connsiteY4" fmla="*/ 489912 h 1430025"/>
              <a:gd name="connsiteX5" fmla="*/ 196502 w 225083"/>
              <a:gd name="connsiteY5" fmla="*/ 962 h 143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83" h="1430025">
                <a:moveTo>
                  <a:pt x="196502" y="962"/>
                </a:moveTo>
                <a:cubicBezTo>
                  <a:pt x="210790" y="22658"/>
                  <a:pt x="83790" y="383020"/>
                  <a:pt x="88552" y="620087"/>
                </a:cubicBezTo>
                <a:cubicBezTo>
                  <a:pt x="93314" y="857154"/>
                  <a:pt x="226135" y="1364095"/>
                  <a:pt x="225077" y="1423362"/>
                </a:cubicBezTo>
                <a:cubicBezTo>
                  <a:pt x="224019" y="1482629"/>
                  <a:pt x="119244" y="1131262"/>
                  <a:pt x="82202" y="975687"/>
                </a:cubicBezTo>
                <a:cubicBezTo>
                  <a:pt x="45160" y="820112"/>
                  <a:pt x="-13577" y="649720"/>
                  <a:pt x="2827" y="489912"/>
                </a:cubicBezTo>
                <a:cubicBezTo>
                  <a:pt x="19231" y="330104"/>
                  <a:pt x="182214" y="-20734"/>
                  <a:pt x="196502" y="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A54F2D1E-2C84-4AD4-95B6-E5A74254420B}"/>
              </a:ext>
            </a:extLst>
          </p:cNvPr>
          <p:cNvSpPr/>
          <p:nvPr/>
        </p:nvSpPr>
        <p:spPr>
          <a:xfrm>
            <a:off x="2655576" y="6711556"/>
            <a:ext cx="834680" cy="1224701"/>
          </a:xfrm>
          <a:custGeom>
            <a:avLst/>
            <a:gdLst>
              <a:gd name="connsiteX0" fmla="*/ 5074 w 834680"/>
              <a:gd name="connsiteY0" fmla="*/ 3569 h 1224701"/>
              <a:gd name="connsiteX1" fmla="*/ 100324 w 834680"/>
              <a:gd name="connsiteY1" fmla="*/ 282969 h 1224701"/>
              <a:gd name="connsiteX2" fmla="*/ 811524 w 834680"/>
              <a:gd name="connsiteY2" fmla="*/ 1191019 h 1224701"/>
              <a:gd name="connsiteX3" fmla="*/ 674999 w 834680"/>
              <a:gd name="connsiteY3" fmla="*/ 1044969 h 1224701"/>
              <a:gd name="connsiteX4" fmla="*/ 97149 w 834680"/>
              <a:gd name="connsiteY4" fmla="*/ 432194 h 1224701"/>
              <a:gd name="connsiteX5" fmla="*/ 5074 w 834680"/>
              <a:gd name="connsiteY5" fmla="*/ 3569 h 122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80" h="1224701">
                <a:moveTo>
                  <a:pt x="5074" y="3569"/>
                </a:moveTo>
                <a:cubicBezTo>
                  <a:pt x="5603" y="-21302"/>
                  <a:pt x="-34084" y="85061"/>
                  <a:pt x="100324" y="282969"/>
                </a:cubicBezTo>
                <a:cubicBezTo>
                  <a:pt x="234732" y="480877"/>
                  <a:pt x="715745" y="1064019"/>
                  <a:pt x="811524" y="1191019"/>
                </a:cubicBezTo>
                <a:cubicBezTo>
                  <a:pt x="907303" y="1318019"/>
                  <a:pt x="674999" y="1044969"/>
                  <a:pt x="674999" y="1044969"/>
                </a:cubicBezTo>
                <a:cubicBezTo>
                  <a:pt x="555937" y="918498"/>
                  <a:pt x="208803" y="604173"/>
                  <a:pt x="97149" y="432194"/>
                </a:cubicBezTo>
                <a:cubicBezTo>
                  <a:pt x="-14505" y="260215"/>
                  <a:pt x="4545" y="28440"/>
                  <a:pt x="5074" y="3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7F1FD98D-F877-499D-97DE-CE10D2C62741}"/>
              </a:ext>
            </a:extLst>
          </p:cNvPr>
          <p:cNvSpPr/>
          <p:nvPr/>
        </p:nvSpPr>
        <p:spPr>
          <a:xfrm>
            <a:off x="2778790" y="6733765"/>
            <a:ext cx="297122" cy="494932"/>
          </a:xfrm>
          <a:custGeom>
            <a:avLst/>
            <a:gdLst>
              <a:gd name="connsiteX0" fmla="*/ 27910 w 297122"/>
              <a:gd name="connsiteY0" fmla="*/ 410 h 494932"/>
              <a:gd name="connsiteX1" fmla="*/ 66010 w 297122"/>
              <a:gd name="connsiteY1" fmla="*/ 184560 h 494932"/>
              <a:gd name="connsiteX2" fmla="*/ 294610 w 297122"/>
              <a:gd name="connsiteY2" fmla="*/ 492535 h 494932"/>
              <a:gd name="connsiteX3" fmla="*/ 177135 w 297122"/>
              <a:gd name="connsiteY3" fmla="*/ 317910 h 494932"/>
              <a:gd name="connsiteX4" fmla="*/ 8860 w 297122"/>
              <a:gd name="connsiteY4" fmla="*/ 140110 h 494932"/>
              <a:gd name="connsiteX5" fmla="*/ 27910 w 297122"/>
              <a:gd name="connsiteY5" fmla="*/ 410 h 49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122" h="494932">
                <a:moveTo>
                  <a:pt x="27910" y="410"/>
                </a:moveTo>
                <a:cubicBezTo>
                  <a:pt x="37435" y="7818"/>
                  <a:pt x="21560" y="102539"/>
                  <a:pt x="66010" y="184560"/>
                </a:cubicBezTo>
                <a:cubicBezTo>
                  <a:pt x="110460" y="266581"/>
                  <a:pt x="276089" y="470310"/>
                  <a:pt x="294610" y="492535"/>
                </a:cubicBezTo>
                <a:cubicBezTo>
                  <a:pt x="313131" y="514760"/>
                  <a:pt x="224760" y="376648"/>
                  <a:pt x="177135" y="317910"/>
                </a:cubicBezTo>
                <a:cubicBezTo>
                  <a:pt x="129510" y="259173"/>
                  <a:pt x="33731" y="192497"/>
                  <a:pt x="8860" y="140110"/>
                </a:cubicBezTo>
                <a:cubicBezTo>
                  <a:pt x="-16011" y="87723"/>
                  <a:pt x="18385" y="-6998"/>
                  <a:pt x="27910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9B7999E7-1C8A-4C5F-A295-0768FE27E558}"/>
              </a:ext>
            </a:extLst>
          </p:cNvPr>
          <p:cNvSpPr/>
          <p:nvPr/>
        </p:nvSpPr>
        <p:spPr>
          <a:xfrm>
            <a:off x="1795112" y="6232069"/>
            <a:ext cx="1015985" cy="1782957"/>
          </a:xfrm>
          <a:custGeom>
            <a:avLst/>
            <a:gdLst>
              <a:gd name="connsiteX0" fmla="*/ 64168 w 1015985"/>
              <a:gd name="connsiteY0" fmla="*/ 1091 h 1782957"/>
              <a:gd name="connsiteX1" fmla="*/ 69248 w 1015985"/>
              <a:gd name="connsiteY1" fmla="*/ 437971 h 1782957"/>
              <a:gd name="connsiteX2" fmla="*/ 988728 w 1015985"/>
              <a:gd name="connsiteY2" fmla="*/ 1743531 h 1782957"/>
              <a:gd name="connsiteX3" fmla="*/ 709328 w 1015985"/>
              <a:gd name="connsiteY3" fmla="*/ 1362531 h 1782957"/>
              <a:gd name="connsiteX4" fmla="*/ 54008 w 1015985"/>
              <a:gd name="connsiteY4" fmla="*/ 534491 h 1782957"/>
              <a:gd name="connsiteX5" fmla="*/ 64168 w 1015985"/>
              <a:gd name="connsiteY5" fmla="*/ 1091 h 178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5985" h="1782957">
                <a:moveTo>
                  <a:pt x="64168" y="1091"/>
                </a:moveTo>
                <a:cubicBezTo>
                  <a:pt x="66708" y="-14996"/>
                  <a:pt x="-84845" y="147564"/>
                  <a:pt x="69248" y="437971"/>
                </a:cubicBezTo>
                <a:cubicBezTo>
                  <a:pt x="223341" y="728378"/>
                  <a:pt x="882048" y="1589438"/>
                  <a:pt x="988728" y="1743531"/>
                </a:cubicBezTo>
                <a:cubicBezTo>
                  <a:pt x="1095408" y="1897624"/>
                  <a:pt x="865115" y="1564038"/>
                  <a:pt x="709328" y="1362531"/>
                </a:cubicBezTo>
                <a:cubicBezTo>
                  <a:pt x="553541" y="1161024"/>
                  <a:pt x="166615" y="763091"/>
                  <a:pt x="54008" y="534491"/>
                </a:cubicBezTo>
                <a:cubicBezTo>
                  <a:pt x="-58599" y="305891"/>
                  <a:pt x="61628" y="17178"/>
                  <a:pt x="64168" y="1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8A347029-6ABF-4AC8-8157-2D6184ED66ED}"/>
              </a:ext>
            </a:extLst>
          </p:cNvPr>
          <p:cNvSpPr/>
          <p:nvPr/>
        </p:nvSpPr>
        <p:spPr>
          <a:xfrm>
            <a:off x="2517933" y="6954054"/>
            <a:ext cx="741646" cy="1849663"/>
          </a:xfrm>
          <a:custGeom>
            <a:avLst/>
            <a:gdLst>
              <a:gd name="connsiteX0" fmla="*/ 1747 w 741646"/>
              <a:gd name="connsiteY0" fmla="*/ 466 h 1849663"/>
              <a:gd name="connsiteX1" fmla="*/ 98267 w 741646"/>
              <a:gd name="connsiteY1" fmla="*/ 411946 h 1849663"/>
              <a:gd name="connsiteX2" fmla="*/ 636747 w 741646"/>
              <a:gd name="connsiteY2" fmla="*/ 985986 h 1849663"/>
              <a:gd name="connsiteX3" fmla="*/ 672307 w 741646"/>
              <a:gd name="connsiteY3" fmla="*/ 1844506 h 1849663"/>
              <a:gd name="connsiteX4" fmla="*/ 718027 w 741646"/>
              <a:gd name="connsiteY4" fmla="*/ 1326346 h 1849663"/>
              <a:gd name="connsiteX5" fmla="*/ 718027 w 741646"/>
              <a:gd name="connsiteY5" fmla="*/ 955506 h 1849663"/>
              <a:gd name="connsiteX6" fmla="*/ 423387 w 741646"/>
              <a:gd name="connsiteY6" fmla="*/ 584666 h 1849663"/>
              <a:gd name="connsiteX7" fmla="*/ 123667 w 741646"/>
              <a:gd name="connsiteY7" fmla="*/ 335746 h 1849663"/>
              <a:gd name="connsiteX8" fmla="*/ 1747 w 741646"/>
              <a:gd name="connsiteY8" fmla="*/ 466 h 184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646" h="1849663">
                <a:moveTo>
                  <a:pt x="1747" y="466"/>
                </a:moveTo>
                <a:cubicBezTo>
                  <a:pt x="-2486" y="13166"/>
                  <a:pt x="-7566" y="247693"/>
                  <a:pt x="98267" y="411946"/>
                </a:cubicBezTo>
                <a:cubicBezTo>
                  <a:pt x="204100" y="576199"/>
                  <a:pt x="541074" y="747226"/>
                  <a:pt x="636747" y="985986"/>
                </a:cubicBezTo>
                <a:cubicBezTo>
                  <a:pt x="732420" y="1224746"/>
                  <a:pt x="658760" y="1787779"/>
                  <a:pt x="672307" y="1844506"/>
                </a:cubicBezTo>
                <a:cubicBezTo>
                  <a:pt x="685854" y="1901233"/>
                  <a:pt x="710407" y="1474513"/>
                  <a:pt x="718027" y="1326346"/>
                </a:cubicBezTo>
                <a:cubicBezTo>
                  <a:pt x="725647" y="1178179"/>
                  <a:pt x="767134" y="1079119"/>
                  <a:pt x="718027" y="955506"/>
                </a:cubicBezTo>
                <a:cubicBezTo>
                  <a:pt x="668920" y="831893"/>
                  <a:pt x="522447" y="687959"/>
                  <a:pt x="423387" y="584666"/>
                </a:cubicBezTo>
                <a:cubicBezTo>
                  <a:pt x="324327" y="481373"/>
                  <a:pt x="192247" y="433959"/>
                  <a:pt x="123667" y="335746"/>
                </a:cubicBezTo>
                <a:cubicBezTo>
                  <a:pt x="55087" y="237533"/>
                  <a:pt x="5980" y="-12234"/>
                  <a:pt x="1747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05B55C01-79DB-4905-A622-64EB7FAB494C}"/>
              </a:ext>
            </a:extLst>
          </p:cNvPr>
          <p:cNvSpPr/>
          <p:nvPr/>
        </p:nvSpPr>
        <p:spPr>
          <a:xfrm>
            <a:off x="3623286" y="7852077"/>
            <a:ext cx="189704" cy="737490"/>
          </a:xfrm>
          <a:custGeom>
            <a:avLst/>
            <a:gdLst>
              <a:gd name="connsiteX0" fmla="*/ 447 w 189704"/>
              <a:gd name="connsiteY0" fmla="*/ 756 h 737490"/>
              <a:gd name="connsiteX1" fmla="*/ 131681 w 189704"/>
              <a:gd name="connsiteY1" fmla="*/ 229356 h 737490"/>
              <a:gd name="connsiteX2" fmla="*/ 152847 w 189704"/>
              <a:gd name="connsiteY2" fmla="*/ 737356 h 737490"/>
              <a:gd name="connsiteX3" fmla="*/ 182481 w 189704"/>
              <a:gd name="connsiteY3" fmla="*/ 178556 h 737490"/>
              <a:gd name="connsiteX4" fmla="*/ 447 w 189704"/>
              <a:gd name="connsiteY4" fmla="*/ 756 h 73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04" h="737490">
                <a:moveTo>
                  <a:pt x="447" y="756"/>
                </a:moveTo>
                <a:cubicBezTo>
                  <a:pt x="-8020" y="9223"/>
                  <a:pt x="106281" y="106589"/>
                  <a:pt x="131681" y="229356"/>
                </a:cubicBezTo>
                <a:cubicBezTo>
                  <a:pt x="157081" y="352123"/>
                  <a:pt x="144380" y="745823"/>
                  <a:pt x="152847" y="737356"/>
                </a:cubicBezTo>
                <a:cubicBezTo>
                  <a:pt x="161314" y="728889"/>
                  <a:pt x="207175" y="302028"/>
                  <a:pt x="182481" y="178556"/>
                </a:cubicBezTo>
                <a:cubicBezTo>
                  <a:pt x="157787" y="55084"/>
                  <a:pt x="8914" y="-7711"/>
                  <a:pt x="447" y="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9D967E0D-A3D6-4E1E-909B-C9B323588387}"/>
              </a:ext>
            </a:extLst>
          </p:cNvPr>
          <p:cNvSpPr/>
          <p:nvPr/>
        </p:nvSpPr>
        <p:spPr>
          <a:xfrm>
            <a:off x="3492128" y="7886441"/>
            <a:ext cx="146286" cy="1733488"/>
          </a:xfrm>
          <a:custGeom>
            <a:avLst/>
            <a:gdLst>
              <a:gd name="connsiteX0" fmla="*/ 372 w 146286"/>
              <a:gd name="connsiteY0" fmla="*/ 259 h 1733488"/>
              <a:gd name="connsiteX1" fmla="*/ 144305 w 146286"/>
              <a:gd name="connsiteY1" fmla="*/ 482859 h 1733488"/>
              <a:gd name="connsiteX2" fmla="*/ 85039 w 146286"/>
              <a:gd name="connsiteY2" fmla="*/ 940059 h 1733488"/>
              <a:gd name="connsiteX3" fmla="*/ 97739 w 146286"/>
              <a:gd name="connsiteY3" fmla="*/ 1731692 h 1733488"/>
              <a:gd name="connsiteX4" fmla="*/ 97739 w 146286"/>
              <a:gd name="connsiteY4" fmla="*/ 702992 h 1733488"/>
              <a:gd name="connsiteX5" fmla="*/ 101972 w 146286"/>
              <a:gd name="connsiteY5" fmla="*/ 419359 h 1733488"/>
              <a:gd name="connsiteX6" fmla="*/ 372 w 146286"/>
              <a:gd name="connsiteY6" fmla="*/ 259 h 173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86" h="1733488">
                <a:moveTo>
                  <a:pt x="372" y="259"/>
                </a:moveTo>
                <a:cubicBezTo>
                  <a:pt x="7427" y="10842"/>
                  <a:pt x="130194" y="326226"/>
                  <a:pt x="144305" y="482859"/>
                </a:cubicBezTo>
                <a:cubicBezTo>
                  <a:pt x="158416" y="639492"/>
                  <a:pt x="92800" y="731920"/>
                  <a:pt x="85039" y="940059"/>
                </a:cubicBezTo>
                <a:cubicBezTo>
                  <a:pt x="77278" y="1148198"/>
                  <a:pt x="95622" y="1771203"/>
                  <a:pt x="97739" y="1731692"/>
                </a:cubicBezTo>
                <a:cubicBezTo>
                  <a:pt x="99856" y="1692181"/>
                  <a:pt x="97034" y="921714"/>
                  <a:pt x="97739" y="702992"/>
                </a:cubicBezTo>
                <a:cubicBezTo>
                  <a:pt x="98445" y="484270"/>
                  <a:pt x="115378" y="532953"/>
                  <a:pt x="101972" y="419359"/>
                </a:cubicBezTo>
                <a:cubicBezTo>
                  <a:pt x="88566" y="305765"/>
                  <a:pt x="-6683" y="-10324"/>
                  <a:pt x="37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F96799C6-AA7E-496F-9A0A-1D3C3F513F14}"/>
              </a:ext>
            </a:extLst>
          </p:cNvPr>
          <p:cNvSpPr/>
          <p:nvPr/>
        </p:nvSpPr>
        <p:spPr>
          <a:xfrm>
            <a:off x="2962576" y="7960654"/>
            <a:ext cx="509451" cy="1464092"/>
          </a:xfrm>
          <a:custGeom>
            <a:avLst/>
            <a:gdLst>
              <a:gd name="connsiteX0" fmla="*/ 390224 w 509451"/>
              <a:gd name="connsiteY0" fmla="*/ 2246 h 1464092"/>
              <a:gd name="connsiteX1" fmla="*/ 415624 w 509451"/>
              <a:gd name="connsiteY1" fmla="*/ 649946 h 1464092"/>
              <a:gd name="connsiteX2" fmla="*/ 757 w 509451"/>
              <a:gd name="connsiteY2" fmla="*/ 1458513 h 1464092"/>
              <a:gd name="connsiteX3" fmla="*/ 318257 w 509451"/>
              <a:gd name="connsiteY3" fmla="*/ 980146 h 1464092"/>
              <a:gd name="connsiteX4" fmla="*/ 508757 w 509451"/>
              <a:gd name="connsiteY4" fmla="*/ 455213 h 1464092"/>
              <a:gd name="connsiteX5" fmla="*/ 390224 w 509451"/>
              <a:gd name="connsiteY5" fmla="*/ 2246 h 146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51" h="1464092">
                <a:moveTo>
                  <a:pt x="390224" y="2246"/>
                </a:moveTo>
                <a:cubicBezTo>
                  <a:pt x="374702" y="34701"/>
                  <a:pt x="480535" y="407235"/>
                  <a:pt x="415624" y="649946"/>
                </a:cubicBezTo>
                <a:cubicBezTo>
                  <a:pt x="350713" y="892657"/>
                  <a:pt x="16985" y="1403480"/>
                  <a:pt x="757" y="1458513"/>
                </a:cubicBezTo>
                <a:cubicBezTo>
                  <a:pt x="-15471" y="1513546"/>
                  <a:pt x="233590" y="1147363"/>
                  <a:pt x="318257" y="980146"/>
                </a:cubicBezTo>
                <a:cubicBezTo>
                  <a:pt x="402924" y="812929"/>
                  <a:pt x="498174" y="613257"/>
                  <a:pt x="508757" y="455213"/>
                </a:cubicBezTo>
                <a:cubicBezTo>
                  <a:pt x="519340" y="297169"/>
                  <a:pt x="405746" y="-30209"/>
                  <a:pt x="390224" y="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117508DC-8479-4295-B66D-8A0A1F377BCA}"/>
              </a:ext>
            </a:extLst>
          </p:cNvPr>
          <p:cNvSpPr/>
          <p:nvPr/>
        </p:nvSpPr>
        <p:spPr>
          <a:xfrm>
            <a:off x="3420478" y="8097675"/>
            <a:ext cx="110718" cy="1144538"/>
          </a:xfrm>
          <a:custGeom>
            <a:avLst/>
            <a:gdLst>
              <a:gd name="connsiteX0" fmla="*/ 110122 w 110718"/>
              <a:gd name="connsiteY0" fmla="*/ 692 h 1144538"/>
              <a:gd name="connsiteX1" fmla="*/ 46622 w 110718"/>
              <a:gd name="connsiteY1" fmla="*/ 665325 h 1144538"/>
              <a:gd name="connsiteX2" fmla="*/ 105889 w 110718"/>
              <a:gd name="connsiteY2" fmla="*/ 1143692 h 1144538"/>
              <a:gd name="connsiteX3" fmla="*/ 55 w 110718"/>
              <a:gd name="connsiteY3" fmla="*/ 551025 h 1144538"/>
              <a:gd name="connsiteX4" fmla="*/ 110122 w 110718"/>
              <a:gd name="connsiteY4" fmla="*/ 692 h 11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18" h="1144538">
                <a:moveTo>
                  <a:pt x="110122" y="692"/>
                </a:moveTo>
                <a:cubicBezTo>
                  <a:pt x="117883" y="19742"/>
                  <a:pt x="47328" y="474825"/>
                  <a:pt x="46622" y="665325"/>
                </a:cubicBezTo>
                <a:cubicBezTo>
                  <a:pt x="45916" y="855825"/>
                  <a:pt x="113650" y="1162742"/>
                  <a:pt x="105889" y="1143692"/>
                </a:cubicBezTo>
                <a:cubicBezTo>
                  <a:pt x="98128" y="1124642"/>
                  <a:pt x="2877" y="741525"/>
                  <a:pt x="55" y="551025"/>
                </a:cubicBezTo>
                <a:cubicBezTo>
                  <a:pt x="-2767" y="360525"/>
                  <a:pt x="102361" y="-18358"/>
                  <a:pt x="110122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77BCE842-37C4-42D1-B39B-22C2A1698143}"/>
              </a:ext>
            </a:extLst>
          </p:cNvPr>
          <p:cNvSpPr/>
          <p:nvPr/>
        </p:nvSpPr>
        <p:spPr>
          <a:xfrm>
            <a:off x="2209133" y="7590243"/>
            <a:ext cx="851819" cy="1988566"/>
          </a:xfrm>
          <a:custGeom>
            <a:avLst/>
            <a:gdLst>
              <a:gd name="connsiteX0" fmla="*/ 667 w 851819"/>
              <a:gd name="connsiteY0" fmla="*/ 124 h 1988566"/>
              <a:gd name="connsiteX1" fmla="*/ 686467 w 851819"/>
              <a:gd name="connsiteY1" fmla="*/ 969557 h 1988566"/>
              <a:gd name="connsiteX2" fmla="*/ 254667 w 851819"/>
              <a:gd name="connsiteY2" fmla="*/ 1977090 h 1988566"/>
              <a:gd name="connsiteX3" fmla="*/ 551000 w 851819"/>
              <a:gd name="connsiteY3" fmla="*/ 1477557 h 1988566"/>
              <a:gd name="connsiteX4" fmla="*/ 834634 w 851819"/>
              <a:gd name="connsiteY4" fmla="*/ 906057 h 1988566"/>
              <a:gd name="connsiteX5" fmla="*/ 667 w 851819"/>
              <a:gd name="connsiteY5" fmla="*/ 124 h 198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819" h="1988566">
                <a:moveTo>
                  <a:pt x="667" y="124"/>
                </a:moveTo>
                <a:cubicBezTo>
                  <a:pt x="-24027" y="10707"/>
                  <a:pt x="644134" y="640063"/>
                  <a:pt x="686467" y="969557"/>
                </a:cubicBezTo>
                <a:cubicBezTo>
                  <a:pt x="728800" y="1299051"/>
                  <a:pt x="277245" y="1892423"/>
                  <a:pt x="254667" y="1977090"/>
                </a:cubicBezTo>
                <a:cubicBezTo>
                  <a:pt x="232089" y="2061757"/>
                  <a:pt x="454339" y="1656062"/>
                  <a:pt x="551000" y="1477557"/>
                </a:cubicBezTo>
                <a:cubicBezTo>
                  <a:pt x="647661" y="1299052"/>
                  <a:pt x="922828" y="1153707"/>
                  <a:pt x="834634" y="906057"/>
                </a:cubicBezTo>
                <a:cubicBezTo>
                  <a:pt x="746440" y="658407"/>
                  <a:pt x="25361" y="-10459"/>
                  <a:pt x="667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9A3F953C-175B-42C5-A822-87DB029443A1}"/>
              </a:ext>
            </a:extLst>
          </p:cNvPr>
          <p:cNvSpPr/>
          <p:nvPr/>
        </p:nvSpPr>
        <p:spPr>
          <a:xfrm>
            <a:off x="1752599" y="7715534"/>
            <a:ext cx="474888" cy="2073098"/>
          </a:xfrm>
          <a:custGeom>
            <a:avLst/>
            <a:gdLst>
              <a:gd name="connsiteX0" fmla="*/ 1 w 474888"/>
              <a:gd name="connsiteY0" fmla="*/ 6066 h 2073098"/>
              <a:gd name="connsiteX1" fmla="*/ 406401 w 474888"/>
              <a:gd name="connsiteY1" fmla="*/ 1013599 h 2073098"/>
              <a:gd name="connsiteX2" fmla="*/ 287868 w 474888"/>
              <a:gd name="connsiteY2" fmla="*/ 2071933 h 2073098"/>
              <a:gd name="connsiteX3" fmla="*/ 465668 w 474888"/>
              <a:gd name="connsiteY3" fmla="*/ 1208333 h 2073098"/>
              <a:gd name="connsiteX4" fmla="*/ 402168 w 474888"/>
              <a:gd name="connsiteY4" fmla="*/ 619899 h 2073098"/>
              <a:gd name="connsiteX5" fmla="*/ 1 w 474888"/>
              <a:gd name="connsiteY5" fmla="*/ 6066 h 20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88" h="2073098">
                <a:moveTo>
                  <a:pt x="1" y="6066"/>
                </a:moveTo>
                <a:cubicBezTo>
                  <a:pt x="707" y="71683"/>
                  <a:pt x="358423" y="669288"/>
                  <a:pt x="406401" y="1013599"/>
                </a:cubicBezTo>
                <a:cubicBezTo>
                  <a:pt x="454379" y="1357910"/>
                  <a:pt x="277990" y="2039477"/>
                  <a:pt x="287868" y="2071933"/>
                </a:cubicBezTo>
                <a:cubicBezTo>
                  <a:pt x="297746" y="2104389"/>
                  <a:pt x="446618" y="1450339"/>
                  <a:pt x="465668" y="1208333"/>
                </a:cubicBezTo>
                <a:cubicBezTo>
                  <a:pt x="484718" y="966327"/>
                  <a:pt x="479074" y="815338"/>
                  <a:pt x="402168" y="619899"/>
                </a:cubicBezTo>
                <a:cubicBezTo>
                  <a:pt x="325262" y="424460"/>
                  <a:pt x="-705" y="-59551"/>
                  <a:pt x="1" y="6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A47BCC7-2953-481B-A9B0-516723CF46B1}"/>
              </a:ext>
            </a:extLst>
          </p:cNvPr>
          <p:cNvSpPr/>
          <p:nvPr/>
        </p:nvSpPr>
        <p:spPr>
          <a:xfrm>
            <a:off x="2053039" y="8262923"/>
            <a:ext cx="608654" cy="1854990"/>
          </a:xfrm>
          <a:custGeom>
            <a:avLst/>
            <a:gdLst>
              <a:gd name="connsiteX0" fmla="*/ 423461 w 608654"/>
              <a:gd name="connsiteY0" fmla="*/ 4777 h 1854990"/>
              <a:gd name="connsiteX1" fmla="*/ 474261 w 608654"/>
              <a:gd name="connsiteY1" fmla="*/ 830277 h 1854990"/>
              <a:gd name="connsiteX2" fmla="*/ 128 w 608654"/>
              <a:gd name="connsiteY2" fmla="*/ 1854744 h 1854990"/>
              <a:gd name="connsiteX3" fmla="*/ 525061 w 608654"/>
              <a:gd name="connsiteY3" fmla="*/ 923410 h 1854990"/>
              <a:gd name="connsiteX4" fmla="*/ 597028 w 608654"/>
              <a:gd name="connsiteY4" fmla="*/ 512777 h 1854990"/>
              <a:gd name="connsiteX5" fmla="*/ 423461 w 608654"/>
              <a:gd name="connsiteY5" fmla="*/ 4777 h 185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54" h="1854990">
                <a:moveTo>
                  <a:pt x="423461" y="4777"/>
                </a:moveTo>
                <a:cubicBezTo>
                  <a:pt x="403000" y="57694"/>
                  <a:pt x="544816" y="521949"/>
                  <a:pt x="474261" y="830277"/>
                </a:cubicBezTo>
                <a:cubicBezTo>
                  <a:pt x="403706" y="1138605"/>
                  <a:pt x="-8339" y="1839222"/>
                  <a:pt x="128" y="1854744"/>
                </a:cubicBezTo>
                <a:cubicBezTo>
                  <a:pt x="8595" y="1870266"/>
                  <a:pt x="425578" y="1147071"/>
                  <a:pt x="525061" y="923410"/>
                </a:cubicBezTo>
                <a:cubicBezTo>
                  <a:pt x="624544" y="699749"/>
                  <a:pt x="615373" y="672938"/>
                  <a:pt x="597028" y="512777"/>
                </a:cubicBezTo>
                <a:cubicBezTo>
                  <a:pt x="578684" y="352616"/>
                  <a:pt x="443922" y="-48140"/>
                  <a:pt x="423461" y="4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7E5DFAB-CF9C-49DE-A916-4784CBBAC51A}"/>
              </a:ext>
            </a:extLst>
          </p:cNvPr>
          <p:cNvSpPr/>
          <p:nvPr/>
        </p:nvSpPr>
        <p:spPr>
          <a:xfrm>
            <a:off x="2350857" y="9706662"/>
            <a:ext cx="808007" cy="1661603"/>
          </a:xfrm>
          <a:custGeom>
            <a:avLst/>
            <a:gdLst>
              <a:gd name="connsiteX0" fmla="*/ 519343 w 808007"/>
              <a:gd name="connsiteY0" fmla="*/ 371 h 1661603"/>
              <a:gd name="connsiteX1" fmla="*/ 794510 w 808007"/>
              <a:gd name="connsiteY1" fmla="*/ 707338 h 1661603"/>
              <a:gd name="connsiteX2" fmla="*/ 2876 w 808007"/>
              <a:gd name="connsiteY2" fmla="*/ 1651371 h 1661603"/>
              <a:gd name="connsiteX3" fmla="*/ 536276 w 808007"/>
              <a:gd name="connsiteY3" fmla="*/ 1173005 h 1661603"/>
              <a:gd name="connsiteX4" fmla="*/ 747943 w 808007"/>
              <a:gd name="connsiteY4" fmla="*/ 618438 h 1661603"/>
              <a:gd name="connsiteX5" fmla="*/ 519343 w 808007"/>
              <a:gd name="connsiteY5" fmla="*/ 371 h 166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007" h="1661603">
                <a:moveTo>
                  <a:pt x="519343" y="371"/>
                </a:moveTo>
                <a:cubicBezTo>
                  <a:pt x="527104" y="15188"/>
                  <a:pt x="880588" y="432171"/>
                  <a:pt x="794510" y="707338"/>
                </a:cubicBezTo>
                <a:cubicBezTo>
                  <a:pt x="708432" y="982505"/>
                  <a:pt x="45915" y="1573760"/>
                  <a:pt x="2876" y="1651371"/>
                </a:cubicBezTo>
                <a:cubicBezTo>
                  <a:pt x="-40163" y="1728982"/>
                  <a:pt x="412098" y="1345160"/>
                  <a:pt x="536276" y="1173005"/>
                </a:cubicBezTo>
                <a:cubicBezTo>
                  <a:pt x="660454" y="1000850"/>
                  <a:pt x="746532" y="819521"/>
                  <a:pt x="747943" y="618438"/>
                </a:cubicBezTo>
                <a:cubicBezTo>
                  <a:pt x="749354" y="417355"/>
                  <a:pt x="511582" y="-14446"/>
                  <a:pt x="519343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232F2071-C91E-4AB2-A264-B248C4A62439}"/>
              </a:ext>
            </a:extLst>
          </p:cNvPr>
          <p:cNvSpPr/>
          <p:nvPr/>
        </p:nvSpPr>
        <p:spPr>
          <a:xfrm>
            <a:off x="1535082" y="9616513"/>
            <a:ext cx="1133431" cy="1149214"/>
          </a:xfrm>
          <a:custGeom>
            <a:avLst/>
            <a:gdLst>
              <a:gd name="connsiteX0" fmla="*/ 1131918 w 1133431"/>
              <a:gd name="connsiteY0" fmla="*/ 1620 h 1149214"/>
              <a:gd name="connsiteX1" fmla="*/ 475751 w 1133431"/>
              <a:gd name="connsiteY1" fmla="*/ 391087 h 1149214"/>
              <a:gd name="connsiteX2" fmla="*/ 1618 w 1133431"/>
              <a:gd name="connsiteY2" fmla="*/ 1148854 h 1149214"/>
              <a:gd name="connsiteX3" fmla="*/ 636618 w 1133431"/>
              <a:gd name="connsiteY3" fmla="*/ 289487 h 1149214"/>
              <a:gd name="connsiteX4" fmla="*/ 1131918 w 1133431"/>
              <a:gd name="connsiteY4" fmla="*/ 1620 h 114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31" h="1149214">
                <a:moveTo>
                  <a:pt x="1131918" y="1620"/>
                </a:moveTo>
                <a:cubicBezTo>
                  <a:pt x="1105107" y="18553"/>
                  <a:pt x="664134" y="199881"/>
                  <a:pt x="475751" y="391087"/>
                </a:cubicBezTo>
                <a:cubicBezTo>
                  <a:pt x="287368" y="582293"/>
                  <a:pt x="-25193" y="1165787"/>
                  <a:pt x="1618" y="1148854"/>
                </a:cubicBezTo>
                <a:cubicBezTo>
                  <a:pt x="28429" y="1131921"/>
                  <a:pt x="450351" y="477165"/>
                  <a:pt x="636618" y="289487"/>
                </a:cubicBezTo>
                <a:cubicBezTo>
                  <a:pt x="822885" y="101809"/>
                  <a:pt x="1158729" y="-15313"/>
                  <a:pt x="1131918" y="1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9CFCBFA5-139F-4F79-A505-B74A819A0D09}"/>
              </a:ext>
            </a:extLst>
          </p:cNvPr>
          <p:cNvSpPr/>
          <p:nvPr/>
        </p:nvSpPr>
        <p:spPr>
          <a:xfrm>
            <a:off x="2107285" y="9464392"/>
            <a:ext cx="750471" cy="1720637"/>
          </a:xfrm>
          <a:custGeom>
            <a:avLst/>
            <a:gdLst>
              <a:gd name="connsiteX0" fmla="*/ 750215 w 750471"/>
              <a:gd name="connsiteY0" fmla="*/ 1341 h 1720637"/>
              <a:gd name="connsiteX1" fmla="*/ 271848 w 750471"/>
              <a:gd name="connsiteY1" fmla="*/ 708308 h 1720637"/>
              <a:gd name="connsiteX2" fmla="*/ 915 w 750471"/>
              <a:gd name="connsiteY2" fmla="*/ 1720075 h 1720637"/>
              <a:gd name="connsiteX3" fmla="*/ 204115 w 750471"/>
              <a:gd name="connsiteY3" fmla="*/ 564375 h 1720637"/>
              <a:gd name="connsiteX4" fmla="*/ 750215 w 750471"/>
              <a:gd name="connsiteY4" fmla="*/ 1341 h 172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471" h="1720637">
                <a:moveTo>
                  <a:pt x="750215" y="1341"/>
                </a:moveTo>
                <a:cubicBezTo>
                  <a:pt x="761504" y="25330"/>
                  <a:pt x="396731" y="421852"/>
                  <a:pt x="271848" y="708308"/>
                </a:cubicBezTo>
                <a:cubicBezTo>
                  <a:pt x="146965" y="994764"/>
                  <a:pt x="12204" y="1744064"/>
                  <a:pt x="915" y="1720075"/>
                </a:cubicBezTo>
                <a:cubicBezTo>
                  <a:pt x="-10374" y="1696086"/>
                  <a:pt x="84171" y="849419"/>
                  <a:pt x="204115" y="564375"/>
                </a:cubicBezTo>
                <a:cubicBezTo>
                  <a:pt x="324059" y="279331"/>
                  <a:pt x="738926" y="-22648"/>
                  <a:pt x="750215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088FA8F5-E242-46BE-88E1-F88754001EB9}"/>
              </a:ext>
            </a:extLst>
          </p:cNvPr>
          <p:cNvSpPr/>
          <p:nvPr/>
        </p:nvSpPr>
        <p:spPr>
          <a:xfrm>
            <a:off x="2806686" y="6628996"/>
            <a:ext cx="356060" cy="598139"/>
          </a:xfrm>
          <a:custGeom>
            <a:avLst/>
            <a:gdLst>
              <a:gd name="connsiteX0" fmla="*/ 14 w 356060"/>
              <a:gd name="connsiteY0" fmla="*/ 404 h 598139"/>
              <a:gd name="connsiteX1" fmla="*/ 295289 w 356060"/>
              <a:gd name="connsiteY1" fmla="*/ 397279 h 598139"/>
              <a:gd name="connsiteX2" fmla="*/ 355614 w 356060"/>
              <a:gd name="connsiteY2" fmla="*/ 597304 h 598139"/>
              <a:gd name="connsiteX3" fmla="*/ 282589 w 356060"/>
              <a:gd name="connsiteY3" fmla="*/ 327429 h 598139"/>
              <a:gd name="connsiteX4" fmla="*/ 14 w 356060"/>
              <a:gd name="connsiteY4" fmla="*/ 404 h 59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060" h="598139">
                <a:moveTo>
                  <a:pt x="14" y="404"/>
                </a:moveTo>
                <a:cubicBezTo>
                  <a:pt x="2131" y="12046"/>
                  <a:pt x="236022" y="297796"/>
                  <a:pt x="295289" y="397279"/>
                </a:cubicBezTo>
                <a:cubicBezTo>
                  <a:pt x="354556" y="496762"/>
                  <a:pt x="357731" y="608946"/>
                  <a:pt x="355614" y="597304"/>
                </a:cubicBezTo>
                <a:cubicBezTo>
                  <a:pt x="353497" y="585662"/>
                  <a:pt x="338151" y="423208"/>
                  <a:pt x="282589" y="327429"/>
                </a:cubicBezTo>
                <a:cubicBezTo>
                  <a:pt x="227027" y="231650"/>
                  <a:pt x="-2103" y="-11238"/>
                  <a:pt x="14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CE8B1D63-D6D4-4CE2-9561-B34E80C77F4F}"/>
              </a:ext>
            </a:extLst>
          </p:cNvPr>
          <p:cNvSpPr/>
          <p:nvPr/>
        </p:nvSpPr>
        <p:spPr>
          <a:xfrm>
            <a:off x="2528276" y="6152916"/>
            <a:ext cx="173952" cy="521046"/>
          </a:xfrm>
          <a:custGeom>
            <a:avLst/>
            <a:gdLst>
              <a:gd name="connsiteX0" fmla="*/ 43474 w 173952"/>
              <a:gd name="connsiteY0" fmla="*/ 234 h 521046"/>
              <a:gd name="connsiteX1" fmla="*/ 46649 w 173952"/>
              <a:gd name="connsiteY1" fmla="*/ 219309 h 521046"/>
              <a:gd name="connsiteX2" fmla="*/ 173649 w 173952"/>
              <a:gd name="connsiteY2" fmla="*/ 520934 h 521046"/>
              <a:gd name="connsiteX3" fmla="*/ 5374 w 173952"/>
              <a:gd name="connsiteY3" fmla="*/ 184384 h 521046"/>
              <a:gd name="connsiteX4" fmla="*/ 43474 w 173952"/>
              <a:gd name="connsiteY4" fmla="*/ 234 h 52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952" h="521046">
                <a:moveTo>
                  <a:pt x="43474" y="234"/>
                </a:moveTo>
                <a:cubicBezTo>
                  <a:pt x="50353" y="6055"/>
                  <a:pt x="24953" y="132526"/>
                  <a:pt x="46649" y="219309"/>
                </a:cubicBezTo>
                <a:cubicBezTo>
                  <a:pt x="68345" y="306092"/>
                  <a:pt x="180528" y="526755"/>
                  <a:pt x="173649" y="520934"/>
                </a:cubicBezTo>
                <a:cubicBezTo>
                  <a:pt x="166770" y="515113"/>
                  <a:pt x="27599" y="270638"/>
                  <a:pt x="5374" y="184384"/>
                </a:cubicBezTo>
                <a:cubicBezTo>
                  <a:pt x="-16851" y="98130"/>
                  <a:pt x="36595" y="-5587"/>
                  <a:pt x="43474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87235759-FD58-42FE-9574-CC4660EA2E68}"/>
              </a:ext>
            </a:extLst>
          </p:cNvPr>
          <p:cNvSpPr/>
          <p:nvPr/>
        </p:nvSpPr>
        <p:spPr>
          <a:xfrm>
            <a:off x="6108700" y="5493031"/>
            <a:ext cx="212475" cy="357436"/>
          </a:xfrm>
          <a:custGeom>
            <a:avLst/>
            <a:gdLst>
              <a:gd name="connsiteX0" fmla="*/ 211667 w 212475"/>
              <a:gd name="connsiteY0" fmla="*/ 6069 h 357436"/>
              <a:gd name="connsiteX1" fmla="*/ 46567 w 212475"/>
              <a:gd name="connsiteY1" fmla="*/ 217736 h 357436"/>
              <a:gd name="connsiteX2" fmla="*/ 0 w 212475"/>
              <a:gd name="connsiteY2" fmla="*/ 357436 h 357436"/>
              <a:gd name="connsiteX3" fmla="*/ 105833 w 212475"/>
              <a:gd name="connsiteY3" fmla="*/ 82269 h 357436"/>
              <a:gd name="connsiteX4" fmla="*/ 211667 w 212475"/>
              <a:gd name="connsiteY4" fmla="*/ 6069 h 35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475" h="357436">
                <a:moveTo>
                  <a:pt x="211667" y="6069"/>
                </a:moveTo>
                <a:cubicBezTo>
                  <a:pt x="201789" y="28647"/>
                  <a:pt x="81845" y="159175"/>
                  <a:pt x="46567" y="217736"/>
                </a:cubicBezTo>
                <a:cubicBezTo>
                  <a:pt x="11289" y="276297"/>
                  <a:pt x="0" y="357436"/>
                  <a:pt x="0" y="357436"/>
                </a:cubicBezTo>
                <a:cubicBezTo>
                  <a:pt x="9878" y="334858"/>
                  <a:pt x="73378" y="137302"/>
                  <a:pt x="105833" y="82269"/>
                </a:cubicBezTo>
                <a:cubicBezTo>
                  <a:pt x="138288" y="27236"/>
                  <a:pt x="221545" y="-16509"/>
                  <a:pt x="211667" y="6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442F6850-4186-4F95-B823-956250B36A05}"/>
              </a:ext>
            </a:extLst>
          </p:cNvPr>
          <p:cNvSpPr/>
          <p:nvPr/>
        </p:nvSpPr>
        <p:spPr>
          <a:xfrm>
            <a:off x="5458490" y="2207035"/>
            <a:ext cx="1383996" cy="1197627"/>
          </a:xfrm>
          <a:custGeom>
            <a:avLst/>
            <a:gdLst>
              <a:gd name="connsiteX0" fmla="*/ 27910 w 1383996"/>
              <a:gd name="connsiteY0" fmla="*/ 15465 h 1197627"/>
              <a:gd name="connsiteX1" fmla="*/ 78710 w 1383996"/>
              <a:gd name="connsiteY1" fmla="*/ 32398 h 1197627"/>
              <a:gd name="connsiteX2" fmla="*/ 425843 w 1383996"/>
              <a:gd name="connsiteY2" fmla="*/ 100132 h 1197627"/>
              <a:gd name="connsiteX3" fmla="*/ 1336010 w 1383996"/>
              <a:gd name="connsiteY3" fmla="*/ 1145765 h 1197627"/>
              <a:gd name="connsiteX4" fmla="*/ 1170910 w 1383996"/>
              <a:gd name="connsiteY4" fmla="*/ 951032 h 1197627"/>
              <a:gd name="connsiteX5" fmla="*/ 434310 w 1383996"/>
              <a:gd name="connsiteY5" fmla="*/ 189032 h 1197627"/>
              <a:gd name="connsiteX6" fmla="*/ 27910 w 1383996"/>
              <a:gd name="connsiteY6" fmla="*/ 15465 h 119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996" h="1197627">
                <a:moveTo>
                  <a:pt x="27910" y="15465"/>
                </a:moveTo>
                <a:cubicBezTo>
                  <a:pt x="-31357" y="-10641"/>
                  <a:pt x="12388" y="18287"/>
                  <a:pt x="78710" y="32398"/>
                </a:cubicBezTo>
                <a:cubicBezTo>
                  <a:pt x="145032" y="46509"/>
                  <a:pt x="216293" y="-85429"/>
                  <a:pt x="425843" y="100132"/>
                </a:cubicBezTo>
                <a:cubicBezTo>
                  <a:pt x="635393" y="285693"/>
                  <a:pt x="1211832" y="1003948"/>
                  <a:pt x="1336010" y="1145765"/>
                </a:cubicBezTo>
                <a:cubicBezTo>
                  <a:pt x="1460188" y="1287582"/>
                  <a:pt x="1321193" y="1110487"/>
                  <a:pt x="1170910" y="951032"/>
                </a:cubicBezTo>
                <a:cubicBezTo>
                  <a:pt x="1020627" y="791577"/>
                  <a:pt x="622693" y="344960"/>
                  <a:pt x="434310" y="189032"/>
                </a:cubicBezTo>
                <a:cubicBezTo>
                  <a:pt x="245927" y="33104"/>
                  <a:pt x="87177" y="41571"/>
                  <a:pt x="27910" y="15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71836593-681A-44D7-83F4-5C656AA666FF}"/>
              </a:ext>
            </a:extLst>
          </p:cNvPr>
          <p:cNvSpPr/>
          <p:nvPr/>
        </p:nvSpPr>
        <p:spPr>
          <a:xfrm>
            <a:off x="5304270" y="2352210"/>
            <a:ext cx="1508112" cy="1422675"/>
          </a:xfrm>
          <a:custGeom>
            <a:avLst/>
            <a:gdLst>
              <a:gd name="connsiteX0" fmla="*/ 97 w 1508112"/>
              <a:gd name="connsiteY0" fmla="*/ 26923 h 1422675"/>
              <a:gd name="connsiteX1" fmla="*/ 546197 w 1508112"/>
              <a:gd name="connsiteY1" fmla="*/ 145457 h 1422675"/>
              <a:gd name="connsiteX2" fmla="*/ 1460597 w 1508112"/>
              <a:gd name="connsiteY2" fmla="*/ 1360423 h 1422675"/>
              <a:gd name="connsiteX3" fmla="*/ 1287030 w 1508112"/>
              <a:gd name="connsiteY3" fmla="*/ 1136057 h 1422675"/>
              <a:gd name="connsiteX4" fmla="*/ 508097 w 1508112"/>
              <a:gd name="connsiteY4" fmla="*/ 187790 h 1422675"/>
              <a:gd name="connsiteX5" fmla="*/ 97 w 1508112"/>
              <a:gd name="connsiteY5" fmla="*/ 26923 h 142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112" h="1422675">
                <a:moveTo>
                  <a:pt x="97" y="26923"/>
                </a:moveTo>
                <a:cubicBezTo>
                  <a:pt x="6447" y="19868"/>
                  <a:pt x="302780" y="-76793"/>
                  <a:pt x="546197" y="145457"/>
                </a:cubicBezTo>
                <a:cubicBezTo>
                  <a:pt x="789614" y="367707"/>
                  <a:pt x="1337125" y="1195323"/>
                  <a:pt x="1460597" y="1360423"/>
                </a:cubicBezTo>
                <a:cubicBezTo>
                  <a:pt x="1584069" y="1525523"/>
                  <a:pt x="1445780" y="1331496"/>
                  <a:pt x="1287030" y="1136057"/>
                </a:cubicBezTo>
                <a:cubicBezTo>
                  <a:pt x="1128280" y="940618"/>
                  <a:pt x="716236" y="374762"/>
                  <a:pt x="508097" y="187790"/>
                </a:cubicBezTo>
                <a:cubicBezTo>
                  <a:pt x="299958" y="818"/>
                  <a:pt x="-6253" y="33978"/>
                  <a:pt x="97" y="26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68E776B9-263D-4768-A7FA-436A0FEF0E31}"/>
              </a:ext>
            </a:extLst>
          </p:cNvPr>
          <p:cNvSpPr/>
          <p:nvPr/>
        </p:nvSpPr>
        <p:spPr>
          <a:xfrm>
            <a:off x="5151967" y="2508662"/>
            <a:ext cx="1640872" cy="1481703"/>
          </a:xfrm>
          <a:custGeom>
            <a:avLst/>
            <a:gdLst>
              <a:gd name="connsiteX0" fmla="*/ 0 w 1640872"/>
              <a:gd name="connsiteY0" fmla="*/ 5938 h 1481703"/>
              <a:gd name="connsiteX1" fmla="*/ 601133 w 1640872"/>
              <a:gd name="connsiteY1" fmla="*/ 217605 h 1481703"/>
              <a:gd name="connsiteX2" fmla="*/ 1629833 w 1640872"/>
              <a:gd name="connsiteY2" fmla="*/ 1466438 h 1481703"/>
              <a:gd name="connsiteX3" fmla="*/ 1172633 w 1640872"/>
              <a:gd name="connsiteY3" fmla="*/ 945738 h 1481703"/>
              <a:gd name="connsiteX4" fmla="*/ 601133 w 1640872"/>
              <a:gd name="connsiteY4" fmla="*/ 285338 h 1481703"/>
              <a:gd name="connsiteX5" fmla="*/ 0 w 1640872"/>
              <a:gd name="connsiteY5" fmla="*/ 5938 h 148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0872" h="1481703">
                <a:moveTo>
                  <a:pt x="0" y="5938"/>
                </a:moveTo>
                <a:cubicBezTo>
                  <a:pt x="0" y="-5351"/>
                  <a:pt x="329494" y="-25812"/>
                  <a:pt x="601133" y="217605"/>
                </a:cubicBezTo>
                <a:cubicBezTo>
                  <a:pt x="872772" y="461022"/>
                  <a:pt x="1534583" y="1345082"/>
                  <a:pt x="1629833" y="1466438"/>
                </a:cubicBezTo>
                <a:cubicBezTo>
                  <a:pt x="1725083" y="1587794"/>
                  <a:pt x="1172633" y="945738"/>
                  <a:pt x="1172633" y="945738"/>
                </a:cubicBezTo>
                <a:cubicBezTo>
                  <a:pt x="1001183" y="748888"/>
                  <a:pt x="790222" y="443382"/>
                  <a:pt x="601133" y="285338"/>
                </a:cubicBezTo>
                <a:cubicBezTo>
                  <a:pt x="412044" y="127294"/>
                  <a:pt x="0" y="17227"/>
                  <a:pt x="0" y="5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1AC7270F-0478-4D0D-80B7-1A28C80DF352}"/>
              </a:ext>
            </a:extLst>
          </p:cNvPr>
          <p:cNvSpPr/>
          <p:nvPr/>
        </p:nvSpPr>
        <p:spPr>
          <a:xfrm>
            <a:off x="5646486" y="2840962"/>
            <a:ext cx="1132157" cy="1388534"/>
          </a:xfrm>
          <a:custGeom>
            <a:avLst/>
            <a:gdLst>
              <a:gd name="connsiteX0" fmla="*/ 9247 w 1132157"/>
              <a:gd name="connsiteY0" fmla="*/ 3838 h 1388534"/>
              <a:gd name="connsiteX1" fmla="*/ 123547 w 1132157"/>
              <a:gd name="connsiteY1" fmla="*/ 380605 h 1388534"/>
              <a:gd name="connsiteX2" fmla="*/ 1109914 w 1132157"/>
              <a:gd name="connsiteY2" fmla="*/ 1371205 h 1388534"/>
              <a:gd name="connsiteX3" fmla="*/ 762781 w 1132157"/>
              <a:gd name="connsiteY3" fmla="*/ 964805 h 1388534"/>
              <a:gd name="connsiteX4" fmla="*/ 203981 w 1132157"/>
              <a:gd name="connsiteY4" fmla="*/ 372138 h 1388534"/>
              <a:gd name="connsiteX5" fmla="*/ 72747 w 1132157"/>
              <a:gd name="connsiteY5" fmla="*/ 194338 h 1388534"/>
              <a:gd name="connsiteX6" fmla="*/ 9247 w 1132157"/>
              <a:gd name="connsiteY6" fmla="*/ 3838 h 138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157" h="1388534">
                <a:moveTo>
                  <a:pt x="9247" y="3838"/>
                </a:moveTo>
                <a:cubicBezTo>
                  <a:pt x="17714" y="34882"/>
                  <a:pt x="-59897" y="152711"/>
                  <a:pt x="123547" y="380605"/>
                </a:cubicBezTo>
                <a:cubicBezTo>
                  <a:pt x="306991" y="608499"/>
                  <a:pt x="1003375" y="1273838"/>
                  <a:pt x="1109914" y="1371205"/>
                </a:cubicBezTo>
                <a:cubicBezTo>
                  <a:pt x="1216453" y="1468572"/>
                  <a:pt x="913770" y="1131316"/>
                  <a:pt x="762781" y="964805"/>
                </a:cubicBezTo>
                <a:cubicBezTo>
                  <a:pt x="611792" y="798294"/>
                  <a:pt x="318987" y="500549"/>
                  <a:pt x="203981" y="372138"/>
                </a:cubicBezTo>
                <a:cubicBezTo>
                  <a:pt x="88975" y="243727"/>
                  <a:pt x="102380" y="250077"/>
                  <a:pt x="72747" y="194338"/>
                </a:cubicBezTo>
                <a:cubicBezTo>
                  <a:pt x="43114" y="138599"/>
                  <a:pt x="780" y="-27206"/>
                  <a:pt x="9247" y="3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8E6D313A-062D-4D89-B06E-45F5ED467986}"/>
              </a:ext>
            </a:extLst>
          </p:cNvPr>
          <p:cNvSpPr/>
          <p:nvPr/>
        </p:nvSpPr>
        <p:spPr>
          <a:xfrm>
            <a:off x="6547953" y="3225606"/>
            <a:ext cx="631787" cy="1597660"/>
          </a:xfrm>
          <a:custGeom>
            <a:avLst/>
            <a:gdLst>
              <a:gd name="connsiteX0" fmla="*/ 17947 w 631787"/>
              <a:gd name="connsiteY0" fmla="*/ 34061 h 1597660"/>
              <a:gd name="connsiteX1" fmla="*/ 68747 w 631787"/>
              <a:gd name="connsiteY1" fmla="*/ 72161 h 1597660"/>
              <a:gd name="connsiteX2" fmla="*/ 382014 w 631787"/>
              <a:gd name="connsiteY2" fmla="*/ 482794 h 1597660"/>
              <a:gd name="connsiteX3" fmla="*/ 631780 w 631787"/>
              <a:gd name="connsiteY3" fmla="*/ 1596161 h 1597660"/>
              <a:gd name="connsiteX4" fmla="*/ 390480 w 631787"/>
              <a:gd name="connsiteY4" fmla="*/ 715627 h 1597660"/>
              <a:gd name="connsiteX5" fmla="*/ 305814 w 631787"/>
              <a:gd name="connsiteY5" fmla="*/ 431994 h 1597660"/>
              <a:gd name="connsiteX6" fmla="*/ 17947 w 631787"/>
              <a:gd name="connsiteY6" fmla="*/ 34061 h 159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787" h="1597660">
                <a:moveTo>
                  <a:pt x="17947" y="34061"/>
                </a:moveTo>
                <a:cubicBezTo>
                  <a:pt x="-21564" y="-25911"/>
                  <a:pt x="8069" y="-2628"/>
                  <a:pt x="68747" y="72161"/>
                </a:cubicBezTo>
                <a:cubicBezTo>
                  <a:pt x="129425" y="146950"/>
                  <a:pt x="288175" y="228794"/>
                  <a:pt x="382014" y="482794"/>
                </a:cubicBezTo>
                <a:cubicBezTo>
                  <a:pt x="475853" y="736794"/>
                  <a:pt x="630369" y="1557356"/>
                  <a:pt x="631780" y="1596161"/>
                </a:cubicBezTo>
                <a:cubicBezTo>
                  <a:pt x="633191" y="1634966"/>
                  <a:pt x="444808" y="909655"/>
                  <a:pt x="390480" y="715627"/>
                </a:cubicBezTo>
                <a:cubicBezTo>
                  <a:pt x="336152" y="521599"/>
                  <a:pt x="367197" y="543472"/>
                  <a:pt x="305814" y="431994"/>
                </a:cubicBezTo>
                <a:cubicBezTo>
                  <a:pt x="244431" y="320516"/>
                  <a:pt x="57458" y="94033"/>
                  <a:pt x="17947" y="34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EB20500-A142-41E8-8823-069362C721FC}"/>
              </a:ext>
            </a:extLst>
          </p:cNvPr>
          <p:cNvSpPr/>
          <p:nvPr/>
        </p:nvSpPr>
        <p:spPr>
          <a:xfrm>
            <a:off x="6806933" y="3860799"/>
            <a:ext cx="144357" cy="753535"/>
          </a:xfrm>
          <a:custGeom>
            <a:avLst/>
            <a:gdLst>
              <a:gd name="connsiteX0" fmla="*/ 267 w 144357"/>
              <a:gd name="connsiteY0" fmla="*/ 1 h 753535"/>
              <a:gd name="connsiteX1" fmla="*/ 144200 w 144357"/>
              <a:gd name="connsiteY1" fmla="*/ 355601 h 753535"/>
              <a:gd name="connsiteX2" fmla="*/ 29900 w 144357"/>
              <a:gd name="connsiteY2" fmla="*/ 753534 h 753535"/>
              <a:gd name="connsiteX3" fmla="*/ 106100 w 144357"/>
              <a:gd name="connsiteY3" fmla="*/ 351368 h 753535"/>
              <a:gd name="connsiteX4" fmla="*/ 267 w 144357"/>
              <a:gd name="connsiteY4" fmla="*/ 1 h 75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57" h="753535">
                <a:moveTo>
                  <a:pt x="267" y="1"/>
                </a:moveTo>
                <a:cubicBezTo>
                  <a:pt x="6617" y="706"/>
                  <a:pt x="139261" y="230012"/>
                  <a:pt x="144200" y="355601"/>
                </a:cubicBezTo>
                <a:cubicBezTo>
                  <a:pt x="149139" y="481190"/>
                  <a:pt x="36250" y="754239"/>
                  <a:pt x="29900" y="753534"/>
                </a:cubicBezTo>
                <a:cubicBezTo>
                  <a:pt x="23550" y="752829"/>
                  <a:pt x="109628" y="475546"/>
                  <a:pt x="106100" y="351368"/>
                </a:cubicBezTo>
                <a:cubicBezTo>
                  <a:pt x="102572" y="227190"/>
                  <a:pt x="-6083" y="-704"/>
                  <a:pt x="2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A39E86C1-0987-4F25-AA10-74033DBDD59A}"/>
              </a:ext>
            </a:extLst>
          </p:cNvPr>
          <p:cNvSpPr/>
          <p:nvPr/>
        </p:nvSpPr>
        <p:spPr>
          <a:xfrm>
            <a:off x="6616572" y="4920223"/>
            <a:ext cx="663139" cy="2136757"/>
          </a:xfrm>
          <a:custGeom>
            <a:avLst/>
            <a:gdLst>
              <a:gd name="connsiteX0" fmla="*/ 584328 w 663139"/>
              <a:gd name="connsiteY0" fmla="*/ 92044 h 2136757"/>
              <a:gd name="connsiteX1" fmla="*/ 584328 w 663139"/>
              <a:gd name="connsiteY1" fmla="*/ 155544 h 2136757"/>
              <a:gd name="connsiteX2" fmla="*/ 571628 w 663139"/>
              <a:gd name="connsiteY2" fmla="*/ 1095344 h 2136757"/>
              <a:gd name="connsiteX3" fmla="*/ 128 w 663139"/>
              <a:gd name="connsiteY3" fmla="*/ 2136744 h 2136757"/>
              <a:gd name="connsiteX4" fmla="*/ 626661 w 663139"/>
              <a:gd name="connsiteY4" fmla="*/ 1074177 h 2136757"/>
              <a:gd name="connsiteX5" fmla="*/ 584328 w 663139"/>
              <a:gd name="connsiteY5" fmla="*/ 92044 h 213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139" h="2136757">
                <a:moveTo>
                  <a:pt x="584328" y="92044"/>
                </a:moveTo>
                <a:cubicBezTo>
                  <a:pt x="577272" y="-61062"/>
                  <a:pt x="586445" y="-11673"/>
                  <a:pt x="584328" y="155544"/>
                </a:cubicBezTo>
                <a:cubicBezTo>
                  <a:pt x="582211" y="322761"/>
                  <a:pt x="668995" y="765144"/>
                  <a:pt x="571628" y="1095344"/>
                </a:cubicBezTo>
                <a:cubicBezTo>
                  <a:pt x="474261" y="1425544"/>
                  <a:pt x="-9044" y="2140272"/>
                  <a:pt x="128" y="2136744"/>
                </a:cubicBezTo>
                <a:cubicBezTo>
                  <a:pt x="9300" y="2133216"/>
                  <a:pt x="527178" y="1416372"/>
                  <a:pt x="626661" y="1074177"/>
                </a:cubicBezTo>
                <a:cubicBezTo>
                  <a:pt x="726144" y="731982"/>
                  <a:pt x="591384" y="245150"/>
                  <a:pt x="584328" y="92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B9768841-D3A1-4215-AC2D-4E12F93D8E68}"/>
              </a:ext>
            </a:extLst>
          </p:cNvPr>
          <p:cNvSpPr/>
          <p:nvPr/>
        </p:nvSpPr>
        <p:spPr>
          <a:xfrm>
            <a:off x="6742062" y="5317734"/>
            <a:ext cx="437499" cy="1064298"/>
          </a:xfrm>
          <a:custGeom>
            <a:avLst/>
            <a:gdLst>
              <a:gd name="connsiteX0" fmla="*/ 399571 w 437499"/>
              <a:gd name="connsiteY0" fmla="*/ 20499 h 1064298"/>
              <a:gd name="connsiteX1" fmla="*/ 179438 w 437499"/>
              <a:gd name="connsiteY1" fmla="*/ 824833 h 1064298"/>
              <a:gd name="connsiteX2" fmla="*/ 5871 w 437499"/>
              <a:gd name="connsiteY2" fmla="*/ 1036499 h 1064298"/>
              <a:gd name="connsiteX3" fmla="*/ 399571 w 437499"/>
              <a:gd name="connsiteY3" fmla="*/ 304133 h 1064298"/>
              <a:gd name="connsiteX4" fmla="*/ 399571 w 437499"/>
              <a:gd name="connsiteY4" fmla="*/ 20499 h 10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499" h="1064298">
                <a:moveTo>
                  <a:pt x="399571" y="20499"/>
                </a:moveTo>
                <a:cubicBezTo>
                  <a:pt x="362882" y="107282"/>
                  <a:pt x="245055" y="655500"/>
                  <a:pt x="179438" y="824833"/>
                </a:cubicBezTo>
                <a:cubicBezTo>
                  <a:pt x="113821" y="994166"/>
                  <a:pt x="-30818" y="1123282"/>
                  <a:pt x="5871" y="1036499"/>
                </a:cubicBezTo>
                <a:cubicBezTo>
                  <a:pt x="42560" y="949716"/>
                  <a:pt x="336776" y="467822"/>
                  <a:pt x="399571" y="304133"/>
                </a:cubicBezTo>
                <a:cubicBezTo>
                  <a:pt x="462366" y="140444"/>
                  <a:pt x="436260" y="-66284"/>
                  <a:pt x="399571" y="20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9B84D9F3-9019-43F7-BD3B-9B823BD578D7}"/>
              </a:ext>
            </a:extLst>
          </p:cNvPr>
          <p:cNvSpPr/>
          <p:nvPr/>
        </p:nvSpPr>
        <p:spPr>
          <a:xfrm>
            <a:off x="6527595" y="6108262"/>
            <a:ext cx="305055" cy="1207020"/>
          </a:xfrm>
          <a:custGeom>
            <a:avLst/>
            <a:gdLst>
              <a:gd name="connsiteX0" fmla="*/ 305005 w 305055"/>
              <a:gd name="connsiteY0" fmla="*/ 438 h 1207020"/>
              <a:gd name="connsiteX1" fmla="*/ 76405 w 305055"/>
              <a:gd name="connsiteY1" fmla="*/ 364505 h 1207020"/>
              <a:gd name="connsiteX2" fmla="*/ 4438 w 305055"/>
              <a:gd name="connsiteY2" fmla="*/ 1206938 h 1207020"/>
              <a:gd name="connsiteX3" fmla="*/ 12905 w 305055"/>
              <a:gd name="connsiteY3" fmla="*/ 415305 h 1207020"/>
              <a:gd name="connsiteX4" fmla="*/ 55238 w 305055"/>
              <a:gd name="connsiteY4" fmla="*/ 292538 h 1207020"/>
              <a:gd name="connsiteX5" fmla="*/ 305005 w 305055"/>
              <a:gd name="connsiteY5" fmla="*/ 438 h 120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055" h="1207020">
                <a:moveTo>
                  <a:pt x="305005" y="438"/>
                </a:moveTo>
                <a:cubicBezTo>
                  <a:pt x="308533" y="12433"/>
                  <a:pt x="126499" y="163422"/>
                  <a:pt x="76405" y="364505"/>
                </a:cubicBezTo>
                <a:cubicBezTo>
                  <a:pt x="26311" y="565588"/>
                  <a:pt x="15021" y="1198471"/>
                  <a:pt x="4438" y="1206938"/>
                </a:cubicBezTo>
                <a:cubicBezTo>
                  <a:pt x="-6145" y="1215405"/>
                  <a:pt x="4438" y="567705"/>
                  <a:pt x="12905" y="415305"/>
                </a:cubicBezTo>
                <a:cubicBezTo>
                  <a:pt x="21372" y="262905"/>
                  <a:pt x="7966" y="358860"/>
                  <a:pt x="55238" y="292538"/>
                </a:cubicBezTo>
                <a:cubicBezTo>
                  <a:pt x="102510" y="226216"/>
                  <a:pt x="301477" y="-11557"/>
                  <a:pt x="305005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04BAC689-D21E-4FF0-BF3E-5967D2E31736}"/>
              </a:ext>
            </a:extLst>
          </p:cNvPr>
          <p:cNvSpPr/>
          <p:nvPr/>
        </p:nvSpPr>
        <p:spPr>
          <a:xfrm>
            <a:off x="7004539" y="6701353"/>
            <a:ext cx="332200" cy="1676422"/>
          </a:xfrm>
          <a:custGeom>
            <a:avLst/>
            <a:gdLst>
              <a:gd name="connsiteX0" fmla="*/ 331828 w 332200"/>
              <a:gd name="connsiteY0" fmla="*/ 14 h 1676422"/>
              <a:gd name="connsiteX1" fmla="*/ 69361 w 332200"/>
              <a:gd name="connsiteY1" fmla="*/ 677347 h 1676422"/>
              <a:gd name="connsiteX2" fmla="*/ 183661 w 332200"/>
              <a:gd name="connsiteY2" fmla="*/ 1676414 h 1676422"/>
              <a:gd name="connsiteX3" fmla="*/ 1628 w 332200"/>
              <a:gd name="connsiteY3" fmla="*/ 694280 h 1676422"/>
              <a:gd name="connsiteX4" fmla="*/ 331828 w 332200"/>
              <a:gd name="connsiteY4" fmla="*/ 14 h 167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200" h="1676422">
                <a:moveTo>
                  <a:pt x="331828" y="14"/>
                </a:moveTo>
                <a:cubicBezTo>
                  <a:pt x="343117" y="-2808"/>
                  <a:pt x="94055" y="397947"/>
                  <a:pt x="69361" y="677347"/>
                </a:cubicBezTo>
                <a:cubicBezTo>
                  <a:pt x="44667" y="956747"/>
                  <a:pt x="194950" y="1673592"/>
                  <a:pt x="183661" y="1676414"/>
                </a:cubicBezTo>
                <a:cubicBezTo>
                  <a:pt x="172372" y="1679236"/>
                  <a:pt x="-19539" y="978619"/>
                  <a:pt x="1628" y="694280"/>
                </a:cubicBezTo>
                <a:cubicBezTo>
                  <a:pt x="22795" y="409941"/>
                  <a:pt x="320539" y="2836"/>
                  <a:pt x="33182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ECBD95A4-ABDA-459A-92CE-1B5769A97542}"/>
              </a:ext>
            </a:extLst>
          </p:cNvPr>
          <p:cNvSpPr/>
          <p:nvPr/>
        </p:nvSpPr>
        <p:spPr>
          <a:xfrm>
            <a:off x="6382456" y="6619371"/>
            <a:ext cx="649703" cy="1889895"/>
          </a:xfrm>
          <a:custGeom>
            <a:avLst/>
            <a:gdLst>
              <a:gd name="connsiteX0" fmla="*/ 644877 w 649703"/>
              <a:gd name="connsiteY0" fmla="*/ 1562 h 1889895"/>
              <a:gd name="connsiteX1" fmla="*/ 517877 w 649703"/>
              <a:gd name="connsiteY1" fmla="*/ 611162 h 1889895"/>
              <a:gd name="connsiteX2" fmla="*/ 81844 w 649703"/>
              <a:gd name="connsiteY2" fmla="*/ 1246162 h 1889895"/>
              <a:gd name="connsiteX3" fmla="*/ 390877 w 649703"/>
              <a:gd name="connsiteY3" fmla="*/ 1889629 h 1889895"/>
              <a:gd name="connsiteX4" fmla="*/ 1411 w 649703"/>
              <a:gd name="connsiteY4" fmla="*/ 1313896 h 1889895"/>
              <a:gd name="connsiteX5" fmla="*/ 560211 w 649703"/>
              <a:gd name="connsiteY5" fmla="*/ 462996 h 1889895"/>
              <a:gd name="connsiteX6" fmla="*/ 644877 w 649703"/>
              <a:gd name="connsiteY6" fmla="*/ 1562 h 188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703" h="1889895">
                <a:moveTo>
                  <a:pt x="644877" y="1562"/>
                </a:moveTo>
                <a:cubicBezTo>
                  <a:pt x="637821" y="26256"/>
                  <a:pt x="611716" y="403729"/>
                  <a:pt x="517877" y="611162"/>
                </a:cubicBezTo>
                <a:cubicBezTo>
                  <a:pt x="424038" y="818595"/>
                  <a:pt x="103011" y="1033084"/>
                  <a:pt x="81844" y="1246162"/>
                </a:cubicBezTo>
                <a:cubicBezTo>
                  <a:pt x="60677" y="1459240"/>
                  <a:pt x="404282" y="1878340"/>
                  <a:pt x="390877" y="1889629"/>
                </a:cubicBezTo>
                <a:cubicBezTo>
                  <a:pt x="377472" y="1900918"/>
                  <a:pt x="-26811" y="1551668"/>
                  <a:pt x="1411" y="1313896"/>
                </a:cubicBezTo>
                <a:cubicBezTo>
                  <a:pt x="29633" y="1076124"/>
                  <a:pt x="454378" y="676074"/>
                  <a:pt x="560211" y="462996"/>
                </a:cubicBezTo>
                <a:cubicBezTo>
                  <a:pt x="666044" y="249918"/>
                  <a:pt x="651933" y="-23132"/>
                  <a:pt x="644877" y="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C059CBD-44BF-4F11-954F-03CB87C8093A}"/>
              </a:ext>
            </a:extLst>
          </p:cNvPr>
          <p:cNvSpPr/>
          <p:nvPr/>
        </p:nvSpPr>
        <p:spPr>
          <a:xfrm>
            <a:off x="6138319" y="6908341"/>
            <a:ext cx="468107" cy="1802803"/>
          </a:xfrm>
          <a:custGeom>
            <a:avLst/>
            <a:gdLst>
              <a:gd name="connsiteX0" fmla="*/ 347148 w 468107"/>
              <a:gd name="connsiteY0" fmla="*/ 459 h 1802803"/>
              <a:gd name="connsiteX1" fmla="*/ 46581 w 468107"/>
              <a:gd name="connsiteY1" fmla="*/ 698959 h 1802803"/>
              <a:gd name="connsiteX2" fmla="*/ 461448 w 468107"/>
              <a:gd name="connsiteY2" fmla="*/ 1782692 h 1802803"/>
              <a:gd name="connsiteX3" fmla="*/ 313281 w 468107"/>
              <a:gd name="connsiteY3" fmla="*/ 1431326 h 1802803"/>
              <a:gd name="connsiteX4" fmla="*/ 14 w 468107"/>
              <a:gd name="connsiteY4" fmla="*/ 605826 h 1802803"/>
              <a:gd name="connsiteX5" fmla="*/ 347148 w 468107"/>
              <a:gd name="connsiteY5" fmla="*/ 459 h 180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107" h="1802803">
                <a:moveTo>
                  <a:pt x="347148" y="459"/>
                </a:moveTo>
                <a:cubicBezTo>
                  <a:pt x="354909" y="15981"/>
                  <a:pt x="27531" y="401920"/>
                  <a:pt x="46581" y="698959"/>
                </a:cubicBezTo>
                <a:cubicBezTo>
                  <a:pt x="65631" y="995998"/>
                  <a:pt x="416998" y="1660631"/>
                  <a:pt x="461448" y="1782692"/>
                </a:cubicBezTo>
                <a:cubicBezTo>
                  <a:pt x="505898" y="1904753"/>
                  <a:pt x="313281" y="1431326"/>
                  <a:pt x="313281" y="1431326"/>
                </a:cubicBezTo>
                <a:cubicBezTo>
                  <a:pt x="236375" y="1235182"/>
                  <a:pt x="-2103" y="845009"/>
                  <a:pt x="14" y="605826"/>
                </a:cubicBezTo>
                <a:cubicBezTo>
                  <a:pt x="2131" y="366643"/>
                  <a:pt x="339387" y="-15063"/>
                  <a:pt x="347148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928DAE1C-F08B-41C8-9CCC-1268D1B58E79}"/>
              </a:ext>
            </a:extLst>
          </p:cNvPr>
          <p:cNvSpPr/>
          <p:nvPr/>
        </p:nvSpPr>
        <p:spPr>
          <a:xfrm>
            <a:off x="6766018" y="7500490"/>
            <a:ext cx="845335" cy="1505095"/>
          </a:xfrm>
          <a:custGeom>
            <a:avLst/>
            <a:gdLst>
              <a:gd name="connsiteX0" fmla="*/ 125849 w 845335"/>
              <a:gd name="connsiteY0" fmla="*/ 977 h 1505095"/>
              <a:gd name="connsiteX1" fmla="*/ 117382 w 845335"/>
              <a:gd name="connsiteY1" fmla="*/ 542843 h 1505095"/>
              <a:gd name="connsiteX2" fmla="*/ 815882 w 845335"/>
              <a:gd name="connsiteY2" fmla="*/ 1465710 h 1505095"/>
              <a:gd name="connsiteX3" fmla="*/ 646549 w 845335"/>
              <a:gd name="connsiteY3" fmla="*/ 1245577 h 1505095"/>
              <a:gd name="connsiteX4" fmla="*/ 24249 w 845335"/>
              <a:gd name="connsiteY4" fmla="*/ 432777 h 1505095"/>
              <a:gd name="connsiteX5" fmla="*/ 125849 w 845335"/>
              <a:gd name="connsiteY5" fmla="*/ 977 h 150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335" h="1505095">
                <a:moveTo>
                  <a:pt x="125849" y="977"/>
                </a:moveTo>
                <a:cubicBezTo>
                  <a:pt x="141371" y="19321"/>
                  <a:pt x="2376" y="298721"/>
                  <a:pt x="117382" y="542843"/>
                </a:cubicBezTo>
                <a:cubicBezTo>
                  <a:pt x="232388" y="786965"/>
                  <a:pt x="815882" y="1465710"/>
                  <a:pt x="815882" y="1465710"/>
                </a:cubicBezTo>
                <a:cubicBezTo>
                  <a:pt x="904077" y="1582832"/>
                  <a:pt x="778488" y="1417732"/>
                  <a:pt x="646549" y="1245577"/>
                </a:cubicBezTo>
                <a:cubicBezTo>
                  <a:pt x="514610" y="1073422"/>
                  <a:pt x="111032" y="639505"/>
                  <a:pt x="24249" y="432777"/>
                </a:cubicBezTo>
                <a:cubicBezTo>
                  <a:pt x="-62534" y="226049"/>
                  <a:pt x="110327" y="-17367"/>
                  <a:pt x="125849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FC1323BC-8624-4D91-925B-5B0B6FF754AC}"/>
              </a:ext>
            </a:extLst>
          </p:cNvPr>
          <p:cNvSpPr/>
          <p:nvPr/>
        </p:nvSpPr>
        <p:spPr>
          <a:xfrm>
            <a:off x="6091285" y="7683205"/>
            <a:ext cx="1281626" cy="1369573"/>
          </a:xfrm>
          <a:custGeom>
            <a:avLst/>
            <a:gdLst>
              <a:gd name="connsiteX0" fmla="*/ 25882 w 1281626"/>
              <a:gd name="connsiteY0" fmla="*/ 46862 h 1369573"/>
              <a:gd name="connsiteX1" fmla="*/ 13182 w 1281626"/>
              <a:gd name="connsiteY1" fmla="*/ 101895 h 1369573"/>
              <a:gd name="connsiteX2" fmla="*/ 190982 w 1281626"/>
              <a:gd name="connsiteY2" fmla="*/ 821562 h 1369573"/>
              <a:gd name="connsiteX3" fmla="*/ 1270482 w 1281626"/>
              <a:gd name="connsiteY3" fmla="*/ 1359195 h 1369573"/>
              <a:gd name="connsiteX4" fmla="*/ 724382 w 1281626"/>
              <a:gd name="connsiteY4" fmla="*/ 1160228 h 1369573"/>
              <a:gd name="connsiteX5" fmla="*/ 262948 w 1281626"/>
              <a:gd name="connsiteY5" fmla="*/ 961262 h 1369573"/>
              <a:gd name="connsiteX6" fmla="*/ 127482 w 1281626"/>
              <a:gd name="connsiteY6" fmla="*/ 499828 h 1369573"/>
              <a:gd name="connsiteX7" fmla="*/ 25882 w 1281626"/>
              <a:gd name="connsiteY7" fmla="*/ 46862 h 136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1626" h="1369573">
                <a:moveTo>
                  <a:pt x="25882" y="46862"/>
                </a:moveTo>
                <a:cubicBezTo>
                  <a:pt x="6832" y="-19460"/>
                  <a:pt x="-14335" y="-27222"/>
                  <a:pt x="13182" y="101895"/>
                </a:cubicBezTo>
                <a:cubicBezTo>
                  <a:pt x="40699" y="231012"/>
                  <a:pt x="-18568" y="612012"/>
                  <a:pt x="190982" y="821562"/>
                </a:cubicBezTo>
                <a:cubicBezTo>
                  <a:pt x="400532" y="1031112"/>
                  <a:pt x="1181582" y="1302751"/>
                  <a:pt x="1270482" y="1359195"/>
                </a:cubicBezTo>
                <a:cubicBezTo>
                  <a:pt x="1359382" y="1415639"/>
                  <a:pt x="892304" y="1226550"/>
                  <a:pt x="724382" y="1160228"/>
                </a:cubicBezTo>
                <a:cubicBezTo>
                  <a:pt x="556460" y="1093906"/>
                  <a:pt x="362431" y="1071329"/>
                  <a:pt x="262948" y="961262"/>
                </a:cubicBezTo>
                <a:cubicBezTo>
                  <a:pt x="163465" y="851195"/>
                  <a:pt x="166993" y="655756"/>
                  <a:pt x="127482" y="499828"/>
                </a:cubicBezTo>
                <a:cubicBezTo>
                  <a:pt x="87971" y="343900"/>
                  <a:pt x="44932" y="113184"/>
                  <a:pt x="25882" y="46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9896E0CC-82C6-4F36-9CDC-DF5B177A3445}"/>
              </a:ext>
            </a:extLst>
          </p:cNvPr>
          <p:cNvSpPr/>
          <p:nvPr/>
        </p:nvSpPr>
        <p:spPr>
          <a:xfrm>
            <a:off x="6688206" y="7983443"/>
            <a:ext cx="787863" cy="919625"/>
          </a:xfrm>
          <a:custGeom>
            <a:avLst/>
            <a:gdLst>
              <a:gd name="connsiteX0" fmla="*/ 13161 w 787863"/>
              <a:gd name="connsiteY0" fmla="*/ 624 h 919625"/>
              <a:gd name="connsiteX1" fmla="*/ 85127 w 787863"/>
              <a:gd name="connsiteY1" fmla="*/ 423957 h 919625"/>
              <a:gd name="connsiteX2" fmla="*/ 787861 w 787863"/>
              <a:gd name="connsiteY2" fmla="*/ 919257 h 919625"/>
              <a:gd name="connsiteX3" fmla="*/ 93594 w 787863"/>
              <a:gd name="connsiteY3" fmla="*/ 343524 h 919625"/>
              <a:gd name="connsiteX4" fmla="*/ 13161 w 787863"/>
              <a:gd name="connsiteY4" fmla="*/ 624 h 91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863" h="919625">
                <a:moveTo>
                  <a:pt x="13161" y="624"/>
                </a:moveTo>
                <a:cubicBezTo>
                  <a:pt x="11750" y="14029"/>
                  <a:pt x="-43990" y="270852"/>
                  <a:pt x="85127" y="423957"/>
                </a:cubicBezTo>
                <a:cubicBezTo>
                  <a:pt x="214244" y="577063"/>
                  <a:pt x="786450" y="932662"/>
                  <a:pt x="787861" y="919257"/>
                </a:cubicBezTo>
                <a:cubicBezTo>
                  <a:pt x="789272" y="905852"/>
                  <a:pt x="218477" y="494513"/>
                  <a:pt x="93594" y="343524"/>
                </a:cubicBezTo>
                <a:cubicBezTo>
                  <a:pt x="-31289" y="192535"/>
                  <a:pt x="14572" y="-12781"/>
                  <a:pt x="13161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19B87D31-ED20-42A9-AA07-D4CE7AF295A4}"/>
              </a:ext>
            </a:extLst>
          </p:cNvPr>
          <p:cNvSpPr/>
          <p:nvPr/>
        </p:nvSpPr>
        <p:spPr>
          <a:xfrm>
            <a:off x="6622880" y="8508530"/>
            <a:ext cx="746352" cy="375947"/>
          </a:xfrm>
          <a:custGeom>
            <a:avLst/>
            <a:gdLst>
              <a:gd name="connsiteX0" fmla="*/ 170 w 746352"/>
              <a:gd name="connsiteY0" fmla="*/ 470 h 375947"/>
              <a:gd name="connsiteX1" fmla="*/ 238295 w 746352"/>
              <a:gd name="connsiteY1" fmla="*/ 190970 h 375947"/>
              <a:gd name="connsiteX2" fmla="*/ 746295 w 746352"/>
              <a:gd name="connsiteY2" fmla="*/ 375120 h 375947"/>
              <a:gd name="connsiteX3" fmla="*/ 270045 w 746352"/>
              <a:gd name="connsiteY3" fmla="*/ 248120 h 375947"/>
              <a:gd name="connsiteX4" fmla="*/ 170 w 746352"/>
              <a:gd name="connsiteY4" fmla="*/ 470 h 37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352" h="375947">
                <a:moveTo>
                  <a:pt x="170" y="470"/>
                </a:moveTo>
                <a:cubicBezTo>
                  <a:pt x="-5122" y="-9055"/>
                  <a:pt x="113941" y="128528"/>
                  <a:pt x="238295" y="190970"/>
                </a:cubicBezTo>
                <a:cubicBezTo>
                  <a:pt x="362649" y="253412"/>
                  <a:pt x="741003" y="365595"/>
                  <a:pt x="746295" y="375120"/>
                </a:cubicBezTo>
                <a:cubicBezTo>
                  <a:pt x="751587" y="384645"/>
                  <a:pt x="391753" y="310032"/>
                  <a:pt x="270045" y="248120"/>
                </a:cubicBezTo>
                <a:cubicBezTo>
                  <a:pt x="148337" y="186208"/>
                  <a:pt x="5462" y="9995"/>
                  <a:pt x="170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4C08FF8B-0198-4EBD-8E5C-1678A5E47B17}"/>
              </a:ext>
            </a:extLst>
          </p:cNvPr>
          <p:cNvSpPr/>
          <p:nvPr/>
        </p:nvSpPr>
        <p:spPr>
          <a:xfrm>
            <a:off x="6422103" y="6769100"/>
            <a:ext cx="494625" cy="949127"/>
          </a:xfrm>
          <a:custGeom>
            <a:avLst/>
            <a:gdLst>
              <a:gd name="connsiteX0" fmla="*/ 452830 w 494625"/>
              <a:gd name="connsiteY0" fmla="*/ 0 h 949127"/>
              <a:gd name="connsiteX1" fmla="*/ 427430 w 494625"/>
              <a:gd name="connsiteY1" fmla="*/ 211667 h 949127"/>
              <a:gd name="connsiteX2" fmla="*/ 101464 w 494625"/>
              <a:gd name="connsiteY2" fmla="*/ 605367 h 949127"/>
              <a:gd name="connsiteX3" fmla="*/ 4097 w 494625"/>
              <a:gd name="connsiteY3" fmla="*/ 948267 h 949127"/>
              <a:gd name="connsiteX4" fmla="*/ 211530 w 494625"/>
              <a:gd name="connsiteY4" fmla="*/ 503767 h 949127"/>
              <a:gd name="connsiteX5" fmla="*/ 482464 w 494625"/>
              <a:gd name="connsiteY5" fmla="*/ 211667 h 949127"/>
              <a:gd name="connsiteX6" fmla="*/ 452830 w 494625"/>
              <a:gd name="connsiteY6" fmla="*/ 0 h 94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625" h="949127">
                <a:moveTo>
                  <a:pt x="452830" y="0"/>
                </a:moveTo>
                <a:cubicBezTo>
                  <a:pt x="443658" y="0"/>
                  <a:pt x="485991" y="110773"/>
                  <a:pt x="427430" y="211667"/>
                </a:cubicBezTo>
                <a:cubicBezTo>
                  <a:pt x="368869" y="312562"/>
                  <a:pt x="172019" y="482600"/>
                  <a:pt x="101464" y="605367"/>
                </a:cubicBezTo>
                <a:cubicBezTo>
                  <a:pt x="30909" y="728134"/>
                  <a:pt x="-14247" y="965200"/>
                  <a:pt x="4097" y="948267"/>
                </a:cubicBezTo>
                <a:cubicBezTo>
                  <a:pt x="22441" y="931334"/>
                  <a:pt x="131802" y="626534"/>
                  <a:pt x="211530" y="503767"/>
                </a:cubicBezTo>
                <a:cubicBezTo>
                  <a:pt x="291258" y="381000"/>
                  <a:pt x="445775" y="290689"/>
                  <a:pt x="482464" y="211667"/>
                </a:cubicBezTo>
                <a:cubicBezTo>
                  <a:pt x="519153" y="132645"/>
                  <a:pt x="462002" y="0"/>
                  <a:pt x="4528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933A7BD9-B0BF-4ACC-9514-692A544FE7D2}"/>
              </a:ext>
            </a:extLst>
          </p:cNvPr>
          <p:cNvSpPr/>
          <p:nvPr/>
        </p:nvSpPr>
        <p:spPr>
          <a:xfrm>
            <a:off x="5269230" y="6445237"/>
            <a:ext cx="167426" cy="677075"/>
          </a:xfrm>
          <a:custGeom>
            <a:avLst/>
            <a:gdLst>
              <a:gd name="connsiteX0" fmla="*/ 121920 w 167426"/>
              <a:gd name="connsiteY0" fmla="*/ 13 h 677075"/>
              <a:gd name="connsiteX1" fmla="*/ 118745 w 167426"/>
              <a:gd name="connsiteY1" fmla="*/ 222263 h 677075"/>
              <a:gd name="connsiteX2" fmla="*/ 33020 w 167426"/>
              <a:gd name="connsiteY2" fmla="*/ 492138 h 677075"/>
              <a:gd name="connsiteX3" fmla="*/ 1270 w 167426"/>
              <a:gd name="connsiteY3" fmla="*/ 676288 h 677075"/>
              <a:gd name="connsiteX4" fmla="*/ 71120 w 167426"/>
              <a:gd name="connsiteY4" fmla="*/ 422288 h 677075"/>
              <a:gd name="connsiteX5" fmla="*/ 166370 w 167426"/>
              <a:gd name="connsiteY5" fmla="*/ 212738 h 677075"/>
              <a:gd name="connsiteX6" fmla="*/ 121920 w 167426"/>
              <a:gd name="connsiteY6" fmla="*/ 13 h 6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26" h="677075">
                <a:moveTo>
                  <a:pt x="121920" y="13"/>
                </a:moveTo>
                <a:cubicBezTo>
                  <a:pt x="113982" y="1601"/>
                  <a:pt x="133562" y="140242"/>
                  <a:pt x="118745" y="222263"/>
                </a:cubicBezTo>
                <a:cubicBezTo>
                  <a:pt x="103928" y="304284"/>
                  <a:pt x="52599" y="416467"/>
                  <a:pt x="33020" y="492138"/>
                </a:cubicBezTo>
                <a:cubicBezTo>
                  <a:pt x="13441" y="567809"/>
                  <a:pt x="-5080" y="687930"/>
                  <a:pt x="1270" y="676288"/>
                </a:cubicBezTo>
                <a:cubicBezTo>
                  <a:pt x="7620" y="664646"/>
                  <a:pt x="43603" y="499546"/>
                  <a:pt x="71120" y="422288"/>
                </a:cubicBezTo>
                <a:cubicBezTo>
                  <a:pt x="98637" y="345030"/>
                  <a:pt x="157903" y="286292"/>
                  <a:pt x="166370" y="212738"/>
                </a:cubicBezTo>
                <a:cubicBezTo>
                  <a:pt x="174837" y="139184"/>
                  <a:pt x="129858" y="-1575"/>
                  <a:pt x="12192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9EB99B5B-F686-43AB-A65B-4FD3EA4A43B5}"/>
              </a:ext>
            </a:extLst>
          </p:cNvPr>
          <p:cNvSpPr/>
          <p:nvPr/>
        </p:nvSpPr>
        <p:spPr>
          <a:xfrm>
            <a:off x="3036822" y="2531327"/>
            <a:ext cx="2204131" cy="559088"/>
          </a:xfrm>
          <a:custGeom>
            <a:avLst/>
            <a:gdLst>
              <a:gd name="connsiteX0" fmla="*/ 2187111 w 2204131"/>
              <a:gd name="connsiteY0" fmla="*/ 194940 h 559088"/>
              <a:gd name="connsiteX1" fmla="*/ 1916178 w 2204131"/>
              <a:gd name="connsiteY1" fmla="*/ 194940 h 559088"/>
              <a:gd name="connsiteX2" fmla="*/ 1848445 w 2204131"/>
              <a:gd name="connsiteY2" fmla="*/ 59473 h 559088"/>
              <a:gd name="connsiteX3" fmla="*/ 747778 w 2204131"/>
              <a:gd name="connsiteY3" fmla="*/ 34073 h 559088"/>
              <a:gd name="connsiteX4" fmla="*/ 1780711 w 2204131"/>
              <a:gd name="connsiteY4" fmla="*/ 206 h 559088"/>
              <a:gd name="connsiteX5" fmla="*/ 569978 w 2204131"/>
              <a:gd name="connsiteY5" fmla="*/ 51006 h 559088"/>
              <a:gd name="connsiteX6" fmla="*/ 815511 w 2204131"/>
              <a:gd name="connsiteY6" fmla="*/ 42540 h 559088"/>
              <a:gd name="connsiteX7" fmla="*/ 19645 w 2204131"/>
              <a:gd name="connsiteY7" fmla="*/ 406606 h 559088"/>
              <a:gd name="connsiteX8" fmla="*/ 527645 w 2204131"/>
              <a:gd name="connsiteY8" fmla="*/ 194940 h 559088"/>
              <a:gd name="connsiteX9" fmla="*/ 2711 w 2204131"/>
              <a:gd name="connsiteY9" fmla="*/ 559006 h 559088"/>
              <a:gd name="connsiteX10" fmla="*/ 807045 w 2204131"/>
              <a:gd name="connsiteY10" fmla="*/ 228806 h 559088"/>
              <a:gd name="connsiteX11" fmla="*/ 629245 w 2204131"/>
              <a:gd name="connsiteY11" fmla="*/ 262673 h 559088"/>
              <a:gd name="connsiteX12" fmla="*/ 1585978 w 2204131"/>
              <a:gd name="connsiteY12" fmla="*/ 59473 h 559088"/>
              <a:gd name="connsiteX13" fmla="*/ 967911 w 2204131"/>
              <a:gd name="connsiteY13" fmla="*/ 127206 h 559088"/>
              <a:gd name="connsiteX14" fmla="*/ 1543645 w 2204131"/>
              <a:gd name="connsiteY14" fmla="*/ 237273 h 559088"/>
              <a:gd name="connsiteX15" fmla="*/ 1365845 w 2204131"/>
              <a:gd name="connsiteY15" fmla="*/ 330406 h 559088"/>
              <a:gd name="connsiteX16" fmla="*/ 2187111 w 2204131"/>
              <a:gd name="connsiteY16" fmla="*/ 194940 h 5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04131" h="559088">
                <a:moveTo>
                  <a:pt x="2187111" y="194940"/>
                </a:moveTo>
                <a:cubicBezTo>
                  <a:pt x="2278833" y="172362"/>
                  <a:pt x="1972622" y="217518"/>
                  <a:pt x="1916178" y="194940"/>
                </a:cubicBezTo>
                <a:cubicBezTo>
                  <a:pt x="1859734" y="172362"/>
                  <a:pt x="2043178" y="86284"/>
                  <a:pt x="1848445" y="59473"/>
                </a:cubicBezTo>
                <a:cubicBezTo>
                  <a:pt x="1653712" y="32662"/>
                  <a:pt x="759067" y="43951"/>
                  <a:pt x="747778" y="34073"/>
                </a:cubicBezTo>
                <a:cubicBezTo>
                  <a:pt x="736489" y="24195"/>
                  <a:pt x="1810344" y="-2616"/>
                  <a:pt x="1780711" y="206"/>
                </a:cubicBezTo>
                <a:cubicBezTo>
                  <a:pt x="1751078" y="3028"/>
                  <a:pt x="730845" y="43950"/>
                  <a:pt x="569978" y="51006"/>
                </a:cubicBezTo>
                <a:cubicBezTo>
                  <a:pt x="409111" y="58062"/>
                  <a:pt x="907233" y="-16727"/>
                  <a:pt x="815511" y="42540"/>
                </a:cubicBezTo>
                <a:cubicBezTo>
                  <a:pt x="723789" y="101807"/>
                  <a:pt x="67623" y="381206"/>
                  <a:pt x="19645" y="406606"/>
                </a:cubicBezTo>
                <a:cubicBezTo>
                  <a:pt x="-28333" y="432006"/>
                  <a:pt x="530467" y="169540"/>
                  <a:pt x="527645" y="194940"/>
                </a:cubicBezTo>
                <a:cubicBezTo>
                  <a:pt x="524823" y="220340"/>
                  <a:pt x="-43856" y="553362"/>
                  <a:pt x="2711" y="559006"/>
                </a:cubicBezTo>
                <a:cubicBezTo>
                  <a:pt x="49278" y="564650"/>
                  <a:pt x="702623" y="278195"/>
                  <a:pt x="807045" y="228806"/>
                </a:cubicBezTo>
                <a:cubicBezTo>
                  <a:pt x="911467" y="179417"/>
                  <a:pt x="629245" y="262673"/>
                  <a:pt x="629245" y="262673"/>
                </a:cubicBezTo>
                <a:cubicBezTo>
                  <a:pt x="759067" y="234451"/>
                  <a:pt x="1529534" y="82051"/>
                  <a:pt x="1585978" y="59473"/>
                </a:cubicBezTo>
                <a:cubicBezTo>
                  <a:pt x="1642422" y="36895"/>
                  <a:pt x="974966" y="97573"/>
                  <a:pt x="967911" y="127206"/>
                </a:cubicBezTo>
                <a:cubicBezTo>
                  <a:pt x="960856" y="156839"/>
                  <a:pt x="1477323" y="203406"/>
                  <a:pt x="1543645" y="237273"/>
                </a:cubicBezTo>
                <a:cubicBezTo>
                  <a:pt x="1609967" y="271140"/>
                  <a:pt x="1260012" y="338873"/>
                  <a:pt x="1365845" y="330406"/>
                </a:cubicBezTo>
                <a:cubicBezTo>
                  <a:pt x="1471678" y="321939"/>
                  <a:pt x="2095389" y="217518"/>
                  <a:pt x="2187111" y="1949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E15FF990-1FB4-4743-9DBD-0332006BC7DE}"/>
              </a:ext>
            </a:extLst>
          </p:cNvPr>
          <p:cNvSpPr/>
          <p:nvPr/>
        </p:nvSpPr>
        <p:spPr>
          <a:xfrm>
            <a:off x="2726046" y="2711464"/>
            <a:ext cx="872510" cy="1166883"/>
          </a:xfrm>
          <a:custGeom>
            <a:avLst/>
            <a:gdLst>
              <a:gd name="connsiteX0" fmla="*/ 872287 w 872510"/>
              <a:gd name="connsiteY0" fmla="*/ 6336 h 1166883"/>
              <a:gd name="connsiteX1" fmla="*/ 271154 w 872510"/>
              <a:gd name="connsiteY1" fmla="*/ 480469 h 1166883"/>
              <a:gd name="connsiteX2" fmla="*/ 499754 w 872510"/>
              <a:gd name="connsiteY2" fmla="*/ 294203 h 1166883"/>
              <a:gd name="connsiteX3" fmla="*/ 220354 w 872510"/>
              <a:gd name="connsiteY3" fmla="*/ 666736 h 1166883"/>
              <a:gd name="connsiteX4" fmla="*/ 296554 w 872510"/>
              <a:gd name="connsiteY4" fmla="*/ 421203 h 1166883"/>
              <a:gd name="connsiteX5" fmla="*/ 221 w 872510"/>
              <a:gd name="connsiteY5" fmla="*/ 1166269 h 1166883"/>
              <a:gd name="connsiteX6" fmla="*/ 245754 w 872510"/>
              <a:gd name="connsiteY6" fmla="*/ 277269 h 1166883"/>
              <a:gd name="connsiteX7" fmla="*/ 101821 w 872510"/>
              <a:gd name="connsiteY7" fmla="*/ 683669 h 1166883"/>
              <a:gd name="connsiteX8" fmla="*/ 211887 w 872510"/>
              <a:gd name="connsiteY8" fmla="*/ 218003 h 1166883"/>
              <a:gd name="connsiteX9" fmla="*/ 118754 w 872510"/>
              <a:gd name="connsiteY9" fmla="*/ 497403 h 1166883"/>
              <a:gd name="connsiteX10" fmla="*/ 338887 w 872510"/>
              <a:gd name="connsiteY10" fmla="*/ 226469 h 1166883"/>
              <a:gd name="connsiteX11" fmla="*/ 872287 w 872510"/>
              <a:gd name="connsiteY11" fmla="*/ 6336 h 11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510" h="1166883">
                <a:moveTo>
                  <a:pt x="872287" y="6336"/>
                </a:moveTo>
                <a:cubicBezTo>
                  <a:pt x="860998" y="48669"/>
                  <a:pt x="333243" y="432491"/>
                  <a:pt x="271154" y="480469"/>
                </a:cubicBezTo>
                <a:cubicBezTo>
                  <a:pt x="209065" y="528447"/>
                  <a:pt x="508221" y="263159"/>
                  <a:pt x="499754" y="294203"/>
                </a:cubicBezTo>
                <a:cubicBezTo>
                  <a:pt x="491287" y="325247"/>
                  <a:pt x="254221" y="645569"/>
                  <a:pt x="220354" y="666736"/>
                </a:cubicBezTo>
                <a:cubicBezTo>
                  <a:pt x="186487" y="687903"/>
                  <a:pt x="333243" y="337948"/>
                  <a:pt x="296554" y="421203"/>
                </a:cubicBezTo>
                <a:cubicBezTo>
                  <a:pt x="259865" y="504459"/>
                  <a:pt x="8688" y="1190258"/>
                  <a:pt x="221" y="1166269"/>
                </a:cubicBezTo>
                <a:cubicBezTo>
                  <a:pt x="-8246" y="1142280"/>
                  <a:pt x="228821" y="357702"/>
                  <a:pt x="245754" y="277269"/>
                </a:cubicBezTo>
                <a:cubicBezTo>
                  <a:pt x="262687" y="196836"/>
                  <a:pt x="107466" y="693547"/>
                  <a:pt x="101821" y="683669"/>
                </a:cubicBezTo>
                <a:cubicBezTo>
                  <a:pt x="96176" y="673791"/>
                  <a:pt x="209065" y="249047"/>
                  <a:pt x="211887" y="218003"/>
                </a:cubicBezTo>
                <a:cubicBezTo>
                  <a:pt x="214709" y="186959"/>
                  <a:pt x="97587" y="495992"/>
                  <a:pt x="118754" y="497403"/>
                </a:cubicBezTo>
                <a:cubicBezTo>
                  <a:pt x="139921" y="498814"/>
                  <a:pt x="214709" y="308314"/>
                  <a:pt x="338887" y="226469"/>
                </a:cubicBezTo>
                <a:cubicBezTo>
                  <a:pt x="463065" y="144625"/>
                  <a:pt x="883576" y="-35997"/>
                  <a:pt x="872287" y="63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6849403-A891-4794-90BD-A8047393E63F}"/>
              </a:ext>
            </a:extLst>
          </p:cNvPr>
          <p:cNvSpPr/>
          <p:nvPr/>
        </p:nvSpPr>
        <p:spPr>
          <a:xfrm>
            <a:off x="2528138" y="3301364"/>
            <a:ext cx="555507" cy="1621471"/>
          </a:xfrm>
          <a:custGeom>
            <a:avLst/>
            <a:gdLst>
              <a:gd name="connsiteX0" fmla="*/ 265862 w 555507"/>
              <a:gd name="connsiteY0" fmla="*/ 21803 h 1621471"/>
              <a:gd name="connsiteX1" fmla="*/ 104995 w 555507"/>
              <a:gd name="connsiteY1" fmla="*/ 648336 h 1621471"/>
              <a:gd name="connsiteX2" fmla="*/ 155795 w 555507"/>
              <a:gd name="connsiteY2" fmla="*/ 487469 h 1621471"/>
              <a:gd name="connsiteX3" fmla="*/ 3395 w 555507"/>
              <a:gd name="connsiteY3" fmla="*/ 1046269 h 1621471"/>
              <a:gd name="connsiteX4" fmla="*/ 49962 w 555507"/>
              <a:gd name="connsiteY4" fmla="*/ 868469 h 1621471"/>
              <a:gd name="connsiteX5" fmla="*/ 49962 w 555507"/>
              <a:gd name="connsiteY5" fmla="*/ 1520403 h 1621471"/>
              <a:gd name="connsiteX6" fmla="*/ 71129 w 555507"/>
              <a:gd name="connsiteY6" fmla="*/ 1080136 h 1621471"/>
              <a:gd name="connsiteX7" fmla="*/ 198129 w 555507"/>
              <a:gd name="connsiteY7" fmla="*/ 1617769 h 1621471"/>
              <a:gd name="connsiteX8" fmla="*/ 189662 w 555507"/>
              <a:gd name="connsiteY8" fmla="*/ 749936 h 1621471"/>
              <a:gd name="connsiteX9" fmla="*/ 227762 w 555507"/>
              <a:gd name="connsiteY9" fmla="*/ 796503 h 1621471"/>
              <a:gd name="connsiteX10" fmla="*/ 329362 w 555507"/>
              <a:gd name="connsiteY10" fmla="*/ 377403 h 1621471"/>
              <a:gd name="connsiteX11" fmla="*/ 236229 w 555507"/>
              <a:gd name="connsiteY11" fmla="*/ 584836 h 1621471"/>
              <a:gd name="connsiteX12" fmla="*/ 549495 w 555507"/>
              <a:gd name="connsiteY12" fmla="*/ 4869 h 1621471"/>
              <a:gd name="connsiteX13" fmla="*/ 447895 w 555507"/>
              <a:gd name="connsiteY13" fmla="*/ 292736 h 1621471"/>
              <a:gd name="connsiteX14" fmla="*/ 515629 w 555507"/>
              <a:gd name="connsiteY14" fmla="*/ 30269 h 1621471"/>
              <a:gd name="connsiteX15" fmla="*/ 312429 w 555507"/>
              <a:gd name="connsiteY15" fmla="*/ 233469 h 1621471"/>
              <a:gd name="connsiteX16" fmla="*/ 265862 w 555507"/>
              <a:gd name="connsiteY16" fmla="*/ 21803 h 162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5507" h="1621471">
                <a:moveTo>
                  <a:pt x="265862" y="21803"/>
                </a:moveTo>
                <a:cubicBezTo>
                  <a:pt x="231290" y="90948"/>
                  <a:pt x="123339" y="570725"/>
                  <a:pt x="104995" y="648336"/>
                </a:cubicBezTo>
                <a:cubicBezTo>
                  <a:pt x="86651" y="725947"/>
                  <a:pt x="172728" y="421147"/>
                  <a:pt x="155795" y="487469"/>
                </a:cubicBezTo>
                <a:cubicBezTo>
                  <a:pt x="138862" y="553791"/>
                  <a:pt x="21034" y="982769"/>
                  <a:pt x="3395" y="1046269"/>
                </a:cubicBezTo>
                <a:cubicBezTo>
                  <a:pt x="-14244" y="1109769"/>
                  <a:pt x="42201" y="789447"/>
                  <a:pt x="49962" y="868469"/>
                </a:cubicBezTo>
                <a:cubicBezTo>
                  <a:pt x="57723" y="947491"/>
                  <a:pt x="46434" y="1485125"/>
                  <a:pt x="49962" y="1520403"/>
                </a:cubicBezTo>
                <a:cubicBezTo>
                  <a:pt x="53490" y="1555681"/>
                  <a:pt x="46435" y="1063908"/>
                  <a:pt x="71129" y="1080136"/>
                </a:cubicBezTo>
                <a:cubicBezTo>
                  <a:pt x="95823" y="1096364"/>
                  <a:pt x="178374" y="1672802"/>
                  <a:pt x="198129" y="1617769"/>
                </a:cubicBezTo>
                <a:cubicBezTo>
                  <a:pt x="217884" y="1562736"/>
                  <a:pt x="184723" y="886814"/>
                  <a:pt x="189662" y="749936"/>
                </a:cubicBezTo>
                <a:cubicBezTo>
                  <a:pt x="194601" y="613058"/>
                  <a:pt x="204479" y="858592"/>
                  <a:pt x="227762" y="796503"/>
                </a:cubicBezTo>
                <a:cubicBezTo>
                  <a:pt x="251045" y="734414"/>
                  <a:pt x="327951" y="412681"/>
                  <a:pt x="329362" y="377403"/>
                </a:cubicBezTo>
                <a:cubicBezTo>
                  <a:pt x="330773" y="342125"/>
                  <a:pt x="199540" y="646925"/>
                  <a:pt x="236229" y="584836"/>
                </a:cubicBezTo>
                <a:cubicBezTo>
                  <a:pt x="272918" y="522747"/>
                  <a:pt x="514217" y="53552"/>
                  <a:pt x="549495" y="4869"/>
                </a:cubicBezTo>
                <a:cubicBezTo>
                  <a:pt x="584773" y="-43814"/>
                  <a:pt x="453539" y="288503"/>
                  <a:pt x="447895" y="292736"/>
                </a:cubicBezTo>
                <a:cubicBezTo>
                  <a:pt x="442251" y="296969"/>
                  <a:pt x="538206" y="40147"/>
                  <a:pt x="515629" y="30269"/>
                </a:cubicBezTo>
                <a:cubicBezTo>
                  <a:pt x="493052" y="20391"/>
                  <a:pt x="351940" y="230647"/>
                  <a:pt x="312429" y="233469"/>
                </a:cubicBezTo>
                <a:cubicBezTo>
                  <a:pt x="272918" y="236291"/>
                  <a:pt x="300434" y="-47342"/>
                  <a:pt x="265862" y="218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7881CE18-FA67-4CF9-80FB-E6EE91FE4C29}"/>
              </a:ext>
            </a:extLst>
          </p:cNvPr>
          <p:cNvSpPr/>
          <p:nvPr/>
        </p:nvSpPr>
        <p:spPr>
          <a:xfrm>
            <a:off x="2468269" y="5038122"/>
            <a:ext cx="268701" cy="1443615"/>
          </a:xfrm>
          <a:custGeom>
            <a:avLst/>
            <a:gdLst>
              <a:gd name="connsiteX0" fmla="*/ 232598 w 268701"/>
              <a:gd name="connsiteY0" fmla="*/ 8011 h 1443615"/>
              <a:gd name="connsiteX1" fmla="*/ 109831 w 268701"/>
              <a:gd name="connsiteY1" fmla="*/ 372078 h 1443615"/>
              <a:gd name="connsiteX2" fmla="*/ 169098 w 268701"/>
              <a:gd name="connsiteY2" fmla="*/ 270478 h 1443615"/>
              <a:gd name="connsiteX3" fmla="*/ 139464 w 268701"/>
              <a:gd name="connsiteY3" fmla="*/ 803878 h 1443615"/>
              <a:gd name="connsiteX4" fmla="*/ 130998 w 268701"/>
              <a:gd name="connsiteY4" fmla="*/ 706511 h 1443615"/>
              <a:gd name="connsiteX5" fmla="*/ 266464 w 268701"/>
              <a:gd name="connsiteY5" fmla="*/ 1443111 h 1443615"/>
              <a:gd name="connsiteX6" fmla="*/ 3998 w 268701"/>
              <a:gd name="connsiteY6" fmla="*/ 579511 h 1443615"/>
              <a:gd name="connsiteX7" fmla="*/ 101364 w 268701"/>
              <a:gd name="connsiteY7" fmla="*/ 1100211 h 1443615"/>
              <a:gd name="connsiteX8" fmla="*/ 12464 w 268701"/>
              <a:gd name="connsiteY8" fmla="*/ 291645 h 1443615"/>
              <a:gd name="connsiteX9" fmla="*/ 46331 w 268701"/>
              <a:gd name="connsiteY9" fmla="*/ 405945 h 1443615"/>
              <a:gd name="connsiteX10" fmla="*/ 75964 w 268701"/>
              <a:gd name="connsiteY10" fmla="*/ 143478 h 1443615"/>
              <a:gd name="connsiteX11" fmla="*/ 232598 w 268701"/>
              <a:gd name="connsiteY11" fmla="*/ 8011 h 144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701" h="1443615">
                <a:moveTo>
                  <a:pt x="232598" y="8011"/>
                </a:moveTo>
                <a:cubicBezTo>
                  <a:pt x="238242" y="46111"/>
                  <a:pt x="120414" y="328334"/>
                  <a:pt x="109831" y="372078"/>
                </a:cubicBezTo>
                <a:cubicBezTo>
                  <a:pt x="99248" y="415822"/>
                  <a:pt x="164159" y="198512"/>
                  <a:pt x="169098" y="270478"/>
                </a:cubicBezTo>
                <a:cubicBezTo>
                  <a:pt x="174037" y="342444"/>
                  <a:pt x="145814" y="731206"/>
                  <a:pt x="139464" y="803878"/>
                </a:cubicBezTo>
                <a:cubicBezTo>
                  <a:pt x="133114" y="876550"/>
                  <a:pt x="109831" y="599972"/>
                  <a:pt x="130998" y="706511"/>
                </a:cubicBezTo>
                <a:cubicBezTo>
                  <a:pt x="152165" y="813050"/>
                  <a:pt x="287631" y="1464278"/>
                  <a:pt x="266464" y="1443111"/>
                </a:cubicBezTo>
                <a:cubicBezTo>
                  <a:pt x="245297" y="1421944"/>
                  <a:pt x="31515" y="636661"/>
                  <a:pt x="3998" y="579511"/>
                </a:cubicBezTo>
                <a:cubicBezTo>
                  <a:pt x="-23519" y="522361"/>
                  <a:pt x="99953" y="1148189"/>
                  <a:pt x="101364" y="1100211"/>
                </a:cubicBezTo>
                <a:cubicBezTo>
                  <a:pt x="102775" y="1052233"/>
                  <a:pt x="21636" y="407356"/>
                  <a:pt x="12464" y="291645"/>
                </a:cubicBezTo>
                <a:cubicBezTo>
                  <a:pt x="3292" y="175934"/>
                  <a:pt x="35748" y="430639"/>
                  <a:pt x="46331" y="405945"/>
                </a:cubicBezTo>
                <a:cubicBezTo>
                  <a:pt x="56914" y="381251"/>
                  <a:pt x="44214" y="210506"/>
                  <a:pt x="75964" y="143478"/>
                </a:cubicBezTo>
                <a:cubicBezTo>
                  <a:pt x="107714" y="76450"/>
                  <a:pt x="226954" y="-30089"/>
                  <a:pt x="232598" y="80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1A7801E0-6912-495A-8503-3E8F6A27ADCC}"/>
              </a:ext>
            </a:extLst>
          </p:cNvPr>
          <p:cNvSpPr/>
          <p:nvPr/>
        </p:nvSpPr>
        <p:spPr>
          <a:xfrm>
            <a:off x="2400738" y="5344859"/>
            <a:ext cx="564257" cy="1661185"/>
          </a:xfrm>
          <a:custGeom>
            <a:avLst/>
            <a:gdLst>
              <a:gd name="connsiteX0" fmla="*/ 126562 w 564257"/>
              <a:gd name="connsiteY0" fmla="*/ 179641 h 1661185"/>
              <a:gd name="connsiteX1" fmla="*/ 118095 w 564257"/>
              <a:gd name="connsiteY1" fmla="*/ 785008 h 1661185"/>
              <a:gd name="connsiteX2" fmla="*/ 130795 w 564257"/>
              <a:gd name="connsiteY2" fmla="*/ 738441 h 1661185"/>
              <a:gd name="connsiteX3" fmla="*/ 448295 w 564257"/>
              <a:gd name="connsiteY3" fmla="*/ 1483508 h 1661185"/>
              <a:gd name="connsiteX4" fmla="*/ 376329 w 564257"/>
              <a:gd name="connsiteY4" fmla="*/ 1187174 h 1661185"/>
              <a:gd name="connsiteX5" fmla="*/ 554129 w 564257"/>
              <a:gd name="connsiteY5" fmla="*/ 1652841 h 1661185"/>
              <a:gd name="connsiteX6" fmla="*/ 20729 w 564257"/>
              <a:gd name="connsiteY6" fmla="*/ 708808 h 1661185"/>
              <a:gd name="connsiteX7" fmla="*/ 185829 w 564257"/>
              <a:gd name="connsiteY7" fmla="*/ 1288774 h 1661185"/>
              <a:gd name="connsiteX8" fmla="*/ 3795 w 564257"/>
              <a:gd name="connsiteY8" fmla="*/ 539474 h 1661185"/>
              <a:gd name="connsiteX9" fmla="*/ 67295 w 564257"/>
              <a:gd name="connsiteY9" fmla="*/ 1841 h 1661185"/>
              <a:gd name="connsiteX10" fmla="*/ 126562 w 564257"/>
              <a:gd name="connsiteY10" fmla="*/ 357441 h 1661185"/>
              <a:gd name="connsiteX11" fmla="*/ 126562 w 564257"/>
              <a:gd name="connsiteY11" fmla="*/ 179641 h 166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257" h="1661185">
                <a:moveTo>
                  <a:pt x="126562" y="179641"/>
                </a:moveTo>
                <a:cubicBezTo>
                  <a:pt x="125151" y="250902"/>
                  <a:pt x="117389" y="691875"/>
                  <a:pt x="118095" y="785008"/>
                </a:cubicBezTo>
                <a:cubicBezTo>
                  <a:pt x="118800" y="878141"/>
                  <a:pt x="75762" y="622024"/>
                  <a:pt x="130795" y="738441"/>
                </a:cubicBezTo>
                <a:cubicBezTo>
                  <a:pt x="185828" y="854858"/>
                  <a:pt x="407373" y="1408719"/>
                  <a:pt x="448295" y="1483508"/>
                </a:cubicBezTo>
                <a:cubicBezTo>
                  <a:pt x="489217" y="1558297"/>
                  <a:pt x="358690" y="1158952"/>
                  <a:pt x="376329" y="1187174"/>
                </a:cubicBezTo>
                <a:cubicBezTo>
                  <a:pt x="393968" y="1215396"/>
                  <a:pt x="613396" y="1732569"/>
                  <a:pt x="554129" y="1652841"/>
                </a:cubicBezTo>
                <a:cubicBezTo>
                  <a:pt x="494862" y="1573113"/>
                  <a:pt x="82112" y="769486"/>
                  <a:pt x="20729" y="708808"/>
                </a:cubicBezTo>
                <a:cubicBezTo>
                  <a:pt x="-40654" y="648130"/>
                  <a:pt x="188651" y="1316996"/>
                  <a:pt x="185829" y="1288774"/>
                </a:cubicBezTo>
                <a:cubicBezTo>
                  <a:pt x="183007" y="1260552"/>
                  <a:pt x="23551" y="753963"/>
                  <a:pt x="3795" y="539474"/>
                </a:cubicBezTo>
                <a:cubicBezTo>
                  <a:pt x="-15961" y="324985"/>
                  <a:pt x="46834" y="32180"/>
                  <a:pt x="67295" y="1841"/>
                </a:cubicBezTo>
                <a:cubicBezTo>
                  <a:pt x="87756" y="-28498"/>
                  <a:pt x="113862" y="325691"/>
                  <a:pt x="126562" y="357441"/>
                </a:cubicBezTo>
                <a:cubicBezTo>
                  <a:pt x="139262" y="389191"/>
                  <a:pt x="127973" y="108380"/>
                  <a:pt x="126562" y="1796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8B5D1610-07E4-4651-825E-D34891E66D44}"/>
              </a:ext>
            </a:extLst>
          </p:cNvPr>
          <p:cNvSpPr/>
          <p:nvPr/>
        </p:nvSpPr>
        <p:spPr>
          <a:xfrm>
            <a:off x="2366519" y="6159723"/>
            <a:ext cx="1475202" cy="1617328"/>
          </a:xfrm>
          <a:custGeom>
            <a:avLst/>
            <a:gdLst>
              <a:gd name="connsiteX0" fmla="*/ 296248 w 1475202"/>
              <a:gd name="connsiteY0" fmla="*/ 92910 h 1617328"/>
              <a:gd name="connsiteX1" fmla="*/ 482514 w 1475202"/>
              <a:gd name="connsiteY1" fmla="*/ 664410 h 1617328"/>
              <a:gd name="connsiteX2" fmla="*/ 410548 w 1475202"/>
              <a:gd name="connsiteY2" fmla="*/ 567044 h 1617328"/>
              <a:gd name="connsiteX3" fmla="*/ 893148 w 1475202"/>
              <a:gd name="connsiteY3" fmla="*/ 1240144 h 1617328"/>
              <a:gd name="connsiteX4" fmla="*/ 816948 w 1475202"/>
              <a:gd name="connsiteY4" fmla="*/ 1147010 h 1617328"/>
              <a:gd name="connsiteX5" fmla="*/ 1219114 w 1475202"/>
              <a:gd name="connsiteY5" fmla="*/ 1485677 h 1617328"/>
              <a:gd name="connsiteX6" fmla="*/ 876214 w 1475202"/>
              <a:gd name="connsiteY6" fmla="*/ 935344 h 1617328"/>
              <a:gd name="connsiteX7" fmla="*/ 1265681 w 1475202"/>
              <a:gd name="connsiteY7" fmla="*/ 1549177 h 1617328"/>
              <a:gd name="connsiteX8" fmla="*/ 1430781 w 1475202"/>
              <a:gd name="connsiteY8" fmla="*/ 1570344 h 1617328"/>
              <a:gd name="connsiteX9" fmla="*/ 1439248 w 1475202"/>
              <a:gd name="connsiteY9" fmla="*/ 1616910 h 1617328"/>
              <a:gd name="connsiteX10" fmla="*/ 1007448 w 1475202"/>
              <a:gd name="connsiteY10" fmla="*/ 1540710 h 1617328"/>
              <a:gd name="connsiteX11" fmla="*/ 1142914 w 1475202"/>
              <a:gd name="connsiteY11" fmla="*/ 1502610 h 1617328"/>
              <a:gd name="connsiteX12" fmla="*/ 279314 w 1475202"/>
              <a:gd name="connsiteY12" fmla="*/ 672877 h 1617328"/>
              <a:gd name="connsiteX13" fmla="*/ 1075181 w 1475202"/>
              <a:gd name="connsiteY13" fmla="*/ 1557644 h 1617328"/>
              <a:gd name="connsiteX14" fmla="*/ 16848 w 1475202"/>
              <a:gd name="connsiteY14" fmla="*/ 16710 h 1617328"/>
              <a:gd name="connsiteX15" fmla="*/ 414781 w 1475202"/>
              <a:gd name="connsiteY15" fmla="*/ 702510 h 1617328"/>
              <a:gd name="connsiteX16" fmla="*/ 296248 w 1475202"/>
              <a:gd name="connsiteY16" fmla="*/ 92910 h 161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5202" h="1617328">
                <a:moveTo>
                  <a:pt x="296248" y="92910"/>
                </a:moveTo>
                <a:cubicBezTo>
                  <a:pt x="307537" y="86560"/>
                  <a:pt x="463464" y="585388"/>
                  <a:pt x="482514" y="664410"/>
                </a:cubicBezTo>
                <a:cubicBezTo>
                  <a:pt x="501564" y="743432"/>
                  <a:pt x="410548" y="567044"/>
                  <a:pt x="410548" y="567044"/>
                </a:cubicBezTo>
                <a:lnTo>
                  <a:pt x="893148" y="1240144"/>
                </a:lnTo>
                <a:cubicBezTo>
                  <a:pt x="960881" y="1336805"/>
                  <a:pt x="762620" y="1106088"/>
                  <a:pt x="816948" y="1147010"/>
                </a:cubicBezTo>
                <a:cubicBezTo>
                  <a:pt x="871276" y="1187932"/>
                  <a:pt x="1209236" y="1520955"/>
                  <a:pt x="1219114" y="1485677"/>
                </a:cubicBezTo>
                <a:cubicBezTo>
                  <a:pt x="1228992" y="1450399"/>
                  <a:pt x="868453" y="924761"/>
                  <a:pt x="876214" y="935344"/>
                </a:cubicBezTo>
                <a:cubicBezTo>
                  <a:pt x="883975" y="945927"/>
                  <a:pt x="1173253" y="1443344"/>
                  <a:pt x="1265681" y="1549177"/>
                </a:cubicBezTo>
                <a:cubicBezTo>
                  <a:pt x="1358109" y="1655010"/>
                  <a:pt x="1401853" y="1559055"/>
                  <a:pt x="1430781" y="1570344"/>
                </a:cubicBezTo>
                <a:cubicBezTo>
                  <a:pt x="1459709" y="1581633"/>
                  <a:pt x="1509803" y="1621849"/>
                  <a:pt x="1439248" y="1616910"/>
                </a:cubicBezTo>
                <a:cubicBezTo>
                  <a:pt x="1368693" y="1611971"/>
                  <a:pt x="1056837" y="1559760"/>
                  <a:pt x="1007448" y="1540710"/>
                </a:cubicBezTo>
                <a:cubicBezTo>
                  <a:pt x="958059" y="1521660"/>
                  <a:pt x="1264270" y="1647249"/>
                  <a:pt x="1142914" y="1502610"/>
                </a:cubicBezTo>
                <a:cubicBezTo>
                  <a:pt x="1021558" y="1357971"/>
                  <a:pt x="290603" y="663705"/>
                  <a:pt x="279314" y="672877"/>
                </a:cubicBezTo>
                <a:cubicBezTo>
                  <a:pt x="268025" y="682049"/>
                  <a:pt x="1118925" y="1667005"/>
                  <a:pt x="1075181" y="1557644"/>
                </a:cubicBezTo>
                <a:cubicBezTo>
                  <a:pt x="1031437" y="1448283"/>
                  <a:pt x="126915" y="159232"/>
                  <a:pt x="16848" y="16710"/>
                </a:cubicBezTo>
                <a:cubicBezTo>
                  <a:pt x="-93219" y="-125812"/>
                  <a:pt x="370331" y="689810"/>
                  <a:pt x="414781" y="702510"/>
                </a:cubicBezTo>
                <a:cubicBezTo>
                  <a:pt x="459231" y="715210"/>
                  <a:pt x="284959" y="99260"/>
                  <a:pt x="296248" y="929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1C927374-54AA-42C9-BC81-4B3B460C8435}"/>
              </a:ext>
            </a:extLst>
          </p:cNvPr>
          <p:cNvSpPr/>
          <p:nvPr/>
        </p:nvSpPr>
        <p:spPr>
          <a:xfrm>
            <a:off x="4473293" y="6186983"/>
            <a:ext cx="1765741" cy="1945364"/>
          </a:xfrm>
          <a:custGeom>
            <a:avLst/>
            <a:gdLst>
              <a:gd name="connsiteX0" fmla="*/ 1764947 w 1765741"/>
              <a:gd name="connsiteY0" fmla="*/ 457 h 1945364"/>
              <a:gd name="connsiteX1" fmla="*/ 1470307 w 1765741"/>
              <a:gd name="connsiteY1" fmla="*/ 660857 h 1945364"/>
              <a:gd name="connsiteX2" fmla="*/ 1607467 w 1765741"/>
              <a:gd name="connsiteY2" fmla="*/ 417017 h 1945364"/>
              <a:gd name="connsiteX3" fmla="*/ 1287427 w 1765741"/>
              <a:gd name="connsiteY3" fmla="*/ 1189177 h 1945364"/>
              <a:gd name="connsiteX4" fmla="*/ 1500787 w 1765741"/>
              <a:gd name="connsiteY4" fmla="*/ 635457 h 1945364"/>
              <a:gd name="connsiteX5" fmla="*/ 947067 w 1765741"/>
              <a:gd name="connsiteY5" fmla="*/ 1493977 h 1945364"/>
              <a:gd name="connsiteX6" fmla="*/ 1302667 w 1765741"/>
              <a:gd name="connsiteY6" fmla="*/ 1097737 h 1945364"/>
              <a:gd name="connsiteX7" fmla="*/ 428907 w 1765741"/>
              <a:gd name="connsiteY7" fmla="*/ 1808937 h 1945364"/>
              <a:gd name="connsiteX8" fmla="*/ 687987 w 1765741"/>
              <a:gd name="connsiteY8" fmla="*/ 1585417 h 1945364"/>
              <a:gd name="connsiteX9" fmla="*/ 2187 w 1765741"/>
              <a:gd name="connsiteY9" fmla="*/ 1941017 h 1945364"/>
              <a:gd name="connsiteX10" fmla="*/ 957227 w 1765741"/>
              <a:gd name="connsiteY10" fmla="*/ 1290777 h 1945364"/>
              <a:gd name="connsiteX11" fmla="*/ 850547 w 1765741"/>
              <a:gd name="connsiteY11" fmla="*/ 1306017 h 1945364"/>
              <a:gd name="connsiteX12" fmla="*/ 1424587 w 1765741"/>
              <a:gd name="connsiteY12" fmla="*/ 361137 h 1945364"/>
              <a:gd name="connsiteX13" fmla="*/ 1363627 w 1765741"/>
              <a:gd name="connsiteY13" fmla="*/ 554177 h 1945364"/>
              <a:gd name="connsiteX14" fmla="*/ 1764947 w 1765741"/>
              <a:gd name="connsiteY14" fmla="*/ 457 h 194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65741" h="1945364">
                <a:moveTo>
                  <a:pt x="1764947" y="457"/>
                </a:moveTo>
                <a:cubicBezTo>
                  <a:pt x="1782727" y="18237"/>
                  <a:pt x="1496554" y="591430"/>
                  <a:pt x="1470307" y="660857"/>
                </a:cubicBezTo>
                <a:cubicBezTo>
                  <a:pt x="1444060" y="730284"/>
                  <a:pt x="1637947" y="328964"/>
                  <a:pt x="1607467" y="417017"/>
                </a:cubicBezTo>
                <a:cubicBezTo>
                  <a:pt x="1576987" y="505070"/>
                  <a:pt x="1305207" y="1152770"/>
                  <a:pt x="1287427" y="1189177"/>
                </a:cubicBezTo>
                <a:cubicBezTo>
                  <a:pt x="1269647" y="1225584"/>
                  <a:pt x="1557514" y="584657"/>
                  <a:pt x="1500787" y="635457"/>
                </a:cubicBezTo>
                <a:cubicBezTo>
                  <a:pt x="1444060" y="686257"/>
                  <a:pt x="980087" y="1416930"/>
                  <a:pt x="947067" y="1493977"/>
                </a:cubicBezTo>
                <a:cubicBezTo>
                  <a:pt x="914047" y="1571024"/>
                  <a:pt x="1389027" y="1045244"/>
                  <a:pt x="1302667" y="1097737"/>
                </a:cubicBezTo>
                <a:cubicBezTo>
                  <a:pt x="1216307" y="1150230"/>
                  <a:pt x="531354" y="1727657"/>
                  <a:pt x="428907" y="1808937"/>
                </a:cubicBezTo>
                <a:cubicBezTo>
                  <a:pt x="326460" y="1890217"/>
                  <a:pt x="759107" y="1563404"/>
                  <a:pt x="687987" y="1585417"/>
                </a:cubicBezTo>
                <a:cubicBezTo>
                  <a:pt x="616867" y="1607430"/>
                  <a:pt x="-42686" y="1990124"/>
                  <a:pt x="2187" y="1941017"/>
                </a:cubicBezTo>
                <a:cubicBezTo>
                  <a:pt x="47060" y="1891910"/>
                  <a:pt x="815834" y="1396610"/>
                  <a:pt x="957227" y="1290777"/>
                </a:cubicBezTo>
                <a:cubicBezTo>
                  <a:pt x="1098620" y="1184944"/>
                  <a:pt x="772654" y="1460957"/>
                  <a:pt x="850547" y="1306017"/>
                </a:cubicBezTo>
                <a:cubicBezTo>
                  <a:pt x="928440" y="1151077"/>
                  <a:pt x="1339074" y="486444"/>
                  <a:pt x="1424587" y="361137"/>
                </a:cubicBezTo>
                <a:cubicBezTo>
                  <a:pt x="1510100" y="235830"/>
                  <a:pt x="1309440" y="620217"/>
                  <a:pt x="1363627" y="554177"/>
                </a:cubicBezTo>
                <a:cubicBezTo>
                  <a:pt x="1417814" y="488137"/>
                  <a:pt x="1747167" y="-17323"/>
                  <a:pt x="1764947" y="4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E52DA077-92CA-4F24-AE1F-09BC7BA77A9A}"/>
              </a:ext>
            </a:extLst>
          </p:cNvPr>
          <p:cNvSpPr/>
          <p:nvPr/>
        </p:nvSpPr>
        <p:spPr>
          <a:xfrm>
            <a:off x="4201160" y="6068125"/>
            <a:ext cx="1292109" cy="1877354"/>
          </a:xfrm>
          <a:custGeom>
            <a:avLst/>
            <a:gdLst>
              <a:gd name="connsiteX0" fmla="*/ 1275080 w 1292109"/>
              <a:gd name="connsiteY0" fmla="*/ 205675 h 1877354"/>
              <a:gd name="connsiteX1" fmla="*/ 1214120 w 1292109"/>
              <a:gd name="connsiteY1" fmla="*/ 601915 h 1877354"/>
              <a:gd name="connsiteX2" fmla="*/ 1280160 w 1292109"/>
              <a:gd name="connsiteY2" fmla="*/ 419035 h 1877354"/>
              <a:gd name="connsiteX3" fmla="*/ 924560 w 1292109"/>
              <a:gd name="connsiteY3" fmla="*/ 1109915 h 1877354"/>
              <a:gd name="connsiteX4" fmla="*/ 1143000 w 1292109"/>
              <a:gd name="connsiteY4" fmla="*/ 723835 h 1877354"/>
              <a:gd name="connsiteX5" fmla="*/ 731520 w 1292109"/>
              <a:gd name="connsiteY5" fmla="*/ 1470595 h 1877354"/>
              <a:gd name="connsiteX6" fmla="*/ 919480 w 1292109"/>
              <a:gd name="connsiteY6" fmla="*/ 1302955 h 1877354"/>
              <a:gd name="connsiteX7" fmla="*/ 452120 w 1292109"/>
              <a:gd name="connsiteY7" fmla="*/ 1795715 h 1877354"/>
              <a:gd name="connsiteX8" fmla="*/ 619760 w 1292109"/>
              <a:gd name="connsiteY8" fmla="*/ 1617915 h 1877354"/>
              <a:gd name="connsiteX9" fmla="*/ 0 w 1292109"/>
              <a:gd name="connsiteY9" fmla="*/ 1876995 h 1877354"/>
              <a:gd name="connsiteX10" fmla="*/ 614680 w 1292109"/>
              <a:gd name="connsiteY10" fmla="*/ 1673795 h 1877354"/>
              <a:gd name="connsiteX11" fmla="*/ 447040 w 1292109"/>
              <a:gd name="connsiteY11" fmla="*/ 1648395 h 1877354"/>
              <a:gd name="connsiteX12" fmla="*/ 924560 w 1292109"/>
              <a:gd name="connsiteY12" fmla="*/ 952435 h 1877354"/>
              <a:gd name="connsiteX13" fmla="*/ 802640 w 1292109"/>
              <a:gd name="connsiteY13" fmla="*/ 1181035 h 1877354"/>
              <a:gd name="connsiteX14" fmla="*/ 1193800 w 1292109"/>
              <a:gd name="connsiteY14" fmla="*/ 373315 h 1877354"/>
              <a:gd name="connsiteX15" fmla="*/ 990600 w 1292109"/>
              <a:gd name="connsiteY15" fmla="*/ 825435 h 1877354"/>
              <a:gd name="connsiteX16" fmla="*/ 1183640 w 1292109"/>
              <a:gd name="connsiteY16" fmla="*/ 180275 h 1877354"/>
              <a:gd name="connsiteX17" fmla="*/ 1188720 w 1292109"/>
              <a:gd name="connsiteY17" fmla="*/ 7555 h 1877354"/>
              <a:gd name="connsiteX18" fmla="*/ 1209040 w 1292109"/>
              <a:gd name="connsiteY18" fmla="*/ 368235 h 1877354"/>
              <a:gd name="connsiteX19" fmla="*/ 1275080 w 1292109"/>
              <a:gd name="connsiteY19" fmla="*/ 205675 h 187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2109" h="1877354">
                <a:moveTo>
                  <a:pt x="1275080" y="205675"/>
                </a:moveTo>
                <a:cubicBezTo>
                  <a:pt x="1275927" y="244622"/>
                  <a:pt x="1213273" y="566355"/>
                  <a:pt x="1214120" y="601915"/>
                </a:cubicBezTo>
                <a:cubicBezTo>
                  <a:pt x="1214967" y="637475"/>
                  <a:pt x="1328420" y="334368"/>
                  <a:pt x="1280160" y="419035"/>
                </a:cubicBezTo>
                <a:cubicBezTo>
                  <a:pt x="1231900" y="503702"/>
                  <a:pt x="947420" y="1059115"/>
                  <a:pt x="924560" y="1109915"/>
                </a:cubicBezTo>
                <a:cubicBezTo>
                  <a:pt x="901700" y="1160715"/>
                  <a:pt x="1175173" y="663722"/>
                  <a:pt x="1143000" y="723835"/>
                </a:cubicBezTo>
                <a:cubicBezTo>
                  <a:pt x="1110827" y="783948"/>
                  <a:pt x="768773" y="1374075"/>
                  <a:pt x="731520" y="1470595"/>
                </a:cubicBezTo>
                <a:cubicBezTo>
                  <a:pt x="694267" y="1567115"/>
                  <a:pt x="966047" y="1248768"/>
                  <a:pt x="919480" y="1302955"/>
                </a:cubicBezTo>
                <a:cubicBezTo>
                  <a:pt x="872913" y="1357142"/>
                  <a:pt x="502073" y="1743222"/>
                  <a:pt x="452120" y="1795715"/>
                </a:cubicBezTo>
                <a:cubicBezTo>
                  <a:pt x="402167" y="1848208"/>
                  <a:pt x="695113" y="1604368"/>
                  <a:pt x="619760" y="1617915"/>
                </a:cubicBezTo>
                <a:cubicBezTo>
                  <a:pt x="544407" y="1631462"/>
                  <a:pt x="847" y="1867682"/>
                  <a:pt x="0" y="1876995"/>
                </a:cubicBezTo>
                <a:cubicBezTo>
                  <a:pt x="-847" y="1886308"/>
                  <a:pt x="540174" y="1711895"/>
                  <a:pt x="614680" y="1673795"/>
                </a:cubicBezTo>
                <a:cubicBezTo>
                  <a:pt x="689186" y="1635695"/>
                  <a:pt x="395393" y="1768622"/>
                  <a:pt x="447040" y="1648395"/>
                </a:cubicBezTo>
                <a:cubicBezTo>
                  <a:pt x="498687" y="1528168"/>
                  <a:pt x="865293" y="1030328"/>
                  <a:pt x="924560" y="952435"/>
                </a:cubicBezTo>
                <a:cubicBezTo>
                  <a:pt x="983827" y="874542"/>
                  <a:pt x="757767" y="1277555"/>
                  <a:pt x="802640" y="1181035"/>
                </a:cubicBezTo>
                <a:cubicBezTo>
                  <a:pt x="847513" y="1084515"/>
                  <a:pt x="1162473" y="432582"/>
                  <a:pt x="1193800" y="373315"/>
                </a:cubicBezTo>
                <a:cubicBezTo>
                  <a:pt x="1225127" y="314048"/>
                  <a:pt x="992293" y="857608"/>
                  <a:pt x="990600" y="825435"/>
                </a:cubicBezTo>
                <a:cubicBezTo>
                  <a:pt x="988907" y="793262"/>
                  <a:pt x="1150620" y="316588"/>
                  <a:pt x="1183640" y="180275"/>
                </a:cubicBezTo>
                <a:cubicBezTo>
                  <a:pt x="1216660" y="43962"/>
                  <a:pt x="1184487" y="-23772"/>
                  <a:pt x="1188720" y="7555"/>
                </a:cubicBezTo>
                <a:cubicBezTo>
                  <a:pt x="1192953" y="38882"/>
                  <a:pt x="1200573" y="334368"/>
                  <a:pt x="1209040" y="368235"/>
                </a:cubicBezTo>
                <a:cubicBezTo>
                  <a:pt x="1217507" y="402102"/>
                  <a:pt x="1274233" y="166728"/>
                  <a:pt x="1275080" y="2056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88377354-10A5-4BBC-829C-4F57195B0312}"/>
              </a:ext>
            </a:extLst>
          </p:cNvPr>
          <p:cNvSpPr/>
          <p:nvPr/>
        </p:nvSpPr>
        <p:spPr>
          <a:xfrm>
            <a:off x="5043036" y="6319832"/>
            <a:ext cx="795617" cy="1272321"/>
          </a:xfrm>
          <a:custGeom>
            <a:avLst/>
            <a:gdLst>
              <a:gd name="connsiteX0" fmla="*/ 732289 w 795617"/>
              <a:gd name="connsiteY0" fmla="*/ 255593 h 1272321"/>
              <a:gd name="connsiteX1" fmla="*/ 376689 w 795617"/>
              <a:gd name="connsiteY1" fmla="*/ 804868 h 1272321"/>
              <a:gd name="connsiteX2" fmla="*/ 478289 w 795617"/>
              <a:gd name="connsiteY2" fmla="*/ 725493 h 1272321"/>
              <a:gd name="connsiteX3" fmla="*/ 46489 w 795617"/>
              <a:gd name="connsiteY3" fmla="*/ 1204918 h 1272321"/>
              <a:gd name="connsiteX4" fmla="*/ 36964 w 795617"/>
              <a:gd name="connsiteY4" fmla="*/ 1233493 h 1272321"/>
              <a:gd name="connsiteX5" fmla="*/ 268739 w 795617"/>
              <a:gd name="connsiteY5" fmla="*/ 871543 h 1272321"/>
              <a:gd name="connsiteX6" fmla="*/ 176664 w 795617"/>
              <a:gd name="connsiteY6" fmla="*/ 947743 h 1272321"/>
              <a:gd name="connsiteX7" fmla="*/ 513214 w 795617"/>
              <a:gd name="connsiteY7" fmla="*/ 207968 h 1272321"/>
              <a:gd name="connsiteX8" fmla="*/ 411614 w 795617"/>
              <a:gd name="connsiteY8" fmla="*/ 544518 h 1272321"/>
              <a:gd name="connsiteX9" fmla="*/ 684664 w 795617"/>
              <a:gd name="connsiteY9" fmla="*/ 30168 h 1272321"/>
              <a:gd name="connsiteX10" fmla="*/ 684664 w 795617"/>
              <a:gd name="connsiteY10" fmla="*/ 128593 h 1272321"/>
              <a:gd name="connsiteX11" fmla="*/ 792614 w 795617"/>
              <a:gd name="connsiteY11" fmla="*/ 1593 h 1272321"/>
              <a:gd name="connsiteX12" fmla="*/ 732289 w 795617"/>
              <a:gd name="connsiteY12" fmla="*/ 255593 h 127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5617" h="1272321">
                <a:moveTo>
                  <a:pt x="732289" y="255593"/>
                </a:moveTo>
                <a:cubicBezTo>
                  <a:pt x="662968" y="389472"/>
                  <a:pt x="419022" y="726551"/>
                  <a:pt x="376689" y="804868"/>
                </a:cubicBezTo>
                <a:cubicBezTo>
                  <a:pt x="334356" y="883185"/>
                  <a:pt x="533322" y="658818"/>
                  <a:pt x="478289" y="725493"/>
                </a:cubicBezTo>
                <a:cubicBezTo>
                  <a:pt x="423256" y="792168"/>
                  <a:pt x="120043" y="1120251"/>
                  <a:pt x="46489" y="1204918"/>
                </a:cubicBezTo>
                <a:cubicBezTo>
                  <a:pt x="-27065" y="1289585"/>
                  <a:pt x="-78" y="1289056"/>
                  <a:pt x="36964" y="1233493"/>
                </a:cubicBezTo>
                <a:cubicBezTo>
                  <a:pt x="74006" y="1177931"/>
                  <a:pt x="245456" y="919168"/>
                  <a:pt x="268739" y="871543"/>
                </a:cubicBezTo>
                <a:cubicBezTo>
                  <a:pt x="292022" y="823918"/>
                  <a:pt x="135918" y="1058339"/>
                  <a:pt x="176664" y="947743"/>
                </a:cubicBezTo>
                <a:cubicBezTo>
                  <a:pt x="217410" y="837147"/>
                  <a:pt x="474056" y="275172"/>
                  <a:pt x="513214" y="207968"/>
                </a:cubicBezTo>
                <a:cubicBezTo>
                  <a:pt x="552372" y="140764"/>
                  <a:pt x="383039" y="574151"/>
                  <a:pt x="411614" y="544518"/>
                </a:cubicBezTo>
                <a:cubicBezTo>
                  <a:pt x="440189" y="514885"/>
                  <a:pt x="639156" y="99489"/>
                  <a:pt x="684664" y="30168"/>
                </a:cubicBezTo>
                <a:cubicBezTo>
                  <a:pt x="730172" y="-39153"/>
                  <a:pt x="666672" y="133355"/>
                  <a:pt x="684664" y="128593"/>
                </a:cubicBezTo>
                <a:cubicBezTo>
                  <a:pt x="702656" y="123830"/>
                  <a:pt x="786264" y="-16399"/>
                  <a:pt x="792614" y="1593"/>
                </a:cubicBezTo>
                <a:cubicBezTo>
                  <a:pt x="798964" y="19585"/>
                  <a:pt x="801610" y="121714"/>
                  <a:pt x="732289" y="2555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29BCD055-EC67-453B-A92C-8C57A954E941}"/>
              </a:ext>
            </a:extLst>
          </p:cNvPr>
          <p:cNvSpPr/>
          <p:nvPr/>
        </p:nvSpPr>
        <p:spPr>
          <a:xfrm>
            <a:off x="5936756" y="6059457"/>
            <a:ext cx="410119" cy="1703133"/>
          </a:xfrm>
          <a:custGeom>
            <a:avLst/>
            <a:gdLst>
              <a:gd name="connsiteX0" fmla="*/ 410069 w 410119"/>
              <a:gd name="connsiteY0" fmla="*/ 128618 h 1703133"/>
              <a:gd name="connsiteX1" fmla="*/ 165594 w 410119"/>
              <a:gd name="connsiteY1" fmla="*/ 522318 h 1703133"/>
              <a:gd name="connsiteX2" fmla="*/ 244969 w 410119"/>
              <a:gd name="connsiteY2" fmla="*/ 395318 h 1703133"/>
              <a:gd name="connsiteX3" fmla="*/ 102094 w 410119"/>
              <a:gd name="connsiteY3" fmla="*/ 1046193 h 1703133"/>
              <a:gd name="connsiteX4" fmla="*/ 111619 w 410119"/>
              <a:gd name="connsiteY4" fmla="*/ 808068 h 1703133"/>
              <a:gd name="connsiteX5" fmla="*/ 63994 w 410119"/>
              <a:gd name="connsiteY5" fmla="*/ 1624043 h 1703133"/>
              <a:gd name="connsiteX6" fmla="*/ 16369 w 410119"/>
              <a:gd name="connsiteY6" fmla="*/ 1643093 h 1703133"/>
              <a:gd name="connsiteX7" fmla="*/ 63994 w 410119"/>
              <a:gd name="connsiteY7" fmla="*/ 1373218 h 1703133"/>
              <a:gd name="connsiteX8" fmla="*/ 22719 w 410119"/>
              <a:gd name="connsiteY8" fmla="*/ 1017618 h 1703133"/>
              <a:gd name="connsiteX9" fmla="*/ 3669 w 410119"/>
              <a:gd name="connsiteY9" fmla="*/ 1446243 h 1703133"/>
              <a:gd name="connsiteX10" fmla="*/ 95744 w 410119"/>
              <a:gd name="connsiteY10" fmla="*/ 296893 h 1703133"/>
              <a:gd name="connsiteX11" fmla="*/ 73519 w 410119"/>
              <a:gd name="connsiteY11" fmla="*/ 382618 h 1703133"/>
              <a:gd name="connsiteX12" fmla="*/ 254494 w 410119"/>
              <a:gd name="connsiteY12" fmla="*/ 1618 h 1703133"/>
              <a:gd name="connsiteX13" fmla="*/ 187819 w 410119"/>
              <a:gd name="connsiteY13" fmla="*/ 239743 h 1703133"/>
              <a:gd name="connsiteX14" fmla="*/ 410069 w 410119"/>
              <a:gd name="connsiteY14" fmla="*/ 128618 h 170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119" h="1703133">
                <a:moveTo>
                  <a:pt x="410069" y="128618"/>
                </a:moveTo>
                <a:cubicBezTo>
                  <a:pt x="406365" y="175714"/>
                  <a:pt x="193111" y="477868"/>
                  <a:pt x="165594" y="522318"/>
                </a:cubicBezTo>
                <a:cubicBezTo>
                  <a:pt x="138077" y="566768"/>
                  <a:pt x="255552" y="308006"/>
                  <a:pt x="244969" y="395318"/>
                </a:cubicBezTo>
                <a:cubicBezTo>
                  <a:pt x="234386" y="482631"/>
                  <a:pt x="124319" y="977402"/>
                  <a:pt x="102094" y="1046193"/>
                </a:cubicBezTo>
                <a:cubicBezTo>
                  <a:pt x="79869" y="1114984"/>
                  <a:pt x="117969" y="711760"/>
                  <a:pt x="111619" y="808068"/>
                </a:cubicBezTo>
                <a:cubicBezTo>
                  <a:pt x="105269" y="904376"/>
                  <a:pt x="79869" y="1484872"/>
                  <a:pt x="63994" y="1624043"/>
                </a:cubicBezTo>
                <a:cubicBezTo>
                  <a:pt x="48119" y="1763214"/>
                  <a:pt x="16369" y="1684897"/>
                  <a:pt x="16369" y="1643093"/>
                </a:cubicBezTo>
                <a:cubicBezTo>
                  <a:pt x="16369" y="1601289"/>
                  <a:pt x="62936" y="1477464"/>
                  <a:pt x="63994" y="1373218"/>
                </a:cubicBezTo>
                <a:cubicBezTo>
                  <a:pt x="65052" y="1268972"/>
                  <a:pt x="32773" y="1005447"/>
                  <a:pt x="22719" y="1017618"/>
                </a:cubicBezTo>
                <a:cubicBezTo>
                  <a:pt x="12665" y="1029789"/>
                  <a:pt x="-8502" y="1566364"/>
                  <a:pt x="3669" y="1446243"/>
                </a:cubicBezTo>
                <a:cubicBezTo>
                  <a:pt x="15840" y="1326122"/>
                  <a:pt x="84102" y="474164"/>
                  <a:pt x="95744" y="296893"/>
                </a:cubicBezTo>
                <a:cubicBezTo>
                  <a:pt x="107386" y="119622"/>
                  <a:pt x="47061" y="431831"/>
                  <a:pt x="73519" y="382618"/>
                </a:cubicBezTo>
                <a:cubicBezTo>
                  <a:pt x="99977" y="333406"/>
                  <a:pt x="235444" y="25430"/>
                  <a:pt x="254494" y="1618"/>
                </a:cubicBezTo>
                <a:cubicBezTo>
                  <a:pt x="273544" y="-22194"/>
                  <a:pt x="165065" y="224397"/>
                  <a:pt x="187819" y="239743"/>
                </a:cubicBezTo>
                <a:cubicBezTo>
                  <a:pt x="210573" y="255089"/>
                  <a:pt x="413773" y="81522"/>
                  <a:pt x="410069" y="1286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F53E2517-3D49-4A0A-825B-A15C14DE8750}"/>
              </a:ext>
            </a:extLst>
          </p:cNvPr>
          <p:cNvSpPr/>
          <p:nvPr/>
        </p:nvSpPr>
        <p:spPr>
          <a:xfrm>
            <a:off x="3717609" y="7047613"/>
            <a:ext cx="1227246" cy="970377"/>
          </a:xfrm>
          <a:custGeom>
            <a:avLst/>
            <a:gdLst>
              <a:gd name="connsiteX0" fmla="*/ 1374 w 1227246"/>
              <a:gd name="connsiteY0" fmla="*/ 733254 h 970377"/>
              <a:gd name="connsiteX1" fmla="*/ 356974 w 1227246"/>
              <a:gd name="connsiteY1" fmla="*/ 752304 h 970377"/>
              <a:gd name="connsiteX2" fmla="*/ 335808 w 1227246"/>
              <a:gd name="connsiteY2" fmla="*/ 733254 h 970377"/>
              <a:gd name="connsiteX3" fmla="*/ 795124 w 1227246"/>
              <a:gd name="connsiteY3" fmla="*/ 506770 h 970377"/>
              <a:gd name="connsiteX4" fmla="*/ 701991 w 1227246"/>
              <a:gd name="connsiteY4" fmla="*/ 542754 h 970377"/>
              <a:gd name="connsiteX5" fmla="*/ 1220574 w 1227246"/>
              <a:gd name="connsiteY5" fmla="*/ 3004 h 970377"/>
              <a:gd name="connsiteX6" fmla="*/ 1008908 w 1227246"/>
              <a:gd name="connsiteY6" fmla="*/ 318387 h 970377"/>
              <a:gd name="connsiteX7" fmla="*/ 1201524 w 1227246"/>
              <a:gd name="connsiteY7" fmla="*/ 178687 h 970377"/>
              <a:gd name="connsiteX8" fmla="*/ 879791 w 1227246"/>
              <a:gd name="connsiteY8" fmla="*/ 574504 h 970377"/>
              <a:gd name="connsiteX9" fmla="*/ 1165541 w 1227246"/>
              <a:gd name="connsiteY9" fmla="*/ 426337 h 970377"/>
              <a:gd name="connsiteX10" fmla="*/ 740091 w 1227246"/>
              <a:gd name="connsiteY10" fmla="*/ 784054 h 970377"/>
              <a:gd name="connsiteX11" fmla="*/ 1019491 w 1227246"/>
              <a:gd name="connsiteY11" fmla="*/ 705737 h 970377"/>
              <a:gd name="connsiteX12" fmla="*/ 452224 w 1227246"/>
              <a:gd name="connsiteY12" fmla="*/ 864487 h 970377"/>
              <a:gd name="connsiteX13" fmla="*/ 750674 w 1227246"/>
              <a:gd name="connsiteY13" fmla="*/ 866604 h 970377"/>
              <a:gd name="connsiteX14" fmla="*/ 177058 w 1227246"/>
              <a:gd name="connsiteY14" fmla="*/ 862370 h 970377"/>
              <a:gd name="connsiteX15" fmla="*/ 507258 w 1227246"/>
              <a:gd name="connsiteY15" fmla="*/ 968204 h 970377"/>
              <a:gd name="connsiteX16" fmla="*/ 1374 w 1227246"/>
              <a:gd name="connsiteY16" fmla="*/ 733254 h 97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7246" h="970377">
                <a:moveTo>
                  <a:pt x="1374" y="733254"/>
                </a:moveTo>
                <a:cubicBezTo>
                  <a:pt x="-23673" y="697271"/>
                  <a:pt x="301235" y="752304"/>
                  <a:pt x="356974" y="752304"/>
                </a:cubicBezTo>
                <a:cubicBezTo>
                  <a:pt x="412713" y="752304"/>
                  <a:pt x="262783" y="774176"/>
                  <a:pt x="335808" y="733254"/>
                </a:cubicBezTo>
                <a:cubicBezTo>
                  <a:pt x="408833" y="692332"/>
                  <a:pt x="734094" y="538520"/>
                  <a:pt x="795124" y="506770"/>
                </a:cubicBezTo>
                <a:cubicBezTo>
                  <a:pt x="856155" y="475020"/>
                  <a:pt x="631083" y="626715"/>
                  <a:pt x="701991" y="542754"/>
                </a:cubicBezTo>
                <a:cubicBezTo>
                  <a:pt x="772899" y="458793"/>
                  <a:pt x="1169421" y="40398"/>
                  <a:pt x="1220574" y="3004"/>
                </a:cubicBezTo>
                <a:cubicBezTo>
                  <a:pt x="1271727" y="-34390"/>
                  <a:pt x="1012083" y="289106"/>
                  <a:pt x="1008908" y="318387"/>
                </a:cubicBezTo>
                <a:cubicBezTo>
                  <a:pt x="1005733" y="347667"/>
                  <a:pt x="1223043" y="136001"/>
                  <a:pt x="1201524" y="178687"/>
                </a:cubicBezTo>
                <a:cubicBezTo>
                  <a:pt x="1180005" y="221373"/>
                  <a:pt x="885788" y="533229"/>
                  <a:pt x="879791" y="574504"/>
                </a:cubicBezTo>
                <a:cubicBezTo>
                  <a:pt x="873794" y="615779"/>
                  <a:pt x="1188824" y="391412"/>
                  <a:pt x="1165541" y="426337"/>
                </a:cubicBezTo>
                <a:cubicBezTo>
                  <a:pt x="1142258" y="461262"/>
                  <a:pt x="764433" y="737487"/>
                  <a:pt x="740091" y="784054"/>
                </a:cubicBezTo>
                <a:cubicBezTo>
                  <a:pt x="715749" y="830621"/>
                  <a:pt x="1019491" y="705737"/>
                  <a:pt x="1019491" y="705737"/>
                </a:cubicBezTo>
                <a:cubicBezTo>
                  <a:pt x="971513" y="719142"/>
                  <a:pt x="497027" y="837676"/>
                  <a:pt x="452224" y="864487"/>
                </a:cubicBezTo>
                <a:cubicBezTo>
                  <a:pt x="407421" y="891298"/>
                  <a:pt x="750674" y="866604"/>
                  <a:pt x="750674" y="866604"/>
                </a:cubicBezTo>
                <a:cubicBezTo>
                  <a:pt x="704813" y="866251"/>
                  <a:pt x="217627" y="845437"/>
                  <a:pt x="177058" y="862370"/>
                </a:cubicBezTo>
                <a:cubicBezTo>
                  <a:pt x="136489" y="879303"/>
                  <a:pt x="535833" y="986901"/>
                  <a:pt x="507258" y="968204"/>
                </a:cubicBezTo>
                <a:cubicBezTo>
                  <a:pt x="478683" y="949507"/>
                  <a:pt x="26421" y="769237"/>
                  <a:pt x="1374" y="7332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64F7F470-A5B8-4847-A85C-27400822531C}"/>
              </a:ext>
            </a:extLst>
          </p:cNvPr>
          <p:cNvSpPr/>
          <p:nvPr/>
        </p:nvSpPr>
        <p:spPr>
          <a:xfrm>
            <a:off x="5001608" y="2538458"/>
            <a:ext cx="1003625" cy="1789894"/>
          </a:xfrm>
          <a:custGeom>
            <a:avLst/>
            <a:gdLst>
              <a:gd name="connsiteX0" fmla="*/ 27592 w 1003625"/>
              <a:gd name="connsiteY0" fmla="*/ 1542 h 1789894"/>
              <a:gd name="connsiteX1" fmla="*/ 44525 w 1003625"/>
              <a:gd name="connsiteY1" fmla="*/ 471442 h 1789894"/>
              <a:gd name="connsiteX2" fmla="*/ 61459 w 1003625"/>
              <a:gd name="connsiteY2" fmla="*/ 323275 h 1789894"/>
              <a:gd name="connsiteX3" fmla="*/ 391659 w 1003625"/>
              <a:gd name="connsiteY3" fmla="*/ 814342 h 1789894"/>
              <a:gd name="connsiteX4" fmla="*/ 281592 w 1003625"/>
              <a:gd name="connsiteY4" fmla="*/ 547642 h 1789894"/>
              <a:gd name="connsiteX5" fmla="*/ 692225 w 1003625"/>
              <a:gd name="connsiteY5" fmla="*/ 1199575 h 1789894"/>
              <a:gd name="connsiteX6" fmla="*/ 569459 w 1003625"/>
              <a:gd name="connsiteY6" fmla="*/ 797409 h 1789894"/>
              <a:gd name="connsiteX7" fmla="*/ 759959 w 1003625"/>
              <a:gd name="connsiteY7" fmla="*/ 1597509 h 1789894"/>
              <a:gd name="connsiteX8" fmla="*/ 764192 w 1003625"/>
              <a:gd name="connsiteY8" fmla="*/ 759309 h 1789894"/>
              <a:gd name="connsiteX9" fmla="*/ 997025 w 1003625"/>
              <a:gd name="connsiteY9" fmla="*/ 1788009 h 1789894"/>
              <a:gd name="connsiteX10" fmla="*/ 467859 w 1003625"/>
              <a:gd name="connsiteY10" fmla="*/ 446042 h 1789894"/>
              <a:gd name="connsiteX11" fmla="*/ 696459 w 1003625"/>
              <a:gd name="connsiteY11" fmla="*/ 920175 h 1789894"/>
              <a:gd name="connsiteX12" fmla="*/ 196925 w 1003625"/>
              <a:gd name="connsiteY12" fmla="*/ 14242 h 1789894"/>
              <a:gd name="connsiteX13" fmla="*/ 455159 w 1003625"/>
              <a:gd name="connsiteY13" fmla="*/ 657709 h 1789894"/>
              <a:gd name="connsiteX14" fmla="*/ 27592 w 1003625"/>
              <a:gd name="connsiteY14" fmla="*/ 1542 h 178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3625" h="1789894">
                <a:moveTo>
                  <a:pt x="27592" y="1542"/>
                </a:moveTo>
                <a:cubicBezTo>
                  <a:pt x="-40847" y="-29502"/>
                  <a:pt x="38881" y="417820"/>
                  <a:pt x="44525" y="471442"/>
                </a:cubicBezTo>
                <a:cubicBezTo>
                  <a:pt x="50170" y="525064"/>
                  <a:pt x="3603" y="266125"/>
                  <a:pt x="61459" y="323275"/>
                </a:cubicBezTo>
                <a:cubicBezTo>
                  <a:pt x="119315" y="380425"/>
                  <a:pt x="354970" y="776948"/>
                  <a:pt x="391659" y="814342"/>
                </a:cubicBezTo>
                <a:cubicBezTo>
                  <a:pt x="428348" y="851737"/>
                  <a:pt x="231498" y="483437"/>
                  <a:pt x="281592" y="547642"/>
                </a:cubicBezTo>
                <a:cubicBezTo>
                  <a:pt x="331686" y="611847"/>
                  <a:pt x="644247" y="1157947"/>
                  <a:pt x="692225" y="1199575"/>
                </a:cubicBezTo>
                <a:cubicBezTo>
                  <a:pt x="740203" y="1241203"/>
                  <a:pt x="558170" y="731087"/>
                  <a:pt x="569459" y="797409"/>
                </a:cubicBezTo>
                <a:cubicBezTo>
                  <a:pt x="580748" y="863731"/>
                  <a:pt x="727504" y="1603859"/>
                  <a:pt x="759959" y="1597509"/>
                </a:cubicBezTo>
                <a:cubicBezTo>
                  <a:pt x="792414" y="1591159"/>
                  <a:pt x="724681" y="727559"/>
                  <a:pt x="764192" y="759309"/>
                </a:cubicBezTo>
                <a:cubicBezTo>
                  <a:pt x="803703" y="791059"/>
                  <a:pt x="1046414" y="1840220"/>
                  <a:pt x="997025" y="1788009"/>
                </a:cubicBezTo>
                <a:cubicBezTo>
                  <a:pt x="947636" y="1735798"/>
                  <a:pt x="517953" y="590681"/>
                  <a:pt x="467859" y="446042"/>
                </a:cubicBezTo>
                <a:cubicBezTo>
                  <a:pt x="417765" y="301403"/>
                  <a:pt x="741615" y="992142"/>
                  <a:pt x="696459" y="920175"/>
                </a:cubicBezTo>
                <a:cubicBezTo>
                  <a:pt x="651303" y="848208"/>
                  <a:pt x="237142" y="57986"/>
                  <a:pt x="196925" y="14242"/>
                </a:cubicBezTo>
                <a:cubicBezTo>
                  <a:pt x="156708" y="-29502"/>
                  <a:pt x="479148" y="659826"/>
                  <a:pt x="455159" y="657709"/>
                </a:cubicBezTo>
                <a:cubicBezTo>
                  <a:pt x="431170" y="655592"/>
                  <a:pt x="96031" y="32586"/>
                  <a:pt x="27592" y="15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F93503F2-E39A-41DF-98AB-ED1A7294E55D}"/>
              </a:ext>
            </a:extLst>
          </p:cNvPr>
          <p:cNvSpPr/>
          <p:nvPr/>
        </p:nvSpPr>
        <p:spPr>
          <a:xfrm>
            <a:off x="5473407" y="3789850"/>
            <a:ext cx="896045" cy="1525337"/>
          </a:xfrm>
          <a:custGeom>
            <a:avLst/>
            <a:gdLst>
              <a:gd name="connsiteX0" fmla="*/ 393993 w 896045"/>
              <a:gd name="connsiteY0" fmla="*/ 388450 h 1525337"/>
              <a:gd name="connsiteX1" fmla="*/ 817326 w 896045"/>
              <a:gd name="connsiteY1" fmla="*/ 799083 h 1525337"/>
              <a:gd name="connsiteX2" fmla="*/ 677626 w 896045"/>
              <a:gd name="connsiteY2" fmla="*/ 710183 h 1525337"/>
              <a:gd name="connsiteX3" fmla="*/ 880826 w 896045"/>
              <a:gd name="connsiteY3" fmla="*/ 1264750 h 1525337"/>
              <a:gd name="connsiteX4" fmla="*/ 872360 w 896045"/>
              <a:gd name="connsiteY4" fmla="*/ 998050 h 1525337"/>
              <a:gd name="connsiteX5" fmla="*/ 800393 w 896045"/>
              <a:gd name="connsiteY5" fmla="*/ 1522983 h 1525337"/>
              <a:gd name="connsiteX6" fmla="*/ 546393 w 896045"/>
              <a:gd name="connsiteY6" fmla="*/ 748283 h 1525337"/>
              <a:gd name="connsiteX7" fmla="*/ 787693 w 896045"/>
              <a:gd name="connsiteY7" fmla="*/ 1188550 h 1525337"/>
              <a:gd name="connsiteX8" fmla="*/ 478660 w 896045"/>
              <a:gd name="connsiteY8" fmla="*/ 506983 h 1525337"/>
              <a:gd name="connsiteX9" fmla="*/ 293 w 896045"/>
              <a:gd name="connsiteY9" fmla="*/ 3217 h 1525337"/>
              <a:gd name="connsiteX10" fmla="*/ 550626 w 896045"/>
              <a:gd name="connsiteY10" fmla="*/ 748283 h 1525337"/>
              <a:gd name="connsiteX11" fmla="*/ 393993 w 896045"/>
              <a:gd name="connsiteY11" fmla="*/ 388450 h 152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045" h="1525337">
                <a:moveTo>
                  <a:pt x="393993" y="388450"/>
                </a:moveTo>
                <a:cubicBezTo>
                  <a:pt x="438443" y="396917"/>
                  <a:pt x="770054" y="745461"/>
                  <a:pt x="817326" y="799083"/>
                </a:cubicBezTo>
                <a:cubicBezTo>
                  <a:pt x="864598" y="852705"/>
                  <a:pt x="667043" y="632572"/>
                  <a:pt x="677626" y="710183"/>
                </a:cubicBezTo>
                <a:cubicBezTo>
                  <a:pt x="688209" y="787794"/>
                  <a:pt x="848370" y="1216772"/>
                  <a:pt x="880826" y="1264750"/>
                </a:cubicBezTo>
                <a:cubicBezTo>
                  <a:pt x="913282" y="1312728"/>
                  <a:pt x="885765" y="955011"/>
                  <a:pt x="872360" y="998050"/>
                </a:cubicBezTo>
                <a:cubicBezTo>
                  <a:pt x="858955" y="1041089"/>
                  <a:pt x="854721" y="1564611"/>
                  <a:pt x="800393" y="1522983"/>
                </a:cubicBezTo>
                <a:cubicBezTo>
                  <a:pt x="746065" y="1481355"/>
                  <a:pt x="548510" y="804022"/>
                  <a:pt x="546393" y="748283"/>
                </a:cubicBezTo>
                <a:cubicBezTo>
                  <a:pt x="544276" y="692544"/>
                  <a:pt x="798982" y="1228767"/>
                  <a:pt x="787693" y="1188550"/>
                </a:cubicBezTo>
                <a:cubicBezTo>
                  <a:pt x="776404" y="1148333"/>
                  <a:pt x="609893" y="704538"/>
                  <a:pt x="478660" y="506983"/>
                </a:cubicBezTo>
                <a:cubicBezTo>
                  <a:pt x="347427" y="309428"/>
                  <a:pt x="-11701" y="-37000"/>
                  <a:pt x="293" y="3217"/>
                </a:cubicBezTo>
                <a:cubicBezTo>
                  <a:pt x="12287" y="43434"/>
                  <a:pt x="483598" y="681255"/>
                  <a:pt x="550626" y="748283"/>
                </a:cubicBezTo>
                <a:cubicBezTo>
                  <a:pt x="617654" y="815311"/>
                  <a:pt x="349543" y="379983"/>
                  <a:pt x="393993" y="3884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8CCC32C2-78E9-4A78-92B5-8706475735FF}"/>
              </a:ext>
            </a:extLst>
          </p:cNvPr>
          <p:cNvSpPr/>
          <p:nvPr/>
        </p:nvSpPr>
        <p:spPr>
          <a:xfrm>
            <a:off x="6313385" y="4785365"/>
            <a:ext cx="470595" cy="645792"/>
          </a:xfrm>
          <a:custGeom>
            <a:avLst/>
            <a:gdLst>
              <a:gd name="connsiteX0" fmla="*/ 470532 w 470595"/>
              <a:gd name="connsiteY0" fmla="*/ 118952 h 645792"/>
              <a:gd name="connsiteX1" fmla="*/ 303315 w 470595"/>
              <a:gd name="connsiteY1" fmla="*/ 269235 h 645792"/>
              <a:gd name="connsiteX2" fmla="*/ 362582 w 470595"/>
              <a:gd name="connsiteY2" fmla="*/ 224785 h 645792"/>
              <a:gd name="connsiteX3" fmla="*/ 218648 w 470595"/>
              <a:gd name="connsiteY3" fmla="*/ 427985 h 645792"/>
              <a:gd name="connsiteX4" fmla="*/ 246165 w 470595"/>
              <a:gd name="connsiteY4" fmla="*/ 328502 h 645792"/>
              <a:gd name="connsiteX5" fmla="*/ 199598 w 470595"/>
              <a:gd name="connsiteY5" fmla="*/ 641768 h 645792"/>
              <a:gd name="connsiteX6" fmla="*/ 110698 w 470595"/>
              <a:gd name="connsiteY6" fmla="*/ 485135 h 645792"/>
              <a:gd name="connsiteX7" fmla="*/ 632 w 470595"/>
              <a:gd name="connsiteY7" fmla="*/ 184568 h 645792"/>
              <a:gd name="connsiteX8" fmla="*/ 163615 w 470595"/>
              <a:gd name="connsiteY8" fmla="*/ 468202 h 645792"/>
              <a:gd name="connsiteX9" fmla="*/ 32382 w 470595"/>
              <a:gd name="connsiteY9" fmla="*/ 23702 h 645792"/>
              <a:gd name="connsiteX10" fmla="*/ 119165 w 470595"/>
              <a:gd name="connsiteY10" fmla="*/ 220552 h 645792"/>
              <a:gd name="connsiteX11" fmla="*/ 318132 w 470595"/>
              <a:gd name="connsiteY11" fmla="*/ 131652 h 645792"/>
              <a:gd name="connsiteX12" fmla="*/ 430315 w 470595"/>
              <a:gd name="connsiteY12" fmla="*/ 418 h 645792"/>
              <a:gd name="connsiteX13" fmla="*/ 324482 w 470595"/>
              <a:gd name="connsiteY13" fmla="*/ 178218 h 645792"/>
              <a:gd name="connsiteX14" fmla="*/ 470532 w 470595"/>
              <a:gd name="connsiteY14" fmla="*/ 118952 h 6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0595" h="645792">
                <a:moveTo>
                  <a:pt x="470532" y="118952"/>
                </a:moveTo>
                <a:cubicBezTo>
                  <a:pt x="467004" y="134121"/>
                  <a:pt x="321307" y="251596"/>
                  <a:pt x="303315" y="269235"/>
                </a:cubicBezTo>
                <a:cubicBezTo>
                  <a:pt x="285323" y="286874"/>
                  <a:pt x="376693" y="198327"/>
                  <a:pt x="362582" y="224785"/>
                </a:cubicBezTo>
                <a:cubicBezTo>
                  <a:pt x="348471" y="251243"/>
                  <a:pt x="238051" y="410699"/>
                  <a:pt x="218648" y="427985"/>
                </a:cubicBezTo>
                <a:cubicBezTo>
                  <a:pt x="199245" y="445271"/>
                  <a:pt x="249340" y="292872"/>
                  <a:pt x="246165" y="328502"/>
                </a:cubicBezTo>
                <a:cubicBezTo>
                  <a:pt x="242990" y="364132"/>
                  <a:pt x="222176" y="615663"/>
                  <a:pt x="199598" y="641768"/>
                </a:cubicBezTo>
                <a:cubicBezTo>
                  <a:pt x="177020" y="667873"/>
                  <a:pt x="143859" y="561335"/>
                  <a:pt x="110698" y="485135"/>
                </a:cubicBezTo>
                <a:cubicBezTo>
                  <a:pt x="77537" y="408935"/>
                  <a:pt x="-8187" y="187390"/>
                  <a:pt x="632" y="184568"/>
                </a:cubicBezTo>
                <a:cubicBezTo>
                  <a:pt x="9451" y="181746"/>
                  <a:pt x="158323" y="495013"/>
                  <a:pt x="163615" y="468202"/>
                </a:cubicBezTo>
                <a:cubicBezTo>
                  <a:pt x="168907" y="441391"/>
                  <a:pt x="39790" y="64977"/>
                  <a:pt x="32382" y="23702"/>
                </a:cubicBezTo>
                <a:cubicBezTo>
                  <a:pt x="24974" y="-17573"/>
                  <a:pt x="71540" y="202560"/>
                  <a:pt x="119165" y="220552"/>
                </a:cubicBezTo>
                <a:cubicBezTo>
                  <a:pt x="166790" y="238544"/>
                  <a:pt x="266274" y="168341"/>
                  <a:pt x="318132" y="131652"/>
                </a:cubicBezTo>
                <a:cubicBezTo>
                  <a:pt x="369990" y="94963"/>
                  <a:pt x="429257" y="-7343"/>
                  <a:pt x="430315" y="418"/>
                </a:cubicBezTo>
                <a:cubicBezTo>
                  <a:pt x="431373" y="8179"/>
                  <a:pt x="320601" y="160226"/>
                  <a:pt x="324482" y="178218"/>
                </a:cubicBezTo>
                <a:cubicBezTo>
                  <a:pt x="328362" y="196210"/>
                  <a:pt x="474060" y="103783"/>
                  <a:pt x="470532" y="1189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463CAEF9-4B46-45EC-80D8-97B36F113999}"/>
              </a:ext>
            </a:extLst>
          </p:cNvPr>
          <p:cNvSpPr/>
          <p:nvPr/>
        </p:nvSpPr>
        <p:spPr>
          <a:xfrm>
            <a:off x="6585459" y="4838914"/>
            <a:ext cx="492057" cy="699036"/>
          </a:xfrm>
          <a:custGeom>
            <a:avLst/>
            <a:gdLst>
              <a:gd name="connsiteX0" fmla="*/ 75691 w 492057"/>
              <a:gd name="connsiteY0" fmla="*/ 61169 h 699036"/>
              <a:gd name="connsiteX1" fmla="*/ 304291 w 492057"/>
              <a:gd name="connsiteY1" fmla="*/ 1903 h 699036"/>
              <a:gd name="connsiteX2" fmla="*/ 302174 w 492057"/>
              <a:gd name="connsiteY2" fmla="*/ 14603 h 699036"/>
              <a:gd name="connsiteX3" fmla="*/ 359324 w 492057"/>
              <a:gd name="connsiteY3" fmla="*/ 14603 h 699036"/>
              <a:gd name="connsiteX4" fmla="*/ 460924 w 492057"/>
              <a:gd name="connsiteY4" fmla="*/ 186053 h 699036"/>
              <a:gd name="connsiteX5" fmla="*/ 443991 w 492057"/>
              <a:gd name="connsiteY5" fmla="*/ 111969 h 699036"/>
              <a:gd name="connsiteX6" fmla="*/ 469391 w 492057"/>
              <a:gd name="connsiteY6" fmla="*/ 296119 h 699036"/>
              <a:gd name="connsiteX7" fmla="*/ 484208 w 492057"/>
              <a:gd name="connsiteY7" fmla="*/ 219919 h 699036"/>
              <a:gd name="connsiteX8" fmla="*/ 456691 w 492057"/>
              <a:gd name="connsiteY8" fmla="*/ 397719 h 699036"/>
              <a:gd name="connsiteX9" fmla="*/ 488441 w 492057"/>
              <a:gd name="connsiteY9" fmla="*/ 306703 h 699036"/>
              <a:gd name="connsiteX10" fmla="*/ 355091 w 492057"/>
              <a:gd name="connsiteY10" fmla="*/ 596686 h 699036"/>
              <a:gd name="connsiteX11" fmla="*/ 355091 w 492057"/>
              <a:gd name="connsiteY11" fmla="*/ 679236 h 699036"/>
              <a:gd name="connsiteX12" fmla="*/ 437641 w 492057"/>
              <a:gd name="connsiteY12" fmla="*/ 255903 h 699036"/>
              <a:gd name="connsiteX13" fmla="*/ 410124 w 492057"/>
              <a:gd name="connsiteY13" fmla="*/ 253786 h 699036"/>
              <a:gd name="connsiteX14" fmla="*/ 293708 w 492057"/>
              <a:gd name="connsiteY14" fmla="*/ 48469 h 699036"/>
              <a:gd name="connsiteX15" fmla="*/ 12191 w 492057"/>
              <a:gd name="connsiteY15" fmla="*/ 232619 h 699036"/>
              <a:gd name="connsiteX16" fmla="*/ 46058 w 492057"/>
              <a:gd name="connsiteY16" fmla="*/ 139486 h 699036"/>
              <a:gd name="connsiteX17" fmla="*/ 1608 w 492057"/>
              <a:gd name="connsiteY17" fmla="*/ 169119 h 699036"/>
              <a:gd name="connsiteX18" fmla="*/ 75691 w 492057"/>
              <a:gd name="connsiteY18" fmla="*/ 61169 h 69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2057" h="699036">
                <a:moveTo>
                  <a:pt x="75691" y="61169"/>
                </a:moveTo>
                <a:cubicBezTo>
                  <a:pt x="126138" y="33300"/>
                  <a:pt x="266544" y="9664"/>
                  <a:pt x="304291" y="1903"/>
                </a:cubicBezTo>
                <a:cubicBezTo>
                  <a:pt x="342038" y="-5858"/>
                  <a:pt x="293002" y="12486"/>
                  <a:pt x="302174" y="14603"/>
                </a:cubicBezTo>
                <a:cubicBezTo>
                  <a:pt x="311346" y="16720"/>
                  <a:pt x="332866" y="-13972"/>
                  <a:pt x="359324" y="14603"/>
                </a:cubicBezTo>
                <a:cubicBezTo>
                  <a:pt x="385782" y="43178"/>
                  <a:pt x="446813" y="169825"/>
                  <a:pt x="460924" y="186053"/>
                </a:cubicBezTo>
                <a:cubicBezTo>
                  <a:pt x="475035" y="202281"/>
                  <a:pt x="442580" y="93625"/>
                  <a:pt x="443991" y="111969"/>
                </a:cubicBezTo>
                <a:cubicBezTo>
                  <a:pt x="445402" y="130313"/>
                  <a:pt x="462688" y="278127"/>
                  <a:pt x="469391" y="296119"/>
                </a:cubicBezTo>
                <a:cubicBezTo>
                  <a:pt x="476094" y="314111"/>
                  <a:pt x="486325" y="202986"/>
                  <a:pt x="484208" y="219919"/>
                </a:cubicBezTo>
                <a:cubicBezTo>
                  <a:pt x="482091" y="236852"/>
                  <a:pt x="455986" y="383255"/>
                  <a:pt x="456691" y="397719"/>
                </a:cubicBezTo>
                <a:cubicBezTo>
                  <a:pt x="457396" y="412183"/>
                  <a:pt x="505374" y="273542"/>
                  <a:pt x="488441" y="306703"/>
                </a:cubicBezTo>
                <a:cubicBezTo>
                  <a:pt x="471508" y="339864"/>
                  <a:pt x="377316" y="534597"/>
                  <a:pt x="355091" y="596686"/>
                </a:cubicBezTo>
                <a:cubicBezTo>
                  <a:pt x="332866" y="658775"/>
                  <a:pt x="341333" y="736033"/>
                  <a:pt x="355091" y="679236"/>
                </a:cubicBezTo>
                <a:cubicBezTo>
                  <a:pt x="368849" y="622439"/>
                  <a:pt x="428469" y="326811"/>
                  <a:pt x="437641" y="255903"/>
                </a:cubicBezTo>
                <a:cubicBezTo>
                  <a:pt x="446813" y="184995"/>
                  <a:pt x="434113" y="288358"/>
                  <a:pt x="410124" y="253786"/>
                </a:cubicBezTo>
                <a:cubicBezTo>
                  <a:pt x="386135" y="219214"/>
                  <a:pt x="360030" y="51997"/>
                  <a:pt x="293708" y="48469"/>
                </a:cubicBezTo>
                <a:cubicBezTo>
                  <a:pt x="227386" y="44941"/>
                  <a:pt x="53466" y="217450"/>
                  <a:pt x="12191" y="232619"/>
                </a:cubicBezTo>
                <a:cubicBezTo>
                  <a:pt x="-29084" y="247788"/>
                  <a:pt x="47822" y="150069"/>
                  <a:pt x="46058" y="139486"/>
                </a:cubicBezTo>
                <a:cubicBezTo>
                  <a:pt x="44294" y="128903"/>
                  <a:pt x="-9328" y="180055"/>
                  <a:pt x="1608" y="169119"/>
                </a:cubicBezTo>
                <a:cubicBezTo>
                  <a:pt x="12544" y="158183"/>
                  <a:pt x="25244" y="89038"/>
                  <a:pt x="75691" y="61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5DA3BB11-96D4-4E63-B41A-B7D404A1103A}"/>
              </a:ext>
            </a:extLst>
          </p:cNvPr>
          <p:cNvSpPr/>
          <p:nvPr/>
        </p:nvSpPr>
        <p:spPr>
          <a:xfrm>
            <a:off x="6523039" y="5046985"/>
            <a:ext cx="265420" cy="312314"/>
          </a:xfrm>
          <a:custGeom>
            <a:avLst/>
            <a:gdLst>
              <a:gd name="connsiteX0" fmla="*/ 74611 w 265420"/>
              <a:gd name="connsiteY0" fmla="*/ 1265 h 312314"/>
              <a:gd name="connsiteX1" fmla="*/ 135994 w 265420"/>
              <a:gd name="connsiteY1" fmla="*/ 147315 h 312314"/>
              <a:gd name="connsiteX2" fmla="*/ 110594 w 265420"/>
              <a:gd name="connsiteY2" fmla="*/ 128265 h 312314"/>
              <a:gd name="connsiteX3" fmla="*/ 265111 w 265420"/>
              <a:gd name="connsiteY3" fmla="*/ 170598 h 312314"/>
              <a:gd name="connsiteX4" fmla="*/ 150811 w 265420"/>
              <a:gd name="connsiteY4" fmla="*/ 187532 h 312314"/>
              <a:gd name="connsiteX5" fmla="*/ 163511 w 265420"/>
              <a:gd name="connsiteY5" fmla="*/ 291248 h 312314"/>
              <a:gd name="connsiteX6" fmla="*/ 87311 w 265420"/>
              <a:gd name="connsiteY6" fmla="*/ 179065 h 312314"/>
              <a:gd name="connsiteX7" fmla="*/ 21694 w 265420"/>
              <a:gd name="connsiteY7" fmla="*/ 124032 h 312314"/>
              <a:gd name="connsiteX8" fmla="*/ 23811 w 265420"/>
              <a:gd name="connsiteY8" fmla="*/ 193882 h 312314"/>
              <a:gd name="connsiteX9" fmla="*/ 528 w 265420"/>
              <a:gd name="connsiteY9" fmla="*/ 310298 h 312314"/>
              <a:gd name="connsiteX10" fmla="*/ 15344 w 265420"/>
              <a:gd name="connsiteY10" fmla="*/ 88048 h 312314"/>
              <a:gd name="connsiteX11" fmla="*/ 74611 w 265420"/>
              <a:gd name="connsiteY11" fmla="*/ 1265 h 31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420" h="312314">
                <a:moveTo>
                  <a:pt x="74611" y="1265"/>
                </a:moveTo>
                <a:cubicBezTo>
                  <a:pt x="94719" y="11143"/>
                  <a:pt x="129997" y="126148"/>
                  <a:pt x="135994" y="147315"/>
                </a:cubicBezTo>
                <a:cubicBezTo>
                  <a:pt x="141991" y="168482"/>
                  <a:pt x="89075" y="124385"/>
                  <a:pt x="110594" y="128265"/>
                </a:cubicBezTo>
                <a:cubicBezTo>
                  <a:pt x="132113" y="132145"/>
                  <a:pt x="258408" y="160720"/>
                  <a:pt x="265111" y="170598"/>
                </a:cubicBezTo>
                <a:cubicBezTo>
                  <a:pt x="271814" y="180476"/>
                  <a:pt x="167744" y="167424"/>
                  <a:pt x="150811" y="187532"/>
                </a:cubicBezTo>
                <a:cubicBezTo>
                  <a:pt x="133878" y="207640"/>
                  <a:pt x="174094" y="292659"/>
                  <a:pt x="163511" y="291248"/>
                </a:cubicBezTo>
                <a:cubicBezTo>
                  <a:pt x="152928" y="289837"/>
                  <a:pt x="110947" y="206934"/>
                  <a:pt x="87311" y="179065"/>
                </a:cubicBezTo>
                <a:cubicBezTo>
                  <a:pt x="63675" y="151196"/>
                  <a:pt x="32277" y="121562"/>
                  <a:pt x="21694" y="124032"/>
                </a:cubicBezTo>
                <a:cubicBezTo>
                  <a:pt x="11111" y="126502"/>
                  <a:pt x="27339" y="162838"/>
                  <a:pt x="23811" y="193882"/>
                </a:cubicBezTo>
                <a:cubicBezTo>
                  <a:pt x="20283" y="224926"/>
                  <a:pt x="1939" y="327937"/>
                  <a:pt x="528" y="310298"/>
                </a:cubicBezTo>
                <a:cubicBezTo>
                  <a:pt x="-883" y="292659"/>
                  <a:pt x="-531" y="134967"/>
                  <a:pt x="15344" y="88048"/>
                </a:cubicBezTo>
                <a:cubicBezTo>
                  <a:pt x="31219" y="41129"/>
                  <a:pt x="54503" y="-8613"/>
                  <a:pt x="74611" y="12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4DC7AA39-EF50-46A0-9CBC-123546185EFC}"/>
              </a:ext>
            </a:extLst>
          </p:cNvPr>
          <p:cNvSpPr/>
          <p:nvPr/>
        </p:nvSpPr>
        <p:spPr>
          <a:xfrm>
            <a:off x="6895972" y="4997343"/>
            <a:ext cx="61548" cy="374430"/>
          </a:xfrm>
          <a:custGeom>
            <a:avLst/>
            <a:gdLst>
              <a:gd name="connsiteX0" fmla="*/ 50928 w 61548"/>
              <a:gd name="connsiteY0" fmla="*/ 107 h 374430"/>
              <a:gd name="connsiteX1" fmla="*/ 27645 w 61548"/>
              <a:gd name="connsiteY1" fmla="*/ 203307 h 374430"/>
              <a:gd name="connsiteX2" fmla="*/ 61511 w 61548"/>
              <a:gd name="connsiteY2" fmla="*/ 65724 h 374430"/>
              <a:gd name="connsiteX3" fmla="*/ 33995 w 61548"/>
              <a:gd name="connsiteY3" fmla="*/ 254107 h 374430"/>
              <a:gd name="connsiteX4" fmla="*/ 19178 w 61548"/>
              <a:gd name="connsiteY4" fmla="*/ 370524 h 374430"/>
              <a:gd name="connsiteX5" fmla="*/ 23411 w 61548"/>
              <a:gd name="connsiteY5" fmla="*/ 112290 h 374430"/>
              <a:gd name="connsiteX6" fmla="*/ 19178 w 61548"/>
              <a:gd name="connsiteY6" fmla="*/ 72074 h 374430"/>
              <a:gd name="connsiteX7" fmla="*/ 128 w 61548"/>
              <a:gd name="connsiteY7" fmla="*/ 173674 h 374430"/>
              <a:gd name="connsiteX8" fmla="*/ 50928 w 61548"/>
              <a:gd name="connsiteY8" fmla="*/ 107 h 37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48" h="374430">
                <a:moveTo>
                  <a:pt x="50928" y="107"/>
                </a:moveTo>
                <a:cubicBezTo>
                  <a:pt x="55514" y="5046"/>
                  <a:pt x="25881" y="192371"/>
                  <a:pt x="27645" y="203307"/>
                </a:cubicBezTo>
                <a:cubicBezTo>
                  <a:pt x="29409" y="214243"/>
                  <a:pt x="60453" y="57257"/>
                  <a:pt x="61511" y="65724"/>
                </a:cubicBezTo>
                <a:cubicBezTo>
                  <a:pt x="62569" y="74191"/>
                  <a:pt x="41050" y="203307"/>
                  <a:pt x="33995" y="254107"/>
                </a:cubicBezTo>
                <a:cubicBezTo>
                  <a:pt x="26939" y="304907"/>
                  <a:pt x="20942" y="394160"/>
                  <a:pt x="19178" y="370524"/>
                </a:cubicBezTo>
                <a:cubicBezTo>
                  <a:pt x="17414" y="346888"/>
                  <a:pt x="23411" y="162032"/>
                  <a:pt x="23411" y="112290"/>
                </a:cubicBezTo>
                <a:cubicBezTo>
                  <a:pt x="23411" y="62548"/>
                  <a:pt x="23058" y="61843"/>
                  <a:pt x="19178" y="72074"/>
                </a:cubicBezTo>
                <a:cubicBezTo>
                  <a:pt x="15298" y="82305"/>
                  <a:pt x="-1636" y="186021"/>
                  <a:pt x="128" y="173674"/>
                </a:cubicBezTo>
                <a:cubicBezTo>
                  <a:pt x="1892" y="161327"/>
                  <a:pt x="46342" y="-4832"/>
                  <a:pt x="50928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77D25264-E2C4-43A6-88C8-E6585D3107AD}"/>
              </a:ext>
            </a:extLst>
          </p:cNvPr>
          <p:cNvSpPr/>
          <p:nvPr/>
        </p:nvSpPr>
        <p:spPr>
          <a:xfrm>
            <a:off x="6475464" y="5642897"/>
            <a:ext cx="257867" cy="61944"/>
          </a:xfrm>
          <a:custGeom>
            <a:avLst/>
            <a:gdLst>
              <a:gd name="connsiteX0" fmla="*/ 1536 w 257867"/>
              <a:gd name="connsiteY0" fmla="*/ 50936 h 61944"/>
              <a:gd name="connsiteX1" fmla="*/ 117953 w 257867"/>
              <a:gd name="connsiteY1" fmla="*/ 136 h 61944"/>
              <a:gd name="connsiteX2" fmla="*/ 257653 w 257867"/>
              <a:gd name="connsiteY2" fmla="*/ 36120 h 61944"/>
              <a:gd name="connsiteX3" fmla="*/ 147586 w 257867"/>
              <a:gd name="connsiteY3" fmla="*/ 40353 h 61944"/>
              <a:gd name="connsiteX4" fmla="*/ 56569 w 257867"/>
              <a:gd name="connsiteY4" fmla="*/ 61520 h 61944"/>
              <a:gd name="connsiteX5" fmla="*/ 1536 w 257867"/>
              <a:gd name="connsiteY5" fmla="*/ 50936 h 6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67" h="61944">
                <a:moveTo>
                  <a:pt x="1536" y="50936"/>
                </a:moveTo>
                <a:cubicBezTo>
                  <a:pt x="11767" y="40705"/>
                  <a:pt x="75267" y="2605"/>
                  <a:pt x="117953" y="136"/>
                </a:cubicBezTo>
                <a:cubicBezTo>
                  <a:pt x="160639" y="-2333"/>
                  <a:pt x="252714" y="29417"/>
                  <a:pt x="257653" y="36120"/>
                </a:cubicBezTo>
                <a:cubicBezTo>
                  <a:pt x="262592" y="42823"/>
                  <a:pt x="181100" y="36120"/>
                  <a:pt x="147586" y="40353"/>
                </a:cubicBezTo>
                <a:cubicBezTo>
                  <a:pt x="114072" y="44586"/>
                  <a:pt x="78441" y="60109"/>
                  <a:pt x="56569" y="61520"/>
                </a:cubicBezTo>
                <a:cubicBezTo>
                  <a:pt x="34697" y="62931"/>
                  <a:pt x="-8695" y="61167"/>
                  <a:pt x="1536" y="509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9E9D0B56-F3C2-4AD0-9605-7CF234AF58F0}"/>
              </a:ext>
            </a:extLst>
          </p:cNvPr>
          <p:cNvSpPr/>
          <p:nvPr/>
        </p:nvSpPr>
        <p:spPr>
          <a:xfrm>
            <a:off x="6711569" y="5640873"/>
            <a:ext cx="209627" cy="130979"/>
          </a:xfrm>
          <a:custGeom>
            <a:avLst/>
            <a:gdLst>
              <a:gd name="connsiteX0" fmla="*/ 203581 w 209627"/>
              <a:gd name="connsiteY0" fmla="*/ 44 h 130979"/>
              <a:gd name="connsiteX1" fmla="*/ 381 w 209627"/>
              <a:gd name="connsiteY1" fmla="*/ 129160 h 130979"/>
              <a:gd name="connsiteX2" fmla="*/ 152781 w 209627"/>
              <a:gd name="connsiteY2" fmla="*/ 78360 h 130979"/>
              <a:gd name="connsiteX3" fmla="*/ 154898 w 209627"/>
              <a:gd name="connsiteY3" fmla="*/ 114344 h 130979"/>
              <a:gd name="connsiteX4" fmla="*/ 203581 w 209627"/>
              <a:gd name="connsiteY4" fmla="*/ 44 h 13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27" h="130979">
                <a:moveTo>
                  <a:pt x="203581" y="44"/>
                </a:moveTo>
                <a:cubicBezTo>
                  <a:pt x="177828" y="2513"/>
                  <a:pt x="8848" y="116107"/>
                  <a:pt x="381" y="129160"/>
                </a:cubicBezTo>
                <a:cubicBezTo>
                  <a:pt x="-8086" y="142213"/>
                  <a:pt x="127028" y="80829"/>
                  <a:pt x="152781" y="78360"/>
                </a:cubicBezTo>
                <a:cubicBezTo>
                  <a:pt x="178534" y="75891"/>
                  <a:pt x="144668" y="129161"/>
                  <a:pt x="154898" y="114344"/>
                </a:cubicBezTo>
                <a:cubicBezTo>
                  <a:pt x="165128" y="99527"/>
                  <a:pt x="229334" y="-2425"/>
                  <a:pt x="203581" y="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AE5825C2-AF70-4F65-9414-6CA03014DA2A}"/>
              </a:ext>
            </a:extLst>
          </p:cNvPr>
          <p:cNvSpPr/>
          <p:nvPr/>
        </p:nvSpPr>
        <p:spPr>
          <a:xfrm>
            <a:off x="6580516" y="5808133"/>
            <a:ext cx="295410" cy="242066"/>
          </a:xfrm>
          <a:custGeom>
            <a:avLst/>
            <a:gdLst>
              <a:gd name="connsiteX0" fmla="*/ 294417 w 295410"/>
              <a:gd name="connsiteY0" fmla="*/ 0 h 242066"/>
              <a:gd name="connsiteX1" fmla="*/ 2317 w 295410"/>
              <a:gd name="connsiteY1" fmla="*/ 237067 h 242066"/>
              <a:gd name="connsiteX2" fmla="*/ 154717 w 295410"/>
              <a:gd name="connsiteY2" fmla="*/ 143934 h 242066"/>
              <a:gd name="connsiteX3" fmla="*/ 99684 w 295410"/>
              <a:gd name="connsiteY3" fmla="*/ 239184 h 242066"/>
              <a:gd name="connsiteX4" fmla="*/ 294417 w 295410"/>
              <a:gd name="connsiteY4" fmla="*/ 0 h 24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10" h="242066">
                <a:moveTo>
                  <a:pt x="294417" y="0"/>
                </a:moveTo>
                <a:cubicBezTo>
                  <a:pt x="278189" y="-353"/>
                  <a:pt x="25600" y="213078"/>
                  <a:pt x="2317" y="237067"/>
                </a:cubicBezTo>
                <a:cubicBezTo>
                  <a:pt x="-20966" y="261056"/>
                  <a:pt x="138489" y="143581"/>
                  <a:pt x="154717" y="143934"/>
                </a:cubicBezTo>
                <a:cubicBezTo>
                  <a:pt x="170945" y="144287"/>
                  <a:pt x="76401" y="261762"/>
                  <a:pt x="99684" y="239184"/>
                </a:cubicBezTo>
                <a:cubicBezTo>
                  <a:pt x="122967" y="216606"/>
                  <a:pt x="310645" y="353"/>
                  <a:pt x="29441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4F8011FE-68B8-43CD-9254-C308BDF6E9BC}"/>
              </a:ext>
            </a:extLst>
          </p:cNvPr>
          <p:cNvSpPr/>
          <p:nvPr/>
        </p:nvSpPr>
        <p:spPr>
          <a:xfrm>
            <a:off x="6327017" y="5738148"/>
            <a:ext cx="324259" cy="137849"/>
          </a:xfrm>
          <a:custGeom>
            <a:avLst/>
            <a:gdLst>
              <a:gd name="connsiteX0" fmla="*/ 1816 w 324259"/>
              <a:gd name="connsiteY0" fmla="*/ 137719 h 137849"/>
              <a:gd name="connsiteX1" fmla="*/ 226183 w 324259"/>
              <a:gd name="connsiteY1" fmla="*/ 114435 h 137849"/>
              <a:gd name="connsiteX2" fmla="*/ 251583 w 324259"/>
              <a:gd name="connsiteY2" fmla="*/ 86919 h 137849"/>
              <a:gd name="connsiteX3" fmla="*/ 323550 w 324259"/>
              <a:gd name="connsiteY3" fmla="*/ 135 h 137849"/>
              <a:gd name="connsiteX4" fmla="*/ 202900 w 324259"/>
              <a:gd name="connsiteY4" fmla="*/ 67869 h 137849"/>
              <a:gd name="connsiteX5" fmla="*/ 124583 w 324259"/>
              <a:gd name="connsiteY5" fmla="*/ 103852 h 137849"/>
              <a:gd name="connsiteX6" fmla="*/ 1816 w 324259"/>
              <a:gd name="connsiteY6" fmla="*/ 137719 h 13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259" h="137849">
                <a:moveTo>
                  <a:pt x="1816" y="137719"/>
                </a:moveTo>
                <a:cubicBezTo>
                  <a:pt x="18749" y="139483"/>
                  <a:pt x="184555" y="122902"/>
                  <a:pt x="226183" y="114435"/>
                </a:cubicBezTo>
                <a:cubicBezTo>
                  <a:pt x="267811" y="105968"/>
                  <a:pt x="235355" y="105969"/>
                  <a:pt x="251583" y="86919"/>
                </a:cubicBezTo>
                <a:cubicBezTo>
                  <a:pt x="267811" y="67869"/>
                  <a:pt x="331664" y="3310"/>
                  <a:pt x="323550" y="135"/>
                </a:cubicBezTo>
                <a:cubicBezTo>
                  <a:pt x="315436" y="-3040"/>
                  <a:pt x="236061" y="50583"/>
                  <a:pt x="202900" y="67869"/>
                </a:cubicBezTo>
                <a:cubicBezTo>
                  <a:pt x="169739" y="85155"/>
                  <a:pt x="158097" y="91505"/>
                  <a:pt x="124583" y="103852"/>
                </a:cubicBezTo>
                <a:cubicBezTo>
                  <a:pt x="91069" y="116199"/>
                  <a:pt x="-15117" y="135955"/>
                  <a:pt x="1816" y="1377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92E2EA5C-96FB-4F7A-9C34-3EC2FC3BC274}"/>
              </a:ext>
            </a:extLst>
          </p:cNvPr>
          <p:cNvSpPr/>
          <p:nvPr/>
        </p:nvSpPr>
        <p:spPr>
          <a:xfrm>
            <a:off x="6065757" y="5186128"/>
            <a:ext cx="399188" cy="1054243"/>
          </a:xfrm>
          <a:custGeom>
            <a:avLst/>
            <a:gdLst>
              <a:gd name="connsiteX0" fmla="*/ 390076 w 399188"/>
              <a:gd name="connsiteY0" fmla="*/ 12405 h 1054243"/>
              <a:gd name="connsiteX1" fmla="*/ 326576 w 399188"/>
              <a:gd name="connsiteY1" fmla="*/ 80139 h 1054243"/>
              <a:gd name="connsiteX2" fmla="*/ 186876 w 399188"/>
              <a:gd name="connsiteY2" fmla="*/ 317205 h 1054243"/>
              <a:gd name="connsiteX3" fmla="*/ 377376 w 399188"/>
              <a:gd name="connsiteY3" fmla="*/ 249472 h 1054243"/>
              <a:gd name="connsiteX4" fmla="*/ 199576 w 399188"/>
              <a:gd name="connsiteY4" fmla="*/ 490772 h 1054243"/>
              <a:gd name="connsiteX5" fmla="*/ 241910 w 399188"/>
              <a:gd name="connsiteY5" fmla="*/ 406105 h 1054243"/>
              <a:gd name="connsiteX6" fmla="*/ 106443 w 399188"/>
              <a:gd name="connsiteY6" fmla="*/ 609305 h 1054243"/>
              <a:gd name="connsiteX7" fmla="*/ 102210 w 399188"/>
              <a:gd name="connsiteY7" fmla="*/ 947972 h 1054243"/>
              <a:gd name="connsiteX8" fmla="*/ 157243 w 399188"/>
              <a:gd name="connsiteY8" fmla="*/ 719372 h 1054243"/>
              <a:gd name="connsiteX9" fmla="*/ 229210 w 399188"/>
              <a:gd name="connsiteY9" fmla="*/ 1053805 h 1054243"/>
              <a:gd name="connsiteX10" fmla="*/ 76810 w 399188"/>
              <a:gd name="connsiteY10" fmla="*/ 634705 h 1054243"/>
              <a:gd name="connsiteX11" fmla="*/ 610 w 399188"/>
              <a:gd name="connsiteY11" fmla="*/ 943739 h 1054243"/>
              <a:gd name="connsiteX12" fmla="*/ 114910 w 399188"/>
              <a:gd name="connsiteY12" fmla="*/ 185972 h 1054243"/>
              <a:gd name="connsiteX13" fmla="*/ 131843 w 399188"/>
              <a:gd name="connsiteY13" fmla="*/ 304505 h 1054243"/>
              <a:gd name="connsiteX14" fmla="*/ 390076 w 399188"/>
              <a:gd name="connsiteY14" fmla="*/ 12405 h 10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188" h="1054243">
                <a:moveTo>
                  <a:pt x="390076" y="12405"/>
                </a:moveTo>
                <a:cubicBezTo>
                  <a:pt x="422531" y="-24989"/>
                  <a:pt x="360443" y="29339"/>
                  <a:pt x="326576" y="80139"/>
                </a:cubicBezTo>
                <a:cubicBezTo>
                  <a:pt x="292709" y="130939"/>
                  <a:pt x="178409" y="288983"/>
                  <a:pt x="186876" y="317205"/>
                </a:cubicBezTo>
                <a:cubicBezTo>
                  <a:pt x="195343" y="345427"/>
                  <a:pt x="375259" y="220544"/>
                  <a:pt x="377376" y="249472"/>
                </a:cubicBezTo>
                <a:cubicBezTo>
                  <a:pt x="379493" y="278400"/>
                  <a:pt x="222154" y="464667"/>
                  <a:pt x="199576" y="490772"/>
                </a:cubicBezTo>
                <a:cubicBezTo>
                  <a:pt x="176998" y="516877"/>
                  <a:pt x="257432" y="386350"/>
                  <a:pt x="241910" y="406105"/>
                </a:cubicBezTo>
                <a:cubicBezTo>
                  <a:pt x="226388" y="425861"/>
                  <a:pt x="129726" y="518994"/>
                  <a:pt x="106443" y="609305"/>
                </a:cubicBezTo>
                <a:cubicBezTo>
                  <a:pt x="83160" y="699616"/>
                  <a:pt x="93743" y="929628"/>
                  <a:pt x="102210" y="947972"/>
                </a:cubicBezTo>
                <a:cubicBezTo>
                  <a:pt x="110677" y="966316"/>
                  <a:pt x="136076" y="701733"/>
                  <a:pt x="157243" y="719372"/>
                </a:cubicBezTo>
                <a:cubicBezTo>
                  <a:pt x="178410" y="737011"/>
                  <a:pt x="242615" y="1067916"/>
                  <a:pt x="229210" y="1053805"/>
                </a:cubicBezTo>
                <a:cubicBezTo>
                  <a:pt x="215805" y="1039694"/>
                  <a:pt x="114910" y="653049"/>
                  <a:pt x="76810" y="634705"/>
                </a:cubicBezTo>
                <a:cubicBezTo>
                  <a:pt x="38710" y="616361"/>
                  <a:pt x="-5740" y="1018528"/>
                  <a:pt x="610" y="943739"/>
                </a:cubicBezTo>
                <a:cubicBezTo>
                  <a:pt x="6960" y="868950"/>
                  <a:pt x="93038" y="292511"/>
                  <a:pt x="114910" y="185972"/>
                </a:cubicBezTo>
                <a:cubicBezTo>
                  <a:pt x="136782" y="79433"/>
                  <a:pt x="88804" y="332727"/>
                  <a:pt x="131843" y="304505"/>
                </a:cubicBezTo>
                <a:cubicBezTo>
                  <a:pt x="174882" y="276283"/>
                  <a:pt x="357621" y="49799"/>
                  <a:pt x="390076" y="124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9A4DE647-B501-4166-BBD1-C34A9EEEC357}"/>
              </a:ext>
            </a:extLst>
          </p:cNvPr>
          <p:cNvSpPr/>
          <p:nvPr/>
        </p:nvSpPr>
        <p:spPr>
          <a:xfrm>
            <a:off x="4182495" y="3465422"/>
            <a:ext cx="237118" cy="247804"/>
          </a:xfrm>
          <a:custGeom>
            <a:avLst/>
            <a:gdLst>
              <a:gd name="connsiteX0" fmla="*/ 237105 w 237118"/>
              <a:gd name="connsiteY0" fmla="*/ 1678 h 247804"/>
              <a:gd name="connsiteX1" fmla="*/ 76238 w 237118"/>
              <a:gd name="connsiteY1" fmla="*/ 115978 h 247804"/>
              <a:gd name="connsiteX2" fmla="*/ 38 w 237118"/>
              <a:gd name="connsiteY2" fmla="*/ 247211 h 247804"/>
              <a:gd name="connsiteX3" fmla="*/ 84705 w 237118"/>
              <a:gd name="connsiteY3" fmla="*/ 60945 h 247804"/>
              <a:gd name="connsiteX4" fmla="*/ 237105 w 237118"/>
              <a:gd name="connsiteY4" fmla="*/ 1678 h 24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18" h="247804">
                <a:moveTo>
                  <a:pt x="237105" y="1678"/>
                </a:moveTo>
                <a:cubicBezTo>
                  <a:pt x="235694" y="10850"/>
                  <a:pt x="115749" y="75056"/>
                  <a:pt x="76238" y="115978"/>
                </a:cubicBezTo>
                <a:cubicBezTo>
                  <a:pt x="36727" y="156900"/>
                  <a:pt x="-1373" y="256383"/>
                  <a:pt x="38" y="247211"/>
                </a:cubicBezTo>
                <a:cubicBezTo>
                  <a:pt x="1449" y="238039"/>
                  <a:pt x="40255" y="99750"/>
                  <a:pt x="84705" y="60945"/>
                </a:cubicBezTo>
                <a:cubicBezTo>
                  <a:pt x="129155" y="22140"/>
                  <a:pt x="238516" y="-7494"/>
                  <a:pt x="237105" y="16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A90974A8-A604-4582-8263-098DBF7CA675}"/>
              </a:ext>
            </a:extLst>
          </p:cNvPr>
          <p:cNvSpPr/>
          <p:nvPr/>
        </p:nvSpPr>
        <p:spPr>
          <a:xfrm>
            <a:off x="3644884" y="3470604"/>
            <a:ext cx="287765" cy="286093"/>
          </a:xfrm>
          <a:custGeom>
            <a:avLst/>
            <a:gdLst>
              <a:gd name="connsiteX0" fmla="*/ 16 w 287765"/>
              <a:gd name="connsiteY0" fmla="*/ 729 h 286093"/>
              <a:gd name="connsiteX1" fmla="*/ 254016 w 287765"/>
              <a:gd name="connsiteY1" fmla="*/ 208163 h 286093"/>
              <a:gd name="connsiteX2" fmla="*/ 283649 w 287765"/>
              <a:gd name="connsiteY2" fmla="*/ 284363 h 286093"/>
              <a:gd name="connsiteX3" fmla="*/ 241316 w 287765"/>
              <a:gd name="connsiteY3" fmla="*/ 144663 h 286093"/>
              <a:gd name="connsiteX4" fmla="*/ 16 w 287765"/>
              <a:gd name="connsiteY4" fmla="*/ 729 h 2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65" h="286093">
                <a:moveTo>
                  <a:pt x="16" y="729"/>
                </a:moveTo>
                <a:cubicBezTo>
                  <a:pt x="2133" y="11312"/>
                  <a:pt x="206744" y="160891"/>
                  <a:pt x="254016" y="208163"/>
                </a:cubicBezTo>
                <a:cubicBezTo>
                  <a:pt x="301288" y="255435"/>
                  <a:pt x="285766" y="294946"/>
                  <a:pt x="283649" y="284363"/>
                </a:cubicBezTo>
                <a:cubicBezTo>
                  <a:pt x="281532" y="273780"/>
                  <a:pt x="286472" y="191935"/>
                  <a:pt x="241316" y="144663"/>
                </a:cubicBezTo>
                <a:cubicBezTo>
                  <a:pt x="196161" y="97391"/>
                  <a:pt x="-2101" y="-9854"/>
                  <a:pt x="16" y="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76DD2A4A-25B5-4D72-AC53-A395E924E130}"/>
              </a:ext>
            </a:extLst>
          </p:cNvPr>
          <p:cNvSpPr/>
          <p:nvPr/>
        </p:nvSpPr>
        <p:spPr>
          <a:xfrm>
            <a:off x="5949839" y="5012208"/>
            <a:ext cx="456940" cy="1491695"/>
          </a:xfrm>
          <a:custGeom>
            <a:avLst/>
            <a:gdLst>
              <a:gd name="connsiteX0" fmla="*/ 349361 w 456940"/>
              <a:gd name="connsiteY0" fmla="*/ 59 h 1491695"/>
              <a:gd name="connsiteX1" fmla="*/ 86894 w 456940"/>
              <a:gd name="connsiteY1" fmla="*/ 457259 h 1491695"/>
              <a:gd name="connsiteX2" fmla="*/ 146161 w 456940"/>
              <a:gd name="connsiteY2" fmla="*/ 389525 h 1491695"/>
              <a:gd name="connsiteX3" fmla="*/ 53028 w 456940"/>
              <a:gd name="connsiteY3" fmla="*/ 1075325 h 1491695"/>
              <a:gd name="connsiteX4" fmla="*/ 129228 w 456940"/>
              <a:gd name="connsiteY4" fmla="*/ 846725 h 1491695"/>
              <a:gd name="connsiteX5" fmla="*/ 10694 w 456940"/>
              <a:gd name="connsiteY5" fmla="*/ 1481725 h 1491695"/>
              <a:gd name="connsiteX6" fmla="*/ 450961 w 456940"/>
              <a:gd name="connsiteY6" fmla="*/ 254059 h 1491695"/>
              <a:gd name="connsiteX7" fmla="*/ 273161 w 456940"/>
              <a:gd name="connsiteY7" fmla="*/ 491125 h 1491695"/>
              <a:gd name="connsiteX8" fmla="*/ 349361 w 456940"/>
              <a:gd name="connsiteY8" fmla="*/ 59 h 14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940" h="1491695">
                <a:moveTo>
                  <a:pt x="349361" y="59"/>
                </a:moveTo>
                <a:cubicBezTo>
                  <a:pt x="318316" y="-5585"/>
                  <a:pt x="120761" y="392348"/>
                  <a:pt x="86894" y="457259"/>
                </a:cubicBezTo>
                <a:cubicBezTo>
                  <a:pt x="53027" y="522170"/>
                  <a:pt x="151805" y="286514"/>
                  <a:pt x="146161" y="389525"/>
                </a:cubicBezTo>
                <a:cubicBezTo>
                  <a:pt x="140517" y="492536"/>
                  <a:pt x="55850" y="999125"/>
                  <a:pt x="53028" y="1075325"/>
                </a:cubicBezTo>
                <a:cubicBezTo>
                  <a:pt x="50206" y="1151525"/>
                  <a:pt x="136284" y="778992"/>
                  <a:pt x="129228" y="846725"/>
                </a:cubicBezTo>
                <a:cubicBezTo>
                  <a:pt x="122172" y="914458"/>
                  <a:pt x="-42928" y="1580503"/>
                  <a:pt x="10694" y="1481725"/>
                </a:cubicBezTo>
                <a:cubicBezTo>
                  <a:pt x="64316" y="1382947"/>
                  <a:pt x="407217" y="419159"/>
                  <a:pt x="450961" y="254059"/>
                </a:cubicBezTo>
                <a:cubicBezTo>
                  <a:pt x="494705" y="88959"/>
                  <a:pt x="284450" y="529225"/>
                  <a:pt x="273161" y="491125"/>
                </a:cubicBezTo>
                <a:cubicBezTo>
                  <a:pt x="261872" y="453025"/>
                  <a:pt x="380406" y="5703"/>
                  <a:pt x="349361" y="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74E30DFE-3E99-45D7-95CD-C9EA5975DF3D}"/>
              </a:ext>
            </a:extLst>
          </p:cNvPr>
          <p:cNvSpPr/>
          <p:nvPr/>
        </p:nvSpPr>
        <p:spPr>
          <a:xfrm>
            <a:off x="6201953" y="5290271"/>
            <a:ext cx="436368" cy="694133"/>
          </a:xfrm>
          <a:custGeom>
            <a:avLst/>
            <a:gdLst>
              <a:gd name="connsiteX0" fmla="*/ 427447 w 436368"/>
              <a:gd name="connsiteY0" fmla="*/ 257089 h 694133"/>
              <a:gd name="connsiteX1" fmla="*/ 102327 w 436368"/>
              <a:gd name="connsiteY1" fmla="*/ 465369 h 694133"/>
              <a:gd name="connsiteX2" fmla="*/ 300447 w 436368"/>
              <a:gd name="connsiteY2" fmla="*/ 404409 h 694133"/>
              <a:gd name="connsiteX3" fmla="*/ 5807 w 436368"/>
              <a:gd name="connsiteY3" fmla="*/ 693969 h 694133"/>
              <a:gd name="connsiteX4" fmla="*/ 97247 w 436368"/>
              <a:gd name="connsiteY4" fmla="*/ 358689 h 694133"/>
              <a:gd name="connsiteX5" fmla="*/ 66767 w 436368"/>
              <a:gd name="connsiteY5" fmla="*/ 470449 h 694133"/>
              <a:gd name="connsiteX6" fmla="*/ 275047 w 436368"/>
              <a:gd name="connsiteY6" fmla="*/ 3089 h 694133"/>
              <a:gd name="connsiteX7" fmla="*/ 341087 w 436368"/>
              <a:gd name="connsiteY7" fmla="*/ 267249 h 694133"/>
              <a:gd name="connsiteX8" fmla="*/ 427447 w 436368"/>
              <a:gd name="connsiteY8" fmla="*/ 257089 h 69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368" h="694133">
                <a:moveTo>
                  <a:pt x="427447" y="257089"/>
                </a:moveTo>
                <a:cubicBezTo>
                  <a:pt x="387654" y="290109"/>
                  <a:pt x="123494" y="440816"/>
                  <a:pt x="102327" y="465369"/>
                </a:cubicBezTo>
                <a:cubicBezTo>
                  <a:pt x="81160" y="489922"/>
                  <a:pt x="316534" y="366309"/>
                  <a:pt x="300447" y="404409"/>
                </a:cubicBezTo>
                <a:cubicBezTo>
                  <a:pt x="284360" y="442509"/>
                  <a:pt x="39674" y="701589"/>
                  <a:pt x="5807" y="693969"/>
                </a:cubicBezTo>
                <a:cubicBezTo>
                  <a:pt x="-28060" y="686349"/>
                  <a:pt x="97247" y="358689"/>
                  <a:pt x="97247" y="358689"/>
                </a:cubicBezTo>
                <a:cubicBezTo>
                  <a:pt x="107407" y="321436"/>
                  <a:pt x="37134" y="529716"/>
                  <a:pt x="66767" y="470449"/>
                </a:cubicBezTo>
                <a:cubicBezTo>
                  <a:pt x="96400" y="411182"/>
                  <a:pt x="229327" y="36956"/>
                  <a:pt x="275047" y="3089"/>
                </a:cubicBezTo>
                <a:cubicBezTo>
                  <a:pt x="320767" y="-30778"/>
                  <a:pt x="319920" y="224069"/>
                  <a:pt x="341087" y="267249"/>
                </a:cubicBezTo>
                <a:cubicBezTo>
                  <a:pt x="362254" y="310429"/>
                  <a:pt x="467240" y="224069"/>
                  <a:pt x="427447" y="2570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9414AEE9-3290-4632-808C-D4FC3D1A05BD}"/>
              </a:ext>
            </a:extLst>
          </p:cNvPr>
          <p:cNvSpPr/>
          <p:nvPr/>
        </p:nvSpPr>
        <p:spPr>
          <a:xfrm>
            <a:off x="4575857" y="4555734"/>
            <a:ext cx="547262" cy="124241"/>
          </a:xfrm>
          <a:custGeom>
            <a:avLst/>
            <a:gdLst>
              <a:gd name="connsiteX0" fmla="*/ 906 w 547262"/>
              <a:gd name="connsiteY0" fmla="*/ 62304 h 124241"/>
              <a:gd name="connsiteX1" fmla="*/ 219981 w 547262"/>
              <a:gd name="connsiteY1" fmla="*/ 24204 h 124241"/>
              <a:gd name="connsiteX2" fmla="*/ 251731 w 547262"/>
              <a:gd name="connsiteY2" fmla="*/ 24204 h 124241"/>
              <a:gd name="connsiteX3" fmla="*/ 378731 w 547262"/>
              <a:gd name="connsiteY3" fmla="*/ 41666 h 124241"/>
              <a:gd name="connsiteX4" fmla="*/ 370793 w 547262"/>
              <a:gd name="connsiteY4" fmla="*/ 38491 h 124241"/>
              <a:gd name="connsiteX5" fmla="*/ 547006 w 547262"/>
              <a:gd name="connsiteY5" fmla="*/ 124216 h 124241"/>
              <a:gd name="connsiteX6" fmla="*/ 326343 w 547262"/>
              <a:gd name="connsiteY6" fmla="*/ 28966 h 124241"/>
              <a:gd name="connsiteX7" fmla="*/ 402543 w 547262"/>
              <a:gd name="connsiteY7" fmla="*/ 52779 h 124241"/>
              <a:gd name="connsiteX8" fmla="*/ 196168 w 547262"/>
              <a:gd name="connsiteY8" fmla="*/ 391 h 124241"/>
              <a:gd name="connsiteX9" fmla="*/ 143781 w 547262"/>
              <a:gd name="connsiteY9" fmla="*/ 30554 h 124241"/>
              <a:gd name="connsiteX10" fmla="*/ 906 w 547262"/>
              <a:gd name="connsiteY10" fmla="*/ 62304 h 12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262" h="124241">
                <a:moveTo>
                  <a:pt x="906" y="62304"/>
                </a:moveTo>
                <a:cubicBezTo>
                  <a:pt x="13606" y="61246"/>
                  <a:pt x="178177" y="30554"/>
                  <a:pt x="219981" y="24204"/>
                </a:cubicBezTo>
                <a:cubicBezTo>
                  <a:pt x="261785" y="17854"/>
                  <a:pt x="225273" y="21294"/>
                  <a:pt x="251731" y="24204"/>
                </a:cubicBezTo>
                <a:cubicBezTo>
                  <a:pt x="278189" y="27114"/>
                  <a:pt x="358887" y="39285"/>
                  <a:pt x="378731" y="41666"/>
                </a:cubicBezTo>
                <a:cubicBezTo>
                  <a:pt x="398575" y="44047"/>
                  <a:pt x="370793" y="38491"/>
                  <a:pt x="370793" y="38491"/>
                </a:cubicBezTo>
                <a:cubicBezTo>
                  <a:pt x="398839" y="52249"/>
                  <a:pt x="554414" y="125803"/>
                  <a:pt x="547006" y="124216"/>
                </a:cubicBezTo>
                <a:cubicBezTo>
                  <a:pt x="539598" y="122629"/>
                  <a:pt x="350420" y="40872"/>
                  <a:pt x="326343" y="28966"/>
                </a:cubicBezTo>
                <a:cubicBezTo>
                  <a:pt x="302266" y="17060"/>
                  <a:pt x="424239" y="57541"/>
                  <a:pt x="402543" y="52779"/>
                </a:cubicBezTo>
                <a:cubicBezTo>
                  <a:pt x="380847" y="48017"/>
                  <a:pt x="239295" y="4095"/>
                  <a:pt x="196168" y="391"/>
                </a:cubicBezTo>
                <a:cubicBezTo>
                  <a:pt x="153041" y="-3313"/>
                  <a:pt x="175002" y="20235"/>
                  <a:pt x="143781" y="30554"/>
                </a:cubicBezTo>
                <a:cubicBezTo>
                  <a:pt x="112560" y="40873"/>
                  <a:pt x="-11794" y="63362"/>
                  <a:pt x="906" y="623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2C4BEE8F-F210-4C04-8E28-06860618B30C}"/>
              </a:ext>
            </a:extLst>
          </p:cNvPr>
          <p:cNvSpPr/>
          <p:nvPr/>
        </p:nvSpPr>
        <p:spPr>
          <a:xfrm>
            <a:off x="4414825" y="4574826"/>
            <a:ext cx="263779" cy="197454"/>
          </a:xfrm>
          <a:custGeom>
            <a:avLst/>
            <a:gdLst>
              <a:gd name="connsiteX0" fmla="*/ 263538 w 263779"/>
              <a:gd name="connsiteY0" fmla="*/ 349 h 197454"/>
              <a:gd name="connsiteX1" fmla="*/ 131775 w 263779"/>
              <a:gd name="connsiteY1" fmla="*/ 51149 h 197454"/>
              <a:gd name="connsiteX2" fmla="*/ 160350 w 263779"/>
              <a:gd name="connsiteY2" fmla="*/ 62262 h 197454"/>
              <a:gd name="connsiteX3" fmla="*/ 69863 w 263779"/>
              <a:gd name="connsiteY3" fmla="*/ 95599 h 197454"/>
              <a:gd name="connsiteX4" fmla="*/ 107963 w 263779"/>
              <a:gd name="connsiteY4" fmla="*/ 90837 h 197454"/>
              <a:gd name="connsiteX5" fmla="*/ 13 w 263779"/>
              <a:gd name="connsiteY5" fmla="*/ 197199 h 197454"/>
              <a:gd name="connsiteX6" fmla="*/ 115900 w 263779"/>
              <a:gd name="connsiteY6" fmla="*/ 55912 h 197454"/>
              <a:gd name="connsiteX7" fmla="*/ 93675 w 263779"/>
              <a:gd name="connsiteY7" fmla="*/ 79724 h 197454"/>
              <a:gd name="connsiteX8" fmla="*/ 263538 w 263779"/>
              <a:gd name="connsiteY8" fmla="*/ 349 h 19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779" h="197454">
                <a:moveTo>
                  <a:pt x="263538" y="349"/>
                </a:moveTo>
                <a:cubicBezTo>
                  <a:pt x="269888" y="-4413"/>
                  <a:pt x="148973" y="40830"/>
                  <a:pt x="131775" y="51149"/>
                </a:cubicBezTo>
                <a:cubicBezTo>
                  <a:pt x="114577" y="61468"/>
                  <a:pt x="170669" y="54854"/>
                  <a:pt x="160350" y="62262"/>
                </a:cubicBezTo>
                <a:cubicBezTo>
                  <a:pt x="150031" y="69670"/>
                  <a:pt x="78594" y="90837"/>
                  <a:pt x="69863" y="95599"/>
                </a:cubicBezTo>
                <a:cubicBezTo>
                  <a:pt x="61132" y="100361"/>
                  <a:pt x="119605" y="73904"/>
                  <a:pt x="107963" y="90837"/>
                </a:cubicBezTo>
                <a:cubicBezTo>
                  <a:pt x="96321" y="107770"/>
                  <a:pt x="-1310" y="203020"/>
                  <a:pt x="13" y="197199"/>
                </a:cubicBezTo>
                <a:cubicBezTo>
                  <a:pt x="1336" y="191378"/>
                  <a:pt x="100290" y="75491"/>
                  <a:pt x="115900" y="55912"/>
                </a:cubicBezTo>
                <a:cubicBezTo>
                  <a:pt x="131510" y="36333"/>
                  <a:pt x="71714" y="84487"/>
                  <a:pt x="93675" y="79724"/>
                </a:cubicBezTo>
                <a:cubicBezTo>
                  <a:pt x="115635" y="74962"/>
                  <a:pt x="257188" y="5111"/>
                  <a:pt x="263538" y="3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33F789A7-99CA-4AF0-85F6-43629ABB709A}"/>
              </a:ext>
            </a:extLst>
          </p:cNvPr>
          <p:cNvSpPr/>
          <p:nvPr/>
        </p:nvSpPr>
        <p:spPr>
          <a:xfrm>
            <a:off x="5143390" y="4636209"/>
            <a:ext cx="249351" cy="187087"/>
          </a:xfrm>
          <a:custGeom>
            <a:avLst/>
            <a:gdLst>
              <a:gd name="connsiteX0" fmla="*/ 3285 w 249351"/>
              <a:gd name="connsiteY0" fmla="*/ 8816 h 187087"/>
              <a:gd name="connsiteX1" fmla="*/ 141398 w 249351"/>
              <a:gd name="connsiteY1" fmla="*/ 148516 h 187087"/>
              <a:gd name="connsiteX2" fmla="*/ 249348 w 249351"/>
              <a:gd name="connsiteY2" fmla="*/ 186616 h 187087"/>
              <a:gd name="connsiteX3" fmla="*/ 138223 w 249351"/>
              <a:gd name="connsiteY3" fmla="*/ 170741 h 187087"/>
              <a:gd name="connsiteX4" fmla="*/ 173148 w 249351"/>
              <a:gd name="connsiteY4" fmla="*/ 185029 h 187087"/>
              <a:gd name="connsiteX5" fmla="*/ 76310 w 249351"/>
              <a:gd name="connsiteY5" fmla="*/ 116766 h 187087"/>
              <a:gd name="connsiteX6" fmla="*/ 138223 w 249351"/>
              <a:gd name="connsiteY6" fmla="*/ 126291 h 187087"/>
              <a:gd name="connsiteX7" fmla="*/ 50910 w 249351"/>
              <a:gd name="connsiteY7" fmla="*/ 26279 h 187087"/>
              <a:gd name="connsiteX8" fmla="*/ 3285 w 249351"/>
              <a:gd name="connsiteY8" fmla="*/ 8816 h 18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351" h="187087">
                <a:moveTo>
                  <a:pt x="3285" y="8816"/>
                </a:moveTo>
                <a:cubicBezTo>
                  <a:pt x="18366" y="29189"/>
                  <a:pt x="100388" y="118883"/>
                  <a:pt x="141398" y="148516"/>
                </a:cubicBezTo>
                <a:cubicBezTo>
                  <a:pt x="182408" y="178149"/>
                  <a:pt x="249877" y="182912"/>
                  <a:pt x="249348" y="186616"/>
                </a:cubicBezTo>
                <a:cubicBezTo>
                  <a:pt x="248819" y="190320"/>
                  <a:pt x="150923" y="171006"/>
                  <a:pt x="138223" y="170741"/>
                </a:cubicBezTo>
                <a:cubicBezTo>
                  <a:pt x="125523" y="170477"/>
                  <a:pt x="183467" y="194025"/>
                  <a:pt x="173148" y="185029"/>
                </a:cubicBezTo>
                <a:cubicBezTo>
                  <a:pt x="162829" y="176033"/>
                  <a:pt x="82131" y="126556"/>
                  <a:pt x="76310" y="116766"/>
                </a:cubicBezTo>
                <a:cubicBezTo>
                  <a:pt x="70489" y="106976"/>
                  <a:pt x="142456" y="141372"/>
                  <a:pt x="138223" y="126291"/>
                </a:cubicBezTo>
                <a:cubicBezTo>
                  <a:pt x="133990" y="111210"/>
                  <a:pt x="73135" y="45329"/>
                  <a:pt x="50910" y="26279"/>
                </a:cubicBezTo>
                <a:cubicBezTo>
                  <a:pt x="28685" y="7229"/>
                  <a:pt x="-11796" y="-11557"/>
                  <a:pt x="3285" y="88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66E207A4-203D-421A-A991-2F6D42370700}"/>
              </a:ext>
            </a:extLst>
          </p:cNvPr>
          <p:cNvSpPr/>
          <p:nvPr/>
        </p:nvSpPr>
        <p:spPr>
          <a:xfrm>
            <a:off x="3926417" y="5930952"/>
            <a:ext cx="383444" cy="74031"/>
          </a:xfrm>
          <a:custGeom>
            <a:avLst/>
            <a:gdLst>
              <a:gd name="connsiteX0" fmla="*/ 0 w 383444"/>
              <a:gd name="connsiteY0" fmla="*/ 54981 h 74031"/>
              <a:gd name="connsiteX1" fmla="*/ 116416 w 383444"/>
              <a:gd name="connsiteY1" fmla="*/ 2065 h 74031"/>
              <a:gd name="connsiteX2" fmla="*/ 218016 w 383444"/>
              <a:gd name="connsiteY2" fmla="*/ 10531 h 74031"/>
              <a:gd name="connsiteX3" fmla="*/ 192616 w 383444"/>
              <a:gd name="connsiteY3" fmla="*/ 8415 h 74031"/>
              <a:gd name="connsiteX4" fmla="*/ 355600 w 383444"/>
              <a:gd name="connsiteY4" fmla="*/ 25348 h 74031"/>
              <a:gd name="connsiteX5" fmla="*/ 374650 w 383444"/>
              <a:gd name="connsiteY5" fmla="*/ 25348 h 74031"/>
              <a:gd name="connsiteX6" fmla="*/ 262466 w 383444"/>
              <a:gd name="connsiteY6" fmla="*/ 31698 h 74031"/>
              <a:gd name="connsiteX7" fmla="*/ 347133 w 383444"/>
              <a:gd name="connsiteY7" fmla="*/ 57098 h 74031"/>
              <a:gd name="connsiteX8" fmla="*/ 188383 w 383444"/>
              <a:gd name="connsiteY8" fmla="*/ 69798 h 74031"/>
              <a:gd name="connsiteX9" fmla="*/ 131233 w 383444"/>
              <a:gd name="connsiteY9" fmla="*/ 74031 h 74031"/>
              <a:gd name="connsiteX10" fmla="*/ 0 w 383444"/>
              <a:gd name="connsiteY10" fmla="*/ 54981 h 7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444" h="74031">
                <a:moveTo>
                  <a:pt x="0" y="54981"/>
                </a:moveTo>
                <a:cubicBezTo>
                  <a:pt x="40040" y="32227"/>
                  <a:pt x="80080" y="9473"/>
                  <a:pt x="116416" y="2065"/>
                </a:cubicBezTo>
                <a:cubicBezTo>
                  <a:pt x="152752" y="-5343"/>
                  <a:pt x="205316" y="9473"/>
                  <a:pt x="218016" y="10531"/>
                </a:cubicBezTo>
                <a:lnTo>
                  <a:pt x="192616" y="8415"/>
                </a:lnTo>
                <a:lnTo>
                  <a:pt x="355600" y="25348"/>
                </a:lnTo>
                <a:cubicBezTo>
                  <a:pt x="385939" y="28170"/>
                  <a:pt x="390172" y="24290"/>
                  <a:pt x="374650" y="25348"/>
                </a:cubicBezTo>
                <a:cubicBezTo>
                  <a:pt x="359128" y="26406"/>
                  <a:pt x="267052" y="26406"/>
                  <a:pt x="262466" y="31698"/>
                </a:cubicBezTo>
                <a:cubicBezTo>
                  <a:pt x="257880" y="36990"/>
                  <a:pt x="359480" y="50748"/>
                  <a:pt x="347133" y="57098"/>
                </a:cubicBezTo>
                <a:cubicBezTo>
                  <a:pt x="334786" y="63448"/>
                  <a:pt x="224366" y="66976"/>
                  <a:pt x="188383" y="69798"/>
                </a:cubicBezTo>
                <a:lnTo>
                  <a:pt x="131233" y="74031"/>
                </a:lnTo>
                <a:lnTo>
                  <a:pt x="0" y="5498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1D9D6B39-3F7B-46B2-BDCB-22BBE10DE804}"/>
              </a:ext>
            </a:extLst>
          </p:cNvPr>
          <p:cNvSpPr/>
          <p:nvPr/>
        </p:nvSpPr>
        <p:spPr>
          <a:xfrm>
            <a:off x="3510690" y="5924416"/>
            <a:ext cx="171396" cy="94861"/>
          </a:xfrm>
          <a:custGeom>
            <a:avLst/>
            <a:gdLst>
              <a:gd name="connsiteX0" fmla="*/ 32610 w 171396"/>
              <a:gd name="connsiteY0" fmla="*/ 134 h 94861"/>
              <a:gd name="connsiteX1" fmla="*/ 170193 w 171396"/>
              <a:gd name="connsiteY1" fmla="*/ 78451 h 94861"/>
              <a:gd name="connsiteX2" fmla="*/ 100343 w 171396"/>
              <a:gd name="connsiteY2" fmla="*/ 69984 h 94861"/>
              <a:gd name="connsiteX3" fmla="*/ 113043 w 171396"/>
              <a:gd name="connsiteY3" fmla="*/ 91151 h 94861"/>
              <a:gd name="connsiteX4" fmla="*/ 7210 w 171396"/>
              <a:gd name="connsiteY4" fmla="*/ 93267 h 94861"/>
              <a:gd name="connsiteX5" fmla="*/ 106693 w 171396"/>
              <a:gd name="connsiteY5" fmla="*/ 74217 h 94861"/>
              <a:gd name="connsiteX6" fmla="*/ 5093 w 171396"/>
              <a:gd name="connsiteY6" fmla="*/ 59401 h 94861"/>
              <a:gd name="connsiteX7" fmla="*/ 32610 w 171396"/>
              <a:gd name="connsiteY7" fmla="*/ 134 h 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396" h="94861">
                <a:moveTo>
                  <a:pt x="32610" y="134"/>
                </a:moveTo>
                <a:cubicBezTo>
                  <a:pt x="60127" y="3309"/>
                  <a:pt x="158904" y="66809"/>
                  <a:pt x="170193" y="78451"/>
                </a:cubicBezTo>
                <a:cubicBezTo>
                  <a:pt x="181482" y="90093"/>
                  <a:pt x="109868" y="67867"/>
                  <a:pt x="100343" y="69984"/>
                </a:cubicBezTo>
                <a:cubicBezTo>
                  <a:pt x="90818" y="72101"/>
                  <a:pt x="128565" y="87271"/>
                  <a:pt x="113043" y="91151"/>
                </a:cubicBezTo>
                <a:cubicBezTo>
                  <a:pt x="97521" y="95032"/>
                  <a:pt x="8268" y="96089"/>
                  <a:pt x="7210" y="93267"/>
                </a:cubicBezTo>
                <a:cubicBezTo>
                  <a:pt x="6152" y="90445"/>
                  <a:pt x="107046" y="79861"/>
                  <a:pt x="106693" y="74217"/>
                </a:cubicBezTo>
                <a:cubicBezTo>
                  <a:pt x="106340" y="68573"/>
                  <a:pt x="18146" y="67868"/>
                  <a:pt x="5093" y="59401"/>
                </a:cubicBezTo>
                <a:cubicBezTo>
                  <a:pt x="-7960" y="50934"/>
                  <a:pt x="5093" y="-3041"/>
                  <a:pt x="32610" y="1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D396D44C-991C-4C55-9917-9BD9482F4E70}"/>
              </a:ext>
            </a:extLst>
          </p:cNvPr>
          <p:cNvSpPr/>
          <p:nvPr/>
        </p:nvSpPr>
        <p:spPr>
          <a:xfrm>
            <a:off x="3780039" y="6037695"/>
            <a:ext cx="206774" cy="84293"/>
          </a:xfrm>
          <a:custGeom>
            <a:avLst/>
            <a:gdLst>
              <a:gd name="connsiteX0" fmla="*/ 328 w 206774"/>
              <a:gd name="connsiteY0" fmla="*/ 49838 h 84293"/>
              <a:gd name="connsiteX1" fmla="*/ 156961 w 206774"/>
              <a:gd name="connsiteY1" fmla="*/ 24438 h 84293"/>
              <a:gd name="connsiteX2" fmla="*/ 195061 w 206774"/>
              <a:gd name="connsiteY2" fmla="*/ 1155 h 84293"/>
              <a:gd name="connsiteX3" fmla="*/ 127328 w 206774"/>
              <a:gd name="connsiteY3" fmla="*/ 62538 h 84293"/>
              <a:gd name="connsiteX4" fmla="*/ 201411 w 206774"/>
              <a:gd name="connsiteY4" fmla="*/ 39255 h 84293"/>
              <a:gd name="connsiteX5" fmla="*/ 137911 w 206774"/>
              <a:gd name="connsiteY5" fmla="*/ 73122 h 84293"/>
              <a:gd name="connsiteX6" fmla="*/ 203528 w 206774"/>
              <a:gd name="connsiteY6" fmla="*/ 83705 h 84293"/>
              <a:gd name="connsiteX7" fmla="*/ 328 w 206774"/>
              <a:gd name="connsiteY7" fmla="*/ 49838 h 8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74" h="84293">
                <a:moveTo>
                  <a:pt x="328" y="49838"/>
                </a:moveTo>
                <a:cubicBezTo>
                  <a:pt x="-7433" y="39960"/>
                  <a:pt x="124506" y="32552"/>
                  <a:pt x="156961" y="24438"/>
                </a:cubicBezTo>
                <a:cubicBezTo>
                  <a:pt x="189416" y="16324"/>
                  <a:pt x="200000" y="-5195"/>
                  <a:pt x="195061" y="1155"/>
                </a:cubicBezTo>
                <a:cubicBezTo>
                  <a:pt x="190122" y="7505"/>
                  <a:pt x="126270" y="56188"/>
                  <a:pt x="127328" y="62538"/>
                </a:cubicBezTo>
                <a:cubicBezTo>
                  <a:pt x="128386" y="68888"/>
                  <a:pt x="199647" y="37491"/>
                  <a:pt x="201411" y="39255"/>
                </a:cubicBezTo>
                <a:cubicBezTo>
                  <a:pt x="203175" y="41019"/>
                  <a:pt x="137558" y="65714"/>
                  <a:pt x="137911" y="73122"/>
                </a:cubicBezTo>
                <a:cubicBezTo>
                  <a:pt x="138264" y="80530"/>
                  <a:pt x="224342" y="86174"/>
                  <a:pt x="203528" y="83705"/>
                </a:cubicBezTo>
                <a:cubicBezTo>
                  <a:pt x="182714" y="81236"/>
                  <a:pt x="8089" y="59716"/>
                  <a:pt x="328" y="498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3112FC72-6906-4703-B4EF-89116D6D3CE0}"/>
              </a:ext>
            </a:extLst>
          </p:cNvPr>
          <p:cNvSpPr/>
          <p:nvPr/>
        </p:nvSpPr>
        <p:spPr>
          <a:xfrm>
            <a:off x="3063149" y="5778457"/>
            <a:ext cx="321494" cy="497490"/>
          </a:xfrm>
          <a:custGeom>
            <a:avLst/>
            <a:gdLst>
              <a:gd name="connsiteX0" fmla="*/ 321401 w 321494"/>
              <a:gd name="connsiteY0" fmla="*/ 43 h 497490"/>
              <a:gd name="connsiteX1" fmla="*/ 141484 w 321494"/>
              <a:gd name="connsiteY1" fmla="*/ 260393 h 497490"/>
              <a:gd name="connsiteX2" fmla="*/ 211334 w 321494"/>
              <a:gd name="connsiteY2" fmla="*/ 196893 h 497490"/>
              <a:gd name="connsiteX3" fmla="*/ 61051 w 321494"/>
              <a:gd name="connsiteY3" fmla="*/ 453010 h 497490"/>
              <a:gd name="connsiteX4" fmla="*/ 92801 w 321494"/>
              <a:gd name="connsiteY4" fmla="*/ 417026 h 497490"/>
              <a:gd name="connsiteX5" fmla="*/ 18718 w 321494"/>
              <a:gd name="connsiteY5" fmla="*/ 497460 h 497490"/>
              <a:gd name="connsiteX6" fmla="*/ 61051 w 321494"/>
              <a:gd name="connsiteY6" fmla="*/ 406443 h 497490"/>
              <a:gd name="connsiteX7" fmla="*/ 1784 w 321494"/>
              <a:gd name="connsiteY7" fmla="*/ 427610 h 497490"/>
              <a:gd name="connsiteX8" fmla="*/ 143601 w 321494"/>
              <a:gd name="connsiteY8" fmla="*/ 211710 h 497490"/>
              <a:gd name="connsiteX9" fmla="*/ 113968 w 321494"/>
              <a:gd name="connsiteY9" fmla="*/ 239226 h 497490"/>
              <a:gd name="connsiteX10" fmla="*/ 321401 w 321494"/>
              <a:gd name="connsiteY10" fmla="*/ 43 h 4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494" h="497490">
                <a:moveTo>
                  <a:pt x="321401" y="43"/>
                </a:moveTo>
                <a:cubicBezTo>
                  <a:pt x="325987" y="3571"/>
                  <a:pt x="159828" y="227585"/>
                  <a:pt x="141484" y="260393"/>
                </a:cubicBezTo>
                <a:cubicBezTo>
                  <a:pt x="123140" y="293201"/>
                  <a:pt x="224740" y="164790"/>
                  <a:pt x="211334" y="196893"/>
                </a:cubicBezTo>
                <a:cubicBezTo>
                  <a:pt x="197928" y="228996"/>
                  <a:pt x="80806" y="416321"/>
                  <a:pt x="61051" y="453010"/>
                </a:cubicBezTo>
                <a:cubicBezTo>
                  <a:pt x="41295" y="489699"/>
                  <a:pt x="99856" y="409618"/>
                  <a:pt x="92801" y="417026"/>
                </a:cubicBezTo>
                <a:cubicBezTo>
                  <a:pt x="85745" y="424434"/>
                  <a:pt x="24010" y="499224"/>
                  <a:pt x="18718" y="497460"/>
                </a:cubicBezTo>
                <a:cubicBezTo>
                  <a:pt x="13426" y="495696"/>
                  <a:pt x="63873" y="418085"/>
                  <a:pt x="61051" y="406443"/>
                </a:cubicBezTo>
                <a:cubicBezTo>
                  <a:pt x="58229" y="394801"/>
                  <a:pt x="-11974" y="460065"/>
                  <a:pt x="1784" y="427610"/>
                </a:cubicBezTo>
                <a:cubicBezTo>
                  <a:pt x="15542" y="395155"/>
                  <a:pt x="124904" y="243107"/>
                  <a:pt x="143601" y="211710"/>
                </a:cubicBezTo>
                <a:cubicBezTo>
                  <a:pt x="162298" y="180313"/>
                  <a:pt x="87510" y="269565"/>
                  <a:pt x="113968" y="239226"/>
                </a:cubicBezTo>
                <a:cubicBezTo>
                  <a:pt x="140426" y="208887"/>
                  <a:pt x="316815" y="-3485"/>
                  <a:pt x="321401" y="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DC6128D0-477A-4EA5-A341-7A441566ECFC}"/>
              </a:ext>
            </a:extLst>
          </p:cNvPr>
          <p:cNvSpPr/>
          <p:nvPr/>
        </p:nvSpPr>
        <p:spPr>
          <a:xfrm>
            <a:off x="2984486" y="6121211"/>
            <a:ext cx="154046" cy="469242"/>
          </a:xfrm>
          <a:custGeom>
            <a:avLst/>
            <a:gdLst>
              <a:gd name="connsiteX0" fmla="*/ 105847 w 154046"/>
              <a:gd name="connsiteY0" fmla="*/ 122956 h 469242"/>
              <a:gd name="connsiteX1" fmla="*/ 55047 w 154046"/>
              <a:gd name="connsiteY1" fmla="*/ 209739 h 469242"/>
              <a:gd name="connsiteX2" fmla="*/ 44464 w 154046"/>
              <a:gd name="connsiteY2" fmla="*/ 304989 h 469242"/>
              <a:gd name="connsiteX3" fmla="*/ 33881 w 154046"/>
              <a:gd name="connsiteY3" fmla="*/ 273239 h 469242"/>
              <a:gd name="connsiteX4" fmla="*/ 95264 w 154046"/>
              <a:gd name="connsiteY4" fmla="*/ 467972 h 469242"/>
              <a:gd name="connsiteX5" fmla="*/ 6364 w 154046"/>
              <a:gd name="connsiteY5" fmla="*/ 163172 h 469242"/>
              <a:gd name="connsiteX6" fmla="*/ 23297 w 154046"/>
              <a:gd name="connsiteY6" fmla="*/ 146239 h 469242"/>
              <a:gd name="connsiteX7" fmla="*/ 152414 w 154046"/>
              <a:gd name="connsiteY7" fmla="*/ 189 h 469242"/>
              <a:gd name="connsiteX8" fmla="*/ 105847 w 154046"/>
              <a:gd name="connsiteY8" fmla="*/ 122956 h 46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46" h="469242">
                <a:moveTo>
                  <a:pt x="105847" y="122956"/>
                </a:moveTo>
                <a:cubicBezTo>
                  <a:pt x="89619" y="157881"/>
                  <a:pt x="65277" y="179400"/>
                  <a:pt x="55047" y="209739"/>
                </a:cubicBezTo>
                <a:cubicBezTo>
                  <a:pt x="44817" y="240078"/>
                  <a:pt x="47992" y="294406"/>
                  <a:pt x="44464" y="304989"/>
                </a:cubicBezTo>
                <a:cubicBezTo>
                  <a:pt x="40936" y="315572"/>
                  <a:pt x="25414" y="246075"/>
                  <a:pt x="33881" y="273239"/>
                </a:cubicBezTo>
                <a:cubicBezTo>
                  <a:pt x="42348" y="300403"/>
                  <a:pt x="99850" y="486316"/>
                  <a:pt x="95264" y="467972"/>
                </a:cubicBezTo>
                <a:cubicBezTo>
                  <a:pt x="90678" y="449628"/>
                  <a:pt x="18358" y="216794"/>
                  <a:pt x="6364" y="163172"/>
                </a:cubicBezTo>
                <a:cubicBezTo>
                  <a:pt x="-5630" y="109550"/>
                  <a:pt x="-1045" y="173403"/>
                  <a:pt x="23297" y="146239"/>
                </a:cubicBezTo>
                <a:cubicBezTo>
                  <a:pt x="47639" y="119075"/>
                  <a:pt x="142183" y="5128"/>
                  <a:pt x="152414" y="189"/>
                </a:cubicBezTo>
                <a:cubicBezTo>
                  <a:pt x="162645" y="-4750"/>
                  <a:pt x="122075" y="88031"/>
                  <a:pt x="105847" y="1229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C728E776-8EE2-4325-9317-76607F9A54CE}"/>
              </a:ext>
            </a:extLst>
          </p:cNvPr>
          <p:cNvSpPr/>
          <p:nvPr/>
        </p:nvSpPr>
        <p:spPr>
          <a:xfrm>
            <a:off x="4561392" y="5802622"/>
            <a:ext cx="542213" cy="689680"/>
          </a:xfrm>
          <a:custGeom>
            <a:avLst/>
            <a:gdLst>
              <a:gd name="connsiteX0" fmla="*/ 2141 w 542213"/>
              <a:gd name="connsiteY0" fmla="*/ 1278 h 689680"/>
              <a:gd name="connsiteX1" fmla="*/ 247675 w 542213"/>
              <a:gd name="connsiteY1" fmla="*/ 210828 h 689680"/>
              <a:gd name="connsiteX2" fmla="*/ 146075 w 542213"/>
              <a:gd name="connsiteY2" fmla="*/ 179078 h 689680"/>
              <a:gd name="connsiteX3" fmla="*/ 374675 w 542213"/>
              <a:gd name="connsiteY3" fmla="*/ 361111 h 689680"/>
              <a:gd name="connsiteX4" fmla="*/ 372558 w 542213"/>
              <a:gd name="connsiteY4" fmla="*/ 348411 h 689680"/>
              <a:gd name="connsiteX5" fmla="*/ 520725 w 542213"/>
              <a:gd name="connsiteY5" fmla="*/ 473295 h 689680"/>
              <a:gd name="connsiteX6" fmla="*/ 514375 w 542213"/>
              <a:gd name="connsiteY6" fmla="*/ 498695 h 689680"/>
              <a:gd name="connsiteX7" fmla="*/ 514375 w 542213"/>
              <a:gd name="connsiteY7" fmla="*/ 689195 h 689680"/>
              <a:gd name="connsiteX8" fmla="*/ 541891 w 542213"/>
              <a:gd name="connsiteY8" fmla="*/ 553728 h 689680"/>
              <a:gd name="connsiteX9" fmla="*/ 493208 w 542213"/>
              <a:gd name="connsiteY9" fmla="*/ 562195 h 689680"/>
              <a:gd name="connsiteX10" fmla="*/ 383141 w 542213"/>
              <a:gd name="connsiteY10" fmla="*/ 380161 h 689680"/>
              <a:gd name="connsiteX11" fmla="*/ 203225 w 542213"/>
              <a:gd name="connsiteY11" fmla="*/ 265861 h 689680"/>
              <a:gd name="connsiteX12" fmla="*/ 232858 w 542213"/>
              <a:gd name="connsiteY12" fmla="*/ 265861 h 689680"/>
              <a:gd name="connsiteX13" fmla="*/ 80458 w 542213"/>
              <a:gd name="connsiteY13" fmla="*/ 149445 h 689680"/>
              <a:gd name="connsiteX14" fmla="*/ 127025 w 542213"/>
              <a:gd name="connsiteY14" fmla="*/ 124045 h 689680"/>
              <a:gd name="connsiteX15" fmla="*/ 2141 w 542213"/>
              <a:gd name="connsiteY15" fmla="*/ 1278 h 68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2213" h="689680">
                <a:moveTo>
                  <a:pt x="2141" y="1278"/>
                </a:moveTo>
                <a:cubicBezTo>
                  <a:pt x="22249" y="15742"/>
                  <a:pt x="223686" y="181195"/>
                  <a:pt x="247675" y="210828"/>
                </a:cubicBezTo>
                <a:cubicBezTo>
                  <a:pt x="271664" y="240461"/>
                  <a:pt x="124908" y="154031"/>
                  <a:pt x="146075" y="179078"/>
                </a:cubicBezTo>
                <a:cubicBezTo>
                  <a:pt x="167242" y="204125"/>
                  <a:pt x="336928" y="332889"/>
                  <a:pt x="374675" y="361111"/>
                </a:cubicBezTo>
                <a:cubicBezTo>
                  <a:pt x="412422" y="389333"/>
                  <a:pt x="348216" y="329714"/>
                  <a:pt x="372558" y="348411"/>
                </a:cubicBezTo>
                <a:cubicBezTo>
                  <a:pt x="396900" y="367108"/>
                  <a:pt x="497089" y="448248"/>
                  <a:pt x="520725" y="473295"/>
                </a:cubicBezTo>
                <a:cubicBezTo>
                  <a:pt x="544361" y="498342"/>
                  <a:pt x="515433" y="462712"/>
                  <a:pt x="514375" y="498695"/>
                </a:cubicBezTo>
                <a:cubicBezTo>
                  <a:pt x="513317" y="534678"/>
                  <a:pt x="509789" y="680023"/>
                  <a:pt x="514375" y="689195"/>
                </a:cubicBezTo>
                <a:cubicBezTo>
                  <a:pt x="518961" y="698367"/>
                  <a:pt x="545419" y="574895"/>
                  <a:pt x="541891" y="553728"/>
                </a:cubicBezTo>
                <a:cubicBezTo>
                  <a:pt x="538363" y="532561"/>
                  <a:pt x="519666" y="591123"/>
                  <a:pt x="493208" y="562195"/>
                </a:cubicBezTo>
                <a:cubicBezTo>
                  <a:pt x="466750" y="533267"/>
                  <a:pt x="431471" y="429550"/>
                  <a:pt x="383141" y="380161"/>
                </a:cubicBezTo>
                <a:cubicBezTo>
                  <a:pt x="334811" y="330772"/>
                  <a:pt x="228272" y="284911"/>
                  <a:pt x="203225" y="265861"/>
                </a:cubicBezTo>
                <a:cubicBezTo>
                  <a:pt x="178178" y="246811"/>
                  <a:pt x="253319" y="285264"/>
                  <a:pt x="232858" y="265861"/>
                </a:cubicBezTo>
                <a:cubicBezTo>
                  <a:pt x="212397" y="246458"/>
                  <a:pt x="98097" y="173081"/>
                  <a:pt x="80458" y="149445"/>
                </a:cubicBezTo>
                <a:cubicBezTo>
                  <a:pt x="62819" y="125809"/>
                  <a:pt x="144311" y="148739"/>
                  <a:pt x="127025" y="124045"/>
                </a:cubicBezTo>
                <a:cubicBezTo>
                  <a:pt x="109739" y="99351"/>
                  <a:pt x="-17967" y="-13186"/>
                  <a:pt x="2141" y="12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04C8CC12-CE5D-443D-8835-1ED25F69AD1E}"/>
              </a:ext>
            </a:extLst>
          </p:cNvPr>
          <p:cNvSpPr/>
          <p:nvPr/>
        </p:nvSpPr>
        <p:spPr>
          <a:xfrm>
            <a:off x="3498485" y="6891328"/>
            <a:ext cx="562415" cy="120561"/>
          </a:xfrm>
          <a:custGeom>
            <a:avLst/>
            <a:gdLst>
              <a:gd name="connsiteX0" fmla="*/ 365 w 562415"/>
              <a:gd name="connsiteY0" fmla="*/ 10 h 120561"/>
              <a:gd name="connsiteX1" fmla="*/ 195628 w 562415"/>
              <a:gd name="connsiteY1" fmla="*/ 100022 h 120561"/>
              <a:gd name="connsiteX2" fmla="*/ 221028 w 562415"/>
              <a:gd name="connsiteY2" fmla="*/ 92085 h 120561"/>
              <a:gd name="connsiteX3" fmla="*/ 562340 w 562415"/>
              <a:gd name="connsiteY3" fmla="*/ 117485 h 120561"/>
              <a:gd name="connsiteX4" fmla="*/ 251190 w 562415"/>
              <a:gd name="connsiteY4" fmla="*/ 117485 h 120561"/>
              <a:gd name="connsiteX5" fmla="*/ 149590 w 562415"/>
              <a:gd name="connsiteY5" fmla="*/ 93672 h 120561"/>
              <a:gd name="connsiteX6" fmla="*/ 365 w 562415"/>
              <a:gd name="connsiteY6" fmla="*/ 10 h 12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415" h="120561">
                <a:moveTo>
                  <a:pt x="365" y="10"/>
                </a:moveTo>
                <a:cubicBezTo>
                  <a:pt x="8038" y="1068"/>
                  <a:pt x="158851" y="84676"/>
                  <a:pt x="195628" y="100022"/>
                </a:cubicBezTo>
                <a:cubicBezTo>
                  <a:pt x="232405" y="115368"/>
                  <a:pt x="159909" y="89175"/>
                  <a:pt x="221028" y="92085"/>
                </a:cubicBezTo>
                <a:cubicBezTo>
                  <a:pt x="282147" y="94996"/>
                  <a:pt x="557313" y="113252"/>
                  <a:pt x="562340" y="117485"/>
                </a:cubicBezTo>
                <a:cubicBezTo>
                  <a:pt x="567367" y="121718"/>
                  <a:pt x="319982" y="121454"/>
                  <a:pt x="251190" y="117485"/>
                </a:cubicBezTo>
                <a:cubicBezTo>
                  <a:pt x="182398" y="113516"/>
                  <a:pt x="191129" y="112193"/>
                  <a:pt x="149590" y="93672"/>
                </a:cubicBezTo>
                <a:cubicBezTo>
                  <a:pt x="108051" y="75151"/>
                  <a:pt x="-7308" y="-1048"/>
                  <a:pt x="365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24465D98-6A7A-41DF-AE43-6F2ED0A02898}"/>
              </a:ext>
            </a:extLst>
          </p:cNvPr>
          <p:cNvSpPr/>
          <p:nvPr/>
        </p:nvSpPr>
        <p:spPr>
          <a:xfrm>
            <a:off x="4392888" y="6516641"/>
            <a:ext cx="523883" cy="431811"/>
          </a:xfrm>
          <a:custGeom>
            <a:avLst/>
            <a:gdLst>
              <a:gd name="connsiteX0" fmla="*/ 523600 w 523883"/>
              <a:gd name="connsiteY0" fmla="*/ 47 h 431811"/>
              <a:gd name="connsiteX1" fmla="*/ 352150 w 523883"/>
              <a:gd name="connsiteY1" fmla="*/ 187372 h 431811"/>
              <a:gd name="connsiteX2" fmla="*/ 390250 w 523883"/>
              <a:gd name="connsiteY2" fmla="*/ 141334 h 431811"/>
              <a:gd name="connsiteX3" fmla="*/ 193400 w 523883"/>
              <a:gd name="connsiteY3" fmla="*/ 331834 h 431811"/>
              <a:gd name="connsiteX4" fmla="*/ 212450 w 523883"/>
              <a:gd name="connsiteY4" fmla="*/ 301672 h 431811"/>
              <a:gd name="connsiteX5" fmla="*/ 1312 w 523883"/>
              <a:gd name="connsiteY5" fmla="*/ 430259 h 431811"/>
              <a:gd name="connsiteX6" fmla="*/ 123550 w 523883"/>
              <a:gd name="connsiteY6" fmla="*/ 374697 h 431811"/>
              <a:gd name="connsiteX7" fmla="*/ 133075 w 523883"/>
              <a:gd name="connsiteY7" fmla="*/ 403272 h 431811"/>
              <a:gd name="connsiteX8" fmla="*/ 385487 w 523883"/>
              <a:gd name="connsiteY8" fmla="*/ 171497 h 431811"/>
              <a:gd name="connsiteX9" fmla="*/ 523600 w 523883"/>
              <a:gd name="connsiteY9" fmla="*/ 47 h 43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883" h="431811">
                <a:moveTo>
                  <a:pt x="523600" y="47"/>
                </a:moveTo>
                <a:cubicBezTo>
                  <a:pt x="518044" y="2693"/>
                  <a:pt x="374375" y="163824"/>
                  <a:pt x="352150" y="187372"/>
                </a:cubicBezTo>
                <a:cubicBezTo>
                  <a:pt x="329925" y="210920"/>
                  <a:pt x="416708" y="117257"/>
                  <a:pt x="390250" y="141334"/>
                </a:cubicBezTo>
                <a:cubicBezTo>
                  <a:pt x="363792" y="165411"/>
                  <a:pt x="223033" y="305111"/>
                  <a:pt x="193400" y="331834"/>
                </a:cubicBezTo>
                <a:cubicBezTo>
                  <a:pt x="163767" y="358557"/>
                  <a:pt x="244465" y="285268"/>
                  <a:pt x="212450" y="301672"/>
                </a:cubicBezTo>
                <a:cubicBezTo>
                  <a:pt x="180435" y="318076"/>
                  <a:pt x="16129" y="418088"/>
                  <a:pt x="1312" y="430259"/>
                </a:cubicBezTo>
                <a:cubicBezTo>
                  <a:pt x="-13505" y="442430"/>
                  <a:pt x="101589" y="379195"/>
                  <a:pt x="123550" y="374697"/>
                </a:cubicBezTo>
                <a:cubicBezTo>
                  <a:pt x="145510" y="370199"/>
                  <a:pt x="89419" y="437139"/>
                  <a:pt x="133075" y="403272"/>
                </a:cubicBezTo>
                <a:cubicBezTo>
                  <a:pt x="176731" y="369405"/>
                  <a:pt x="319077" y="237643"/>
                  <a:pt x="385487" y="171497"/>
                </a:cubicBezTo>
                <a:cubicBezTo>
                  <a:pt x="451897" y="105351"/>
                  <a:pt x="529156" y="-2599"/>
                  <a:pt x="523600" y="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F66E719C-8F93-4DE0-BC31-DB4974561604}"/>
              </a:ext>
            </a:extLst>
          </p:cNvPr>
          <p:cNvSpPr/>
          <p:nvPr/>
        </p:nvSpPr>
        <p:spPr>
          <a:xfrm>
            <a:off x="3490830" y="6817700"/>
            <a:ext cx="1121044" cy="275126"/>
          </a:xfrm>
          <a:custGeom>
            <a:avLst/>
            <a:gdLst>
              <a:gd name="connsiteX0" fmla="*/ 83 w 1121044"/>
              <a:gd name="connsiteY0" fmla="*/ 103800 h 275126"/>
              <a:gd name="connsiteX1" fmla="*/ 317583 w 1121044"/>
              <a:gd name="connsiteY1" fmla="*/ 221275 h 275126"/>
              <a:gd name="connsiteX2" fmla="*/ 289008 w 1121044"/>
              <a:gd name="connsiteY2" fmla="*/ 216513 h 275126"/>
              <a:gd name="connsiteX3" fmla="*/ 614445 w 1121044"/>
              <a:gd name="connsiteY3" fmla="*/ 222863 h 275126"/>
              <a:gd name="connsiteX4" fmla="*/ 660483 w 1121044"/>
              <a:gd name="connsiteY4" fmla="*/ 210163 h 275126"/>
              <a:gd name="connsiteX5" fmla="*/ 1116095 w 1121044"/>
              <a:gd name="connsiteY5" fmla="*/ 613 h 275126"/>
              <a:gd name="connsiteX6" fmla="*/ 903370 w 1121044"/>
              <a:gd name="connsiteY6" fmla="*/ 146663 h 275126"/>
              <a:gd name="connsiteX7" fmla="*/ 917658 w 1121044"/>
              <a:gd name="connsiteY7" fmla="*/ 164125 h 275126"/>
              <a:gd name="connsiteX8" fmla="*/ 614445 w 1121044"/>
              <a:gd name="connsiteY8" fmla="*/ 205400 h 275126"/>
              <a:gd name="connsiteX9" fmla="*/ 725570 w 1121044"/>
              <a:gd name="connsiteY9" fmla="*/ 227625 h 275126"/>
              <a:gd name="connsiteX10" fmla="*/ 457283 w 1121044"/>
              <a:gd name="connsiteY10" fmla="*/ 246675 h 275126"/>
              <a:gd name="connsiteX11" fmla="*/ 516020 w 1121044"/>
              <a:gd name="connsiteY11" fmla="*/ 267313 h 275126"/>
              <a:gd name="connsiteX12" fmla="*/ 344570 w 1121044"/>
              <a:gd name="connsiteY12" fmla="*/ 267313 h 275126"/>
              <a:gd name="connsiteX13" fmla="*/ 350920 w 1121044"/>
              <a:gd name="connsiteY13" fmla="*/ 262550 h 275126"/>
              <a:gd name="connsiteX14" fmla="*/ 83 w 1121044"/>
              <a:gd name="connsiteY14" fmla="*/ 103800 h 27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1044" h="275126">
                <a:moveTo>
                  <a:pt x="83" y="103800"/>
                </a:moveTo>
                <a:cubicBezTo>
                  <a:pt x="-5473" y="96921"/>
                  <a:pt x="269429" y="202490"/>
                  <a:pt x="317583" y="221275"/>
                </a:cubicBezTo>
                <a:cubicBezTo>
                  <a:pt x="365737" y="240060"/>
                  <a:pt x="289008" y="216513"/>
                  <a:pt x="289008" y="216513"/>
                </a:cubicBezTo>
                <a:cubicBezTo>
                  <a:pt x="338485" y="216778"/>
                  <a:pt x="552533" y="223921"/>
                  <a:pt x="614445" y="222863"/>
                </a:cubicBezTo>
                <a:cubicBezTo>
                  <a:pt x="676357" y="221805"/>
                  <a:pt x="576875" y="247205"/>
                  <a:pt x="660483" y="210163"/>
                </a:cubicBezTo>
                <a:cubicBezTo>
                  <a:pt x="744091" y="173121"/>
                  <a:pt x="1075614" y="11196"/>
                  <a:pt x="1116095" y="613"/>
                </a:cubicBezTo>
                <a:cubicBezTo>
                  <a:pt x="1156576" y="-9970"/>
                  <a:pt x="936443" y="119411"/>
                  <a:pt x="903370" y="146663"/>
                </a:cubicBezTo>
                <a:cubicBezTo>
                  <a:pt x="870297" y="173915"/>
                  <a:pt x="965812" y="154336"/>
                  <a:pt x="917658" y="164125"/>
                </a:cubicBezTo>
                <a:cubicBezTo>
                  <a:pt x="869504" y="173914"/>
                  <a:pt x="646460" y="194817"/>
                  <a:pt x="614445" y="205400"/>
                </a:cubicBezTo>
                <a:cubicBezTo>
                  <a:pt x="582430" y="215983"/>
                  <a:pt x="751764" y="220746"/>
                  <a:pt x="725570" y="227625"/>
                </a:cubicBezTo>
                <a:cubicBezTo>
                  <a:pt x="699376" y="234504"/>
                  <a:pt x="492208" y="240060"/>
                  <a:pt x="457283" y="246675"/>
                </a:cubicBezTo>
                <a:cubicBezTo>
                  <a:pt x="422358" y="253290"/>
                  <a:pt x="534806" y="263873"/>
                  <a:pt x="516020" y="267313"/>
                </a:cubicBezTo>
                <a:cubicBezTo>
                  <a:pt x="497235" y="270753"/>
                  <a:pt x="372087" y="268107"/>
                  <a:pt x="344570" y="267313"/>
                </a:cubicBezTo>
                <a:cubicBezTo>
                  <a:pt x="317053" y="266519"/>
                  <a:pt x="407012" y="288215"/>
                  <a:pt x="350920" y="262550"/>
                </a:cubicBezTo>
                <a:cubicBezTo>
                  <a:pt x="294828" y="236885"/>
                  <a:pt x="5639" y="110679"/>
                  <a:pt x="83" y="1038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696AD6D1-0AD5-437F-8D01-599D9595286A}"/>
              </a:ext>
            </a:extLst>
          </p:cNvPr>
          <p:cNvSpPr/>
          <p:nvPr/>
        </p:nvSpPr>
        <p:spPr>
          <a:xfrm>
            <a:off x="3916839" y="6921495"/>
            <a:ext cx="736371" cy="313156"/>
          </a:xfrm>
          <a:custGeom>
            <a:avLst/>
            <a:gdLst>
              <a:gd name="connsiteX0" fmla="*/ 732949 w 736371"/>
              <a:gd name="connsiteY0" fmla="*/ 5 h 313156"/>
              <a:gd name="connsiteX1" fmla="*/ 382111 w 736371"/>
              <a:gd name="connsiteY1" fmla="*/ 192093 h 313156"/>
              <a:gd name="connsiteX2" fmla="*/ 423386 w 736371"/>
              <a:gd name="connsiteY2" fmla="*/ 171455 h 313156"/>
              <a:gd name="connsiteX3" fmla="*/ 128111 w 736371"/>
              <a:gd name="connsiteY3" fmla="*/ 234955 h 313156"/>
              <a:gd name="connsiteX4" fmla="*/ 299561 w 736371"/>
              <a:gd name="connsiteY4" fmla="*/ 242893 h 313156"/>
              <a:gd name="connsiteX5" fmla="*/ 4286 w 736371"/>
              <a:gd name="connsiteY5" fmla="*/ 312743 h 313156"/>
              <a:gd name="connsiteX6" fmla="*/ 567849 w 736371"/>
              <a:gd name="connsiteY6" fmla="*/ 206380 h 313156"/>
              <a:gd name="connsiteX7" fmla="*/ 510699 w 736371"/>
              <a:gd name="connsiteY7" fmla="*/ 298455 h 313156"/>
              <a:gd name="connsiteX8" fmla="*/ 521811 w 736371"/>
              <a:gd name="connsiteY8" fmla="*/ 285755 h 313156"/>
              <a:gd name="connsiteX9" fmla="*/ 558324 w 736371"/>
              <a:gd name="connsiteY9" fmla="*/ 185743 h 313156"/>
              <a:gd name="connsiteX10" fmla="*/ 732949 w 736371"/>
              <a:gd name="connsiteY10" fmla="*/ 5 h 3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371" h="313156">
                <a:moveTo>
                  <a:pt x="732949" y="5"/>
                </a:moveTo>
                <a:cubicBezTo>
                  <a:pt x="703580" y="1063"/>
                  <a:pt x="433705" y="163518"/>
                  <a:pt x="382111" y="192093"/>
                </a:cubicBezTo>
                <a:cubicBezTo>
                  <a:pt x="330517" y="220668"/>
                  <a:pt x="465719" y="164311"/>
                  <a:pt x="423386" y="171455"/>
                </a:cubicBezTo>
                <a:cubicBezTo>
                  <a:pt x="381053" y="178599"/>
                  <a:pt x="148748" y="223049"/>
                  <a:pt x="128111" y="234955"/>
                </a:cubicBezTo>
                <a:cubicBezTo>
                  <a:pt x="107474" y="246861"/>
                  <a:pt x="320198" y="229928"/>
                  <a:pt x="299561" y="242893"/>
                </a:cubicBezTo>
                <a:cubicBezTo>
                  <a:pt x="278924" y="255858"/>
                  <a:pt x="-40429" y="318829"/>
                  <a:pt x="4286" y="312743"/>
                </a:cubicBezTo>
                <a:cubicBezTo>
                  <a:pt x="49001" y="306657"/>
                  <a:pt x="483447" y="208761"/>
                  <a:pt x="567849" y="206380"/>
                </a:cubicBezTo>
                <a:cubicBezTo>
                  <a:pt x="652251" y="203999"/>
                  <a:pt x="518372" y="285226"/>
                  <a:pt x="510699" y="298455"/>
                </a:cubicBezTo>
                <a:cubicBezTo>
                  <a:pt x="503026" y="311684"/>
                  <a:pt x="513874" y="304540"/>
                  <a:pt x="521811" y="285755"/>
                </a:cubicBezTo>
                <a:cubicBezTo>
                  <a:pt x="529748" y="266970"/>
                  <a:pt x="522605" y="229928"/>
                  <a:pt x="558324" y="185743"/>
                </a:cubicBezTo>
                <a:cubicBezTo>
                  <a:pt x="594043" y="141558"/>
                  <a:pt x="762318" y="-1053"/>
                  <a:pt x="732949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517DD3AE-B5E8-4596-B8A2-3481E85A76D2}"/>
              </a:ext>
            </a:extLst>
          </p:cNvPr>
          <p:cNvSpPr/>
          <p:nvPr/>
        </p:nvSpPr>
        <p:spPr>
          <a:xfrm>
            <a:off x="3360652" y="6878634"/>
            <a:ext cx="526779" cy="359011"/>
          </a:xfrm>
          <a:custGeom>
            <a:avLst/>
            <a:gdLst>
              <a:gd name="connsiteX0" fmla="*/ 86 w 526779"/>
              <a:gd name="connsiteY0" fmla="*/ 4 h 359011"/>
              <a:gd name="connsiteX1" fmla="*/ 204873 w 526779"/>
              <a:gd name="connsiteY1" fmla="*/ 204791 h 359011"/>
              <a:gd name="connsiteX2" fmla="*/ 150898 w 526779"/>
              <a:gd name="connsiteY2" fmla="*/ 176216 h 359011"/>
              <a:gd name="connsiteX3" fmla="*/ 362036 w 526779"/>
              <a:gd name="connsiteY3" fmla="*/ 295279 h 359011"/>
              <a:gd name="connsiteX4" fmla="*/ 309648 w 526779"/>
              <a:gd name="connsiteY4" fmla="*/ 249241 h 359011"/>
              <a:gd name="connsiteX5" fmla="*/ 523961 w 526779"/>
              <a:gd name="connsiteY5" fmla="*/ 358779 h 359011"/>
              <a:gd name="connsiteX6" fmla="*/ 130261 w 526779"/>
              <a:gd name="connsiteY6" fmla="*/ 279404 h 359011"/>
              <a:gd name="connsiteX7" fmla="*/ 296948 w 526779"/>
              <a:gd name="connsiteY7" fmla="*/ 320679 h 359011"/>
              <a:gd name="connsiteX8" fmla="*/ 111211 w 526779"/>
              <a:gd name="connsiteY8" fmla="*/ 211141 h 359011"/>
              <a:gd name="connsiteX9" fmla="*/ 65173 w 526779"/>
              <a:gd name="connsiteY9" fmla="*/ 104779 h 359011"/>
              <a:gd name="connsiteX10" fmla="*/ 177886 w 526779"/>
              <a:gd name="connsiteY10" fmla="*/ 211141 h 359011"/>
              <a:gd name="connsiteX11" fmla="*/ 86 w 526779"/>
              <a:gd name="connsiteY11" fmla="*/ 4 h 35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6779" h="359011">
                <a:moveTo>
                  <a:pt x="86" y="4"/>
                </a:moveTo>
                <a:cubicBezTo>
                  <a:pt x="4584" y="-1054"/>
                  <a:pt x="179738" y="175422"/>
                  <a:pt x="204873" y="204791"/>
                </a:cubicBezTo>
                <a:cubicBezTo>
                  <a:pt x="230008" y="234160"/>
                  <a:pt x="124704" y="161135"/>
                  <a:pt x="150898" y="176216"/>
                </a:cubicBezTo>
                <a:cubicBezTo>
                  <a:pt x="177092" y="191297"/>
                  <a:pt x="335578" y="283108"/>
                  <a:pt x="362036" y="295279"/>
                </a:cubicBezTo>
                <a:cubicBezTo>
                  <a:pt x="388494" y="307450"/>
                  <a:pt x="282661" y="238658"/>
                  <a:pt x="309648" y="249241"/>
                </a:cubicBezTo>
                <a:cubicBezTo>
                  <a:pt x="336635" y="259824"/>
                  <a:pt x="553859" y="353752"/>
                  <a:pt x="523961" y="358779"/>
                </a:cubicBezTo>
                <a:cubicBezTo>
                  <a:pt x="494063" y="363806"/>
                  <a:pt x="168096" y="285754"/>
                  <a:pt x="130261" y="279404"/>
                </a:cubicBezTo>
                <a:cubicBezTo>
                  <a:pt x="92426" y="273054"/>
                  <a:pt x="300123" y="332056"/>
                  <a:pt x="296948" y="320679"/>
                </a:cubicBezTo>
                <a:cubicBezTo>
                  <a:pt x="293773" y="309302"/>
                  <a:pt x="149840" y="247124"/>
                  <a:pt x="111211" y="211141"/>
                </a:cubicBezTo>
                <a:cubicBezTo>
                  <a:pt x="72582" y="175158"/>
                  <a:pt x="54061" y="104779"/>
                  <a:pt x="65173" y="104779"/>
                </a:cubicBezTo>
                <a:cubicBezTo>
                  <a:pt x="76285" y="104779"/>
                  <a:pt x="187411" y="224370"/>
                  <a:pt x="177886" y="211141"/>
                </a:cubicBezTo>
                <a:cubicBezTo>
                  <a:pt x="168361" y="197912"/>
                  <a:pt x="-4412" y="1062"/>
                  <a:pt x="86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F6E1160A-B3CB-4237-A0E6-8AB2F3647079}"/>
              </a:ext>
            </a:extLst>
          </p:cNvPr>
          <p:cNvSpPr/>
          <p:nvPr/>
        </p:nvSpPr>
        <p:spPr>
          <a:xfrm>
            <a:off x="3284113" y="7370181"/>
            <a:ext cx="1214913" cy="479234"/>
          </a:xfrm>
          <a:custGeom>
            <a:avLst/>
            <a:gdLst>
              <a:gd name="connsiteX0" fmla="*/ 274004 w 1214913"/>
              <a:gd name="connsiteY0" fmla="*/ 131286 h 479234"/>
              <a:gd name="connsiteX1" fmla="*/ 644420 w 1214913"/>
              <a:gd name="connsiteY1" fmla="*/ 237119 h 479234"/>
              <a:gd name="connsiteX2" fmla="*/ 525887 w 1214913"/>
              <a:gd name="connsiteY2" fmla="*/ 247702 h 479234"/>
              <a:gd name="connsiteX3" fmla="*/ 1211687 w 1214913"/>
              <a:gd name="connsiteY3" fmla="*/ 156686 h 479234"/>
              <a:gd name="connsiteX4" fmla="*/ 798937 w 1214913"/>
              <a:gd name="connsiteY4" fmla="*/ 302736 h 479234"/>
              <a:gd name="connsiteX5" fmla="*/ 1167237 w 1214913"/>
              <a:gd name="connsiteY5" fmla="*/ 285802 h 479234"/>
              <a:gd name="connsiteX6" fmla="*/ 616904 w 1214913"/>
              <a:gd name="connsiteY6" fmla="*/ 455136 h 479234"/>
              <a:gd name="connsiteX7" fmla="*/ 682520 w 1214913"/>
              <a:gd name="connsiteY7" fmla="*/ 461486 h 479234"/>
              <a:gd name="connsiteX8" fmla="*/ 284587 w 1214913"/>
              <a:gd name="connsiteY8" fmla="*/ 298502 h 479234"/>
              <a:gd name="connsiteX9" fmla="*/ 954 w 1214913"/>
              <a:gd name="connsiteY9" fmla="*/ 52 h 479234"/>
              <a:gd name="connsiteX10" fmla="*/ 379837 w 1214913"/>
              <a:gd name="connsiteY10" fmla="*/ 273102 h 479234"/>
              <a:gd name="connsiteX11" fmla="*/ 274004 w 1214913"/>
              <a:gd name="connsiteY11" fmla="*/ 131286 h 47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13" h="479234">
                <a:moveTo>
                  <a:pt x="274004" y="131286"/>
                </a:moveTo>
                <a:cubicBezTo>
                  <a:pt x="318101" y="125289"/>
                  <a:pt x="602439" y="217716"/>
                  <a:pt x="644420" y="237119"/>
                </a:cubicBezTo>
                <a:cubicBezTo>
                  <a:pt x="686401" y="256522"/>
                  <a:pt x="525887" y="247702"/>
                  <a:pt x="525887" y="247702"/>
                </a:cubicBezTo>
                <a:cubicBezTo>
                  <a:pt x="620431" y="234297"/>
                  <a:pt x="1166179" y="147514"/>
                  <a:pt x="1211687" y="156686"/>
                </a:cubicBezTo>
                <a:cubicBezTo>
                  <a:pt x="1257195" y="165858"/>
                  <a:pt x="806345" y="281217"/>
                  <a:pt x="798937" y="302736"/>
                </a:cubicBezTo>
                <a:cubicBezTo>
                  <a:pt x="791529" y="324255"/>
                  <a:pt x="1197576" y="260402"/>
                  <a:pt x="1167237" y="285802"/>
                </a:cubicBezTo>
                <a:cubicBezTo>
                  <a:pt x="1136898" y="311202"/>
                  <a:pt x="697690" y="425855"/>
                  <a:pt x="616904" y="455136"/>
                </a:cubicBezTo>
                <a:cubicBezTo>
                  <a:pt x="536118" y="484417"/>
                  <a:pt x="737906" y="487592"/>
                  <a:pt x="682520" y="461486"/>
                </a:cubicBezTo>
                <a:cubicBezTo>
                  <a:pt x="627134" y="435380"/>
                  <a:pt x="398181" y="375408"/>
                  <a:pt x="284587" y="298502"/>
                </a:cubicBezTo>
                <a:cubicBezTo>
                  <a:pt x="170993" y="221596"/>
                  <a:pt x="-14921" y="4285"/>
                  <a:pt x="954" y="52"/>
                </a:cubicBezTo>
                <a:cubicBezTo>
                  <a:pt x="16829" y="-4181"/>
                  <a:pt x="328684" y="250171"/>
                  <a:pt x="379837" y="273102"/>
                </a:cubicBezTo>
                <a:cubicBezTo>
                  <a:pt x="430990" y="296033"/>
                  <a:pt x="229907" y="137283"/>
                  <a:pt x="274004" y="1312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4D43B0AF-A2CA-411E-B18E-E998FE78E4A1}"/>
              </a:ext>
            </a:extLst>
          </p:cNvPr>
          <p:cNvSpPr/>
          <p:nvPr/>
        </p:nvSpPr>
        <p:spPr>
          <a:xfrm>
            <a:off x="3271524" y="2214474"/>
            <a:ext cx="2247371" cy="278075"/>
          </a:xfrm>
          <a:custGeom>
            <a:avLst/>
            <a:gdLst>
              <a:gd name="connsiteX0" fmla="*/ 8251 w 2247371"/>
              <a:gd name="connsiteY0" fmla="*/ 217576 h 278075"/>
              <a:gd name="connsiteX1" fmla="*/ 93976 w 2247371"/>
              <a:gd name="connsiteY1" fmla="*/ 208051 h 278075"/>
              <a:gd name="connsiteX2" fmla="*/ 1017901 w 2247371"/>
              <a:gd name="connsiteY2" fmla="*/ 4851 h 278075"/>
              <a:gd name="connsiteX3" fmla="*/ 589276 w 2247371"/>
              <a:gd name="connsiteY3" fmla="*/ 58826 h 278075"/>
              <a:gd name="connsiteX4" fmla="*/ 1538601 w 2247371"/>
              <a:gd name="connsiteY4" fmla="*/ 23901 h 278075"/>
              <a:gd name="connsiteX5" fmla="*/ 1198876 w 2247371"/>
              <a:gd name="connsiteY5" fmla="*/ 17551 h 278075"/>
              <a:gd name="connsiteX6" fmla="*/ 2176776 w 2247371"/>
              <a:gd name="connsiteY6" fmla="*/ 125501 h 278075"/>
              <a:gd name="connsiteX7" fmla="*/ 1567176 w 2247371"/>
              <a:gd name="connsiteY7" fmla="*/ 141376 h 278075"/>
              <a:gd name="connsiteX8" fmla="*/ 2243451 w 2247371"/>
              <a:gd name="connsiteY8" fmla="*/ 277901 h 278075"/>
              <a:gd name="connsiteX9" fmla="*/ 1186176 w 2247371"/>
              <a:gd name="connsiteY9" fmla="*/ 109626 h 278075"/>
              <a:gd name="connsiteX10" fmla="*/ 1294126 w 2247371"/>
              <a:gd name="connsiteY10" fmla="*/ 103276 h 278075"/>
              <a:gd name="connsiteX11" fmla="*/ 617851 w 2247371"/>
              <a:gd name="connsiteY11" fmla="*/ 144551 h 278075"/>
              <a:gd name="connsiteX12" fmla="*/ 916301 w 2247371"/>
              <a:gd name="connsiteY12" fmla="*/ 103276 h 278075"/>
              <a:gd name="connsiteX13" fmla="*/ 8251 w 2247371"/>
              <a:gd name="connsiteY13" fmla="*/ 217576 h 27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7371" h="278075">
                <a:moveTo>
                  <a:pt x="8251" y="217576"/>
                </a:moveTo>
                <a:cubicBezTo>
                  <a:pt x="-33024" y="230540"/>
                  <a:pt x="93976" y="208051"/>
                  <a:pt x="93976" y="208051"/>
                </a:cubicBezTo>
                <a:lnTo>
                  <a:pt x="1017901" y="4851"/>
                </a:lnTo>
                <a:cubicBezTo>
                  <a:pt x="1100451" y="-20020"/>
                  <a:pt x="589276" y="58826"/>
                  <a:pt x="589276" y="58826"/>
                </a:cubicBezTo>
                <a:lnTo>
                  <a:pt x="1538601" y="23901"/>
                </a:lnTo>
                <a:cubicBezTo>
                  <a:pt x="1640201" y="17022"/>
                  <a:pt x="1092514" y="618"/>
                  <a:pt x="1198876" y="17551"/>
                </a:cubicBezTo>
                <a:cubicBezTo>
                  <a:pt x="1305239" y="34484"/>
                  <a:pt x="2115393" y="104864"/>
                  <a:pt x="2176776" y="125501"/>
                </a:cubicBezTo>
                <a:cubicBezTo>
                  <a:pt x="2238159" y="146138"/>
                  <a:pt x="1556064" y="115976"/>
                  <a:pt x="1567176" y="141376"/>
                </a:cubicBezTo>
                <a:cubicBezTo>
                  <a:pt x="1578288" y="166776"/>
                  <a:pt x="2306951" y="283193"/>
                  <a:pt x="2243451" y="277901"/>
                </a:cubicBezTo>
                <a:cubicBezTo>
                  <a:pt x="2179951" y="272609"/>
                  <a:pt x="1344397" y="138730"/>
                  <a:pt x="1186176" y="109626"/>
                </a:cubicBezTo>
                <a:cubicBezTo>
                  <a:pt x="1027955" y="80522"/>
                  <a:pt x="1294126" y="103276"/>
                  <a:pt x="1294126" y="103276"/>
                </a:cubicBezTo>
                <a:lnTo>
                  <a:pt x="617851" y="144551"/>
                </a:lnTo>
                <a:cubicBezTo>
                  <a:pt x="554880" y="144551"/>
                  <a:pt x="916301" y="103276"/>
                  <a:pt x="916301" y="103276"/>
                </a:cubicBezTo>
                <a:lnTo>
                  <a:pt x="8251" y="21757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10BEF093-C6FE-484F-A9D7-E821E0D9AFF7}"/>
              </a:ext>
            </a:extLst>
          </p:cNvPr>
          <p:cNvSpPr/>
          <p:nvPr/>
        </p:nvSpPr>
        <p:spPr>
          <a:xfrm>
            <a:off x="3319793" y="1946867"/>
            <a:ext cx="2213209" cy="399264"/>
          </a:xfrm>
          <a:custGeom>
            <a:avLst/>
            <a:gdLst>
              <a:gd name="connsiteX0" fmla="*/ 166357 w 2213209"/>
              <a:gd name="connsiteY0" fmla="*/ 290450 h 399264"/>
              <a:gd name="connsiteX1" fmla="*/ 816174 w 2213209"/>
              <a:gd name="connsiteY1" fmla="*/ 68200 h 399264"/>
              <a:gd name="connsiteX2" fmla="*/ 536774 w 2213209"/>
              <a:gd name="connsiteY2" fmla="*/ 59733 h 399264"/>
              <a:gd name="connsiteX3" fmla="*/ 1269140 w 2213209"/>
              <a:gd name="connsiteY3" fmla="*/ 34333 h 399264"/>
              <a:gd name="connsiteX4" fmla="*/ 1008790 w 2213209"/>
              <a:gd name="connsiteY4" fmla="*/ 27983 h 399264"/>
              <a:gd name="connsiteX5" fmla="*/ 1749624 w 2213209"/>
              <a:gd name="connsiteY5" fmla="*/ 21633 h 399264"/>
              <a:gd name="connsiteX6" fmla="*/ 1664957 w 2213209"/>
              <a:gd name="connsiteY6" fmla="*/ 11050 h 399264"/>
              <a:gd name="connsiteX7" fmla="*/ 2213174 w 2213209"/>
              <a:gd name="connsiteY7" fmla="*/ 195200 h 399264"/>
              <a:gd name="connsiteX8" fmla="*/ 1694590 w 2213209"/>
              <a:gd name="connsiteY8" fmla="*/ 97833 h 399264"/>
              <a:gd name="connsiteX9" fmla="*/ 2124274 w 2213209"/>
              <a:gd name="connsiteY9" fmla="*/ 281983 h 399264"/>
              <a:gd name="connsiteX10" fmla="*/ 1360157 w 2213209"/>
              <a:gd name="connsiteY10" fmla="*/ 74550 h 399264"/>
              <a:gd name="connsiteX11" fmla="*/ 1561240 w 2213209"/>
              <a:gd name="connsiteY11" fmla="*/ 133816 h 399264"/>
              <a:gd name="connsiteX12" fmla="*/ 936824 w 2213209"/>
              <a:gd name="connsiteY12" fmla="*/ 144400 h 399264"/>
              <a:gd name="connsiteX13" fmla="*/ 1036307 w 2213209"/>
              <a:gd name="connsiteY13" fmla="*/ 148633 h 399264"/>
              <a:gd name="connsiteX14" fmla="*/ 151540 w 2213209"/>
              <a:gd name="connsiteY14" fmla="*/ 347600 h 399264"/>
              <a:gd name="connsiteX15" fmla="*/ 26657 w 2213209"/>
              <a:gd name="connsiteY15" fmla="*/ 394166 h 399264"/>
              <a:gd name="connsiteX16" fmla="*/ 443640 w 2213209"/>
              <a:gd name="connsiteY16" fmla="*/ 254466 h 399264"/>
              <a:gd name="connsiteX17" fmla="*/ 166357 w 2213209"/>
              <a:gd name="connsiteY17" fmla="*/ 290450 h 3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13209" h="399264">
                <a:moveTo>
                  <a:pt x="166357" y="290450"/>
                </a:moveTo>
                <a:cubicBezTo>
                  <a:pt x="228446" y="259406"/>
                  <a:pt x="754438" y="106653"/>
                  <a:pt x="816174" y="68200"/>
                </a:cubicBezTo>
                <a:cubicBezTo>
                  <a:pt x="877910" y="29747"/>
                  <a:pt x="461280" y="65377"/>
                  <a:pt x="536774" y="59733"/>
                </a:cubicBezTo>
                <a:cubicBezTo>
                  <a:pt x="612268" y="54088"/>
                  <a:pt x="1190471" y="39625"/>
                  <a:pt x="1269140" y="34333"/>
                </a:cubicBezTo>
                <a:cubicBezTo>
                  <a:pt x="1347809" y="29041"/>
                  <a:pt x="928709" y="30100"/>
                  <a:pt x="1008790" y="27983"/>
                </a:cubicBezTo>
                <a:cubicBezTo>
                  <a:pt x="1088871" y="25866"/>
                  <a:pt x="1640263" y="24455"/>
                  <a:pt x="1749624" y="21633"/>
                </a:cubicBezTo>
                <a:cubicBezTo>
                  <a:pt x="1858985" y="18811"/>
                  <a:pt x="1587699" y="-17878"/>
                  <a:pt x="1664957" y="11050"/>
                </a:cubicBezTo>
                <a:cubicBezTo>
                  <a:pt x="1742215" y="39978"/>
                  <a:pt x="2208235" y="180736"/>
                  <a:pt x="2213174" y="195200"/>
                </a:cubicBezTo>
                <a:cubicBezTo>
                  <a:pt x="2218113" y="209664"/>
                  <a:pt x="1709407" y="83369"/>
                  <a:pt x="1694590" y="97833"/>
                </a:cubicBezTo>
                <a:cubicBezTo>
                  <a:pt x="1679773" y="112297"/>
                  <a:pt x="2180013" y="285863"/>
                  <a:pt x="2124274" y="281983"/>
                </a:cubicBezTo>
                <a:cubicBezTo>
                  <a:pt x="2068535" y="278102"/>
                  <a:pt x="1453996" y="99244"/>
                  <a:pt x="1360157" y="74550"/>
                </a:cubicBezTo>
                <a:cubicBezTo>
                  <a:pt x="1266318" y="49856"/>
                  <a:pt x="1631795" y="122174"/>
                  <a:pt x="1561240" y="133816"/>
                </a:cubicBezTo>
                <a:cubicBezTo>
                  <a:pt x="1490685" y="145458"/>
                  <a:pt x="936824" y="144400"/>
                  <a:pt x="936824" y="144400"/>
                </a:cubicBezTo>
                <a:cubicBezTo>
                  <a:pt x="849335" y="146869"/>
                  <a:pt x="1167188" y="114766"/>
                  <a:pt x="1036307" y="148633"/>
                </a:cubicBezTo>
                <a:cubicBezTo>
                  <a:pt x="905426" y="182500"/>
                  <a:pt x="319815" y="306678"/>
                  <a:pt x="151540" y="347600"/>
                </a:cubicBezTo>
                <a:cubicBezTo>
                  <a:pt x="-16735" y="388522"/>
                  <a:pt x="-22026" y="409688"/>
                  <a:pt x="26657" y="394166"/>
                </a:cubicBezTo>
                <a:cubicBezTo>
                  <a:pt x="75340" y="378644"/>
                  <a:pt x="418240" y="270694"/>
                  <a:pt x="443640" y="254466"/>
                </a:cubicBezTo>
                <a:cubicBezTo>
                  <a:pt x="469040" y="238238"/>
                  <a:pt x="104268" y="321494"/>
                  <a:pt x="166357" y="2904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DBDBD486-DC75-4088-8BED-CD5183C7ABAE}"/>
              </a:ext>
            </a:extLst>
          </p:cNvPr>
          <p:cNvSpPr/>
          <p:nvPr/>
        </p:nvSpPr>
        <p:spPr>
          <a:xfrm>
            <a:off x="3686561" y="1805445"/>
            <a:ext cx="2016071" cy="334506"/>
          </a:xfrm>
          <a:custGeom>
            <a:avLst/>
            <a:gdLst>
              <a:gd name="connsiteX0" fmla="*/ 313939 w 2016071"/>
              <a:gd name="connsiteY0" fmla="*/ 61455 h 334506"/>
              <a:gd name="connsiteX1" fmla="*/ 1008206 w 2016071"/>
              <a:gd name="connsiteY1" fmla="*/ 6422 h 334506"/>
              <a:gd name="connsiteX2" fmla="*/ 794422 w 2016071"/>
              <a:gd name="connsiteY2" fmla="*/ 17005 h 334506"/>
              <a:gd name="connsiteX3" fmla="*/ 1380739 w 2016071"/>
              <a:gd name="connsiteY3" fmla="*/ 72 h 334506"/>
              <a:gd name="connsiteX4" fmla="*/ 1156372 w 2016071"/>
              <a:gd name="connsiteY4" fmla="*/ 14888 h 334506"/>
              <a:gd name="connsiteX5" fmla="*/ 1700356 w 2016071"/>
              <a:gd name="connsiteY5" fmla="*/ 88972 h 334506"/>
              <a:gd name="connsiteX6" fmla="*/ 1535256 w 2016071"/>
              <a:gd name="connsiteY6" fmla="*/ 61455 h 334506"/>
              <a:gd name="connsiteX7" fmla="*/ 2015739 w 2016071"/>
              <a:gd name="connsiteY7" fmla="*/ 287938 h 334506"/>
              <a:gd name="connsiteX8" fmla="*/ 1615689 w 2016071"/>
              <a:gd name="connsiteY8" fmla="*/ 112255 h 334506"/>
              <a:gd name="connsiteX9" fmla="*/ 1916256 w 2016071"/>
              <a:gd name="connsiteY9" fmla="*/ 334505 h 334506"/>
              <a:gd name="connsiteX10" fmla="*/ 1253739 w 2016071"/>
              <a:gd name="connsiteY10" fmla="*/ 116488 h 334506"/>
              <a:gd name="connsiteX11" fmla="*/ 1554306 w 2016071"/>
              <a:gd name="connsiteY11" fmla="*/ 184222 h 334506"/>
              <a:gd name="connsiteX12" fmla="*/ 756322 w 2016071"/>
              <a:gd name="connsiteY12" fmla="*/ 88972 h 334506"/>
              <a:gd name="connsiteX13" fmla="*/ 857922 w 2016071"/>
              <a:gd name="connsiteY13" fmla="*/ 67805 h 334506"/>
              <a:gd name="connsiteX14" fmla="*/ 7022 w 2016071"/>
              <a:gd name="connsiteY14" fmla="*/ 199038 h 334506"/>
              <a:gd name="connsiteX15" fmla="*/ 447289 w 2016071"/>
              <a:gd name="connsiteY15" fmla="*/ 74155 h 334506"/>
              <a:gd name="connsiteX16" fmla="*/ 313939 w 2016071"/>
              <a:gd name="connsiteY16" fmla="*/ 61455 h 33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16071" h="334506">
                <a:moveTo>
                  <a:pt x="313939" y="61455"/>
                </a:moveTo>
                <a:cubicBezTo>
                  <a:pt x="407425" y="50166"/>
                  <a:pt x="928126" y="13830"/>
                  <a:pt x="1008206" y="6422"/>
                </a:cubicBezTo>
                <a:cubicBezTo>
                  <a:pt x="1088286" y="-986"/>
                  <a:pt x="794422" y="17005"/>
                  <a:pt x="794422" y="17005"/>
                </a:cubicBezTo>
                <a:cubicBezTo>
                  <a:pt x="856511" y="15947"/>
                  <a:pt x="1320414" y="425"/>
                  <a:pt x="1380739" y="72"/>
                </a:cubicBezTo>
                <a:cubicBezTo>
                  <a:pt x="1441064" y="-281"/>
                  <a:pt x="1103103" y="71"/>
                  <a:pt x="1156372" y="14888"/>
                </a:cubicBezTo>
                <a:cubicBezTo>
                  <a:pt x="1209641" y="29705"/>
                  <a:pt x="1637209" y="81211"/>
                  <a:pt x="1700356" y="88972"/>
                </a:cubicBezTo>
                <a:cubicBezTo>
                  <a:pt x="1763503" y="96733"/>
                  <a:pt x="1482692" y="28294"/>
                  <a:pt x="1535256" y="61455"/>
                </a:cubicBezTo>
                <a:cubicBezTo>
                  <a:pt x="1587820" y="94616"/>
                  <a:pt x="2002334" y="279471"/>
                  <a:pt x="2015739" y="287938"/>
                </a:cubicBezTo>
                <a:cubicBezTo>
                  <a:pt x="2029145" y="296405"/>
                  <a:pt x="1632269" y="104494"/>
                  <a:pt x="1615689" y="112255"/>
                </a:cubicBezTo>
                <a:cubicBezTo>
                  <a:pt x="1599109" y="120016"/>
                  <a:pt x="1976581" y="333800"/>
                  <a:pt x="1916256" y="334505"/>
                </a:cubicBezTo>
                <a:cubicBezTo>
                  <a:pt x="1855931" y="335211"/>
                  <a:pt x="1314064" y="141535"/>
                  <a:pt x="1253739" y="116488"/>
                </a:cubicBezTo>
                <a:cubicBezTo>
                  <a:pt x="1193414" y="91441"/>
                  <a:pt x="1637209" y="188808"/>
                  <a:pt x="1554306" y="184222"/>
                </a:cubicBezTo>
                <a:cubicBezTo>
                  <a:pt x="1471403" y="179636"/>
                  <a:pt x="872386" y="108375"/>
                  <a:pt x="756322" y="88972"/>
                </a:cubicBezTo>
                <a:cubicBezTo>
                  <a:pt x="640258" y="69569"/>
                  <a:pt x="857922" y="67805"/>
                  <a:pt x="857922" y="67805"/>
                </a:cubicBezTo>
                <a:cubicBezTo>
                  <a:pt x="733039" y="86149"/>
                  <a:pt x="75461" y="197980"/>
                  <a:pt x="7022" y="199038"/>
                </a:cubicBezTo>
                <a:cubicBezTo>
                  <a:pt x="-61417" y="200096"/>
                  <a:pt x="391550" y="96380"/>
                  <a:pt x="447289" y="74155"/>
                </a:cubicBezTo>
                <a:cubicBezTo>
                  <a:pt x="503028" y="51930"/>
                  <a:pt x="220453" y="72744"/>
                  <a:pt x="313939" y="614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42E499E7-E83B-41B0-A546-82F6EFFF84D3}"/>
              </a:ext>
            </a:extLst>
          </p:cNvPr>
          <p:cNvSpPr/>
          <p:nvPr/>
        </p:nvSpPr>
        <p:spPr>
          <a:xfrm>
            <a:off x="3420003" y="1713193"/>
            <a:ext cx="1913858" cy="501007"/>
          </a:xfrm>
          <a:custGeom>
            <a:avLst/>
            <a:gdLst>
              <a:gd name="connsiteX0" fmla="*/ 1825097 w 1913858"/>
              <a:gd name="connsiteY0" fmla="*/ 234140 h 501007"/>
              <a:gd name="connsiteX1" fmla="*/ 1482197 w 1913858"/>
              <a:gd name="connsiteY1" fmla="*/ 229907 h 501007"/>
              <a:gd name="connsiteX2" fmla="*/ 432330 w 1913858"/>
              <a:gd name="connsiteY2" fmla="*/ 272240 h 501007"/>
              <a:gd name="connsiteX3" fmla="*/ 707497 w 1913858"/>
              <a:gd name="connsiteY3" fmla="*/ 293407 h 501007"/>
              <a:gd name="connsiteX4" fmla="*/ 72497 w 1913858"/>
              <a:gd name="connsiteY4" fmla="*/ 500840 h 501007"/>
              <a:gd name="connsiteX5" fmla="*/ 610130 w 1913858"/>
              <a:gd name="connsiteY5" fmla="*/ 255307 h 501007"/>
              <a:gd name="connsiteX6" fmla="*/ 530 w 1913858"/>
              <a:gd name="connsiteY6" fmla="*/ 327274 h 501007"/>
              <a:gd name="connsiteX7" fmla="*/ 737130 w 1913858"/>
              <a:gd name="connsiteY7" fmla="*/ 77507 h 501007"/>
              <a:gd name="connsiteX8" fmla="*/ 673630 w 1913858"/>
              <a:gd name="connsiteY8" fmla="*/ 94440 h 501007"/>
              <a:gd name="connsiteX9" fmla="*/ 1473730 w 1913858"/>
              <a:gd name="connsiteY9" fmla="*/ 1307 h 501007"/>
              <a:gd name="connsiteX10" fmla="*/ 1135064 w 1913858"/>
              <a:gd name="connsiteY10" fmla="*/ 174874 h 501007"/>
              <a:gd name="connsiteX11" fmla="*/ 1837797 w 1913858"/>
              <a:gd name="connsiteY11" fmla="*/ 111374 h 501007"/>
              <a:gd name="connsiteX12" fmla="*/ 1892830 w 1913858"/>
              <a:gd name="connsiteY12" fmla="*/ 259540 h 501007"/>
              <a:gd name="connsiteX13" fmla="*/ 1825097 w 1913858"/>
              <a:gd name="connsiteY13" fmla="*/ 234140 h 50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13858" h="501007">
                <a:moveTo>
                  <a:pt x="1825097" y="234140"/>
                </a:moveTo>
                <a:cubicBezTo>
                  <a:pt x="1756658" y="229201"/>
                  <a:pt x="1714325" y="223557"/>
                  <a:pt x="1482197" y="229907"/>
                </a:cubicBezTo>
                <a:cubicBezTo>
                  <a:pt x="1250069" y="236257"/>
                  <a:pt x="432330" y="272240"/>
                  <a:pt x="432330" y="272240"/>
                </a:cubicBezTo>
                <a:cubicBezTo>
                  <a:pt x="303213" y="282823"/>
                  <a:pt x="767469" y="255307"/>
                  <a:pt x="707497" y="293407"/>
                </a:cubicBezTo>
                <a:cubicBezTo>
                  <a:pt x="647525" y="331507"/>
                  <a:pt x="88725" y="507190"/>
                  <a:pt x="72497" y="500840"/>
                </a:cubicBezTo>
                <a:cubicBezTo>
                  <a:pt x="56269" y="494490"/>
                  <a:pt x="622124" y="284235"/>
                  <a:pt x="610130" y="255307"/>
                </a:cubicBezTo>
                <a:cubicBezTo>
                  <a:pt x="598136" y="226379"/>
                  <a:pt x="-20637" y="356907"/>
                  <a:pt x="530" y="327274"/>
                </a:cubicBezTo>
                <a:cubicBezTo>
                  <a:pt x="21697" y="297641"/>
                  <a:pt x="624947" y="116313"/>
                  <a:pt x="737130" y="77507"/>
                </a:cubicBezTo>
                <a:cubicBezTo>
                  <a:pt x="849313" y="38701"/>
                  <a:pt x="550863" y="107140"/>
                  <a:pt x="673630" y="94440"/>
                </a:cubicBezTo>
                <a:cubicBezTo>
                  <a:pt x="796397" y="81740"/>
                  <a:pt x="1396824" y="-12099"/>
                  <a:pt x="1473730" y="1307"/>
                </a:cubicBezTo>
                <a:cubicBezTo>
                  <a:pt x="1550636" y="14713"/>
                  <a:pt x="1074386" y="156530"/>
                  <a:pt x="1135064" y="174874"/>
                </a:cubicBezTo>
                <a:cubicBezTo>
                  <a:pt x="1195742" y="193218"/>
                  <a:pt x="1711503" y="97263"/>
                  <a:pt x="1837797" y="111374"/>
                </a:cubicBezTo>
                <a:cubicBezTo>
                  <a:pt x="1964091" y="125485"/>
                  <a:pt x="1895652" y="237668"/>
                  <a:pt x="1892830" y="259540"/>
                </a:cubicBezTo>
                <a:cubicBezTo>
                  <a:pt x="1890008" y="281412"/>
                  <a:pt x="1893536" y="239079"/>
                  <a:pt x="1825097" y="2341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B32913CD-9957-4ED9-806E-4EF5728ADC48}"/>
              </a:ext>
            </a:extLst>
          </p:cNvPr>
          <p:cNvSpPr/>
          <p:nvPr/>
        </p:nvSpPr>
        <p:spPr>
          <a:xfrm>
            <a:off x="2742874" y="1916750"/>
            <a:ext cx="1374833" cy="973160"/>
          </a:xfrm>
          <a:custGeom>
            <a:avLst/>
            <a:gdLst>
              <a:gd name="connsiteX0" fmla="*/ 1371926 w 1374833"/>
              <a:gd name="connsiteY0" fmla="*/ 26350 h 973160"/>
              <a:gd name="connsiteX1" fmla="*/ 1238576 w 1374833"/>
              <a:gd name="connsiteY1" fmla="*/ 32700 h 973160"/>
              <a:gd name="connsiteX2" fmla="*/ 489276 w 1374833"/>
              <a:gd name="connsiteY2" fmla="*/ 350200 h 973160"/>
              <a:gd name="connsiteX3" fmla="*/ 1098876 w 1374833"/>
              <a:gd name="connsiteY3" fmla="*/ 153350 h 973160"/>
              <a:gd name="connsiteX4" fmla="*/ 673426 w 1374833"/>
              <a:gd name="connsiteY4" fmla="*/ 496250 h 973160"/>
              <a:gd name="connsiteX5" fmla="*/ 990926 w 1374833"/>
              <a:gd name="connsiteY5" fmla="*/ 394650 h 973160"/>
              <a:gd name="connsiteX6" fmla="*/ 6676 w 1374833"/>
              <a:gd name="connsiteY6" fmla="*/ 972500 h 973160"/>
              <a:gd name="connsiteX7" fmla="*/ 533726 w 1374833"/>
              <a:gd name="connsiteY7" fmla="*/ 515300 h 973160"/>
              <a:gd name="connsiteX8" fmla="*/ 19376 w 1374833"/>
              <a:gd name="connsiteY8" fmla="*/ 782000 h 973160"/>
              <a:gd name="connsiteX9" fmla="*/ 362276 w 1374833"/>
              <a:gd name="connsiteY9" fmla="*/ 312100 h 973160"/>
              <a:gd name="connsiteX10" fmla="*/ 279726 w 1374833"/>
              <a:gd name="connsiteY10" fmla="*/ 420050 h 973160"/>
              <a:gd name="connsiteX11" fmla="*/ 927426 w 1374833"/>
              <a:gd name="connsiteY11" fmla="*/ 89850 h 973160"/>
              <a:gd name="connsiteX12" fmla="*/ 578176 w 1374833"/>
              <a:gd name="connsiteY12" fmla="*/ 140650 h 973160"/>
              <a:gd name="connsiteX13" fmla="*/ 1371926 w 1374833"/>
              <a:gd name="connsiteY13" fmla="*/ 26350 h 97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4833" h="973160">
                <a:moveTo>
                  <a:pt x="1371926" y="26350"/>
                </a:moveTo>
                <a:cubicBezTo>
                  <a:pt x="1378805" y="2537"/>
                  <a:pt x="1385684" y="-21275"/>
                  <a:pt x="1238576" y="32700"/>
                </a:cubicBezTo>
                <a:cubicBezTo>
                  <a:pt x="1091468" y="86675"/>
                  <a:pt x="512559" y="330092"/>
                  <a:pt x="489276" y="350200"/>
                </a:cubicBezTo>
                <a:cubicBezTo>
                  <a:pt x="465993" y="370308"/>
                  <a:pt x="1068184" y="129008"/>
                  <a:pt x="1098876" y="153350"/>
                </a:cubicBezTo>
                <a:cubicBezTo>
                  <a:pt x="1129568" y="177692"/>
                  <a:pt x="691418" y="456033"/>
                  <a:pt x="673426" y="496250"/>
                </a:cubicBezTo>
                <a:cubicBezTo>
                  <a:pt x="655434" y="536467"/>
                  <a:pt x="1102051" y="315275"/>
                  <a:pt x="990926" y="394650"/>
                </a:cubicBezTo>
                <a:cubicBezTo>
                  <a:pt x="879801" y="474025"/>
                  <a:pt x="82876" y="952392"/>
                  <a:pt x="6676" y="972500"/>
                </a:cubicBezTo>
                <a:cubicBezTo>
                  <a:pt x="-69524" y="992608"/>
                  <a:pt x="531609" y="547050"/>
                  <a:pt x="533726" y="515300"/>
                </a:cubicBezTo>
                <a:cubicBezTo>
                  <a:pt x="535843" y="483550"/>
                  <a:pt x="47951" y="815867"/>
                  <a:pt x="19376" y="782000"/>
                </a:cubicBezTo>
                <a:cubicBezTo>
                  <a:pt x="-9199" y="748133"/>
                  <a:pt x="318884" y="372425"/>
                  <a:pt x="362276" y="312100"/>
                </a:cubicBezTo>
                <a:cubicBezTo>
                  <a:pt x="405668" y="251775"/>
                  <a:pt x="185534" y="457092"/>
                  <a:pt x="279726" y="420050"/>
                </a:cubicBezTo>
                <a:cubicBezTo>
                  <a:pt x="373918" y="383008"/>
                  <a:pt x="877685" y="136416"/>
                  <a:pt x="927426" y="89850"/>
                </a:cubicBezTo>
                <a:cubicBezTo>
                  <a:pt x="977167" y="43284"/>
                  <a:pt x="578176" y="140650"/>
                  <a:pt x="578176" y="140650"/>
                </a:cubicBezTo>
                <a:lnTo>
                  <a:pt x="1371926" y="2635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8AB21E32-B717-401D-B9D9-60789C86BD55}"/>
              </a:ext>
            </a:extLst>
          </p:cNvPr>
          <p:cNvSpPr/>
          <p:nvPr/>
        </p:nvSpPr>
        <p:spPr>
          <a:xfrm>
            <a:off x="3778250" y="2145897"/>
            <a:ext cx="1918042" cy="172638"/>
          </a:xfrm>
          <a:custGeom>
            <a:avLst/>
            <a:gdLst>
              <a:gd name="connsiteX0" fmla="*/ 0 w 1918042"/>
              <a:gd name="connsiteY0" fmla="*/ 121053 h 172638"/>
              <a:gd name="connsiteX1" fmla="*/ 76200 w 1918042"/>
              <a:gd name="connsiteY1" fmla="*/ 114703 h 172638"/>
              <a:gd name="connsiteX2" fmla="*/ 1397000 w 1918042"/>
              <a:gd name="connsiteY2" fmla="*/ 57553 h 172638"/>
              <a:gd name="connsiteX3" fmla="*/ 787400 w 1918042"/>
              <a:gd name="connsiteY3" fmla="*/ 63903 h 172638"/>
              <a:gd name="connsiteX4" fmla="*/ 1917700 w 1918042"/>
              <a:gd name="connsiteY4" fmla="*/ 171853 h 172638"/>
              <a:gd name="connsiteX5" fmla="*/ 654050 w 1918042"/>
              <a:gd name="connsiteY5" fmla="*/ 403 h 172638"/>
              <a:gd name="connsiteX6" fmla="*/ 0 w 1918042"/>
              <a:gd name="connsiteY6" fmla="*/ 121053 h 17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042" h="172638">
                <a:moveTo>
                  <a:pt x="0" y="121053"/>
                </a:moveTo>
                <a:lnTo>
                  <a:pt x="76200" y="114703"/>
                </a:lnTo>
                <a:lnTo>
                  <a:pt x="1397000" y="57553"/>
                </a:lnTo>
                <a:cubicBezTo>
                  <a:pt x="1515533" y="49086"/>
                  <a:pt x="700617" y="44853"/>
                  <a:pt x="787400" y="63903"/>
                </a:cubicBezTo>
                <a:cubicBezTo>
                  <a:pt x="874183" y="82953"/>
                  <a:pt x="1939925" y="182436"/>
                  <a:pt x="1917700" y="171853"/>
                </a:cubicBezTo>
                <a:cubicBezTo>
                  <a:pt x="1895475" y="161270"/>
                  <a:pt x="971550" y="6753"/>
                  <a:pt x="654050" y="403"/>
                </a:cubicBezTo>
                <a:cubicBezTo>
                  <a:pt x="336550" y="-5947"/>
                  <a:pt x="174625" y="63903"/>
                  <a:pt x="0" y="1210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A7F587F1-AEBD-48E2-8119-E8F4EC145818}"/>
              </a:ext>
            </a:extLst>
          </p:cNvPr>
          <p:cNvSpPr/>
          <p:nvPr/>
        </p:nvSpPr>
        <p:spPr>
          <a:xfrm>
            <a:off x="2782148" y="2325399"/>
            <a:ext cx="2645049" cy="532189"/>
          </a:xfrm>
          <a:custGeom>
            <a:avLst/>
            <a:gdLst>
              <a:gd name="connsiteX0" fmla="*/ 2634402 w 2645049"/>
              <a:gd name="connsiteY0" fmla="*/ 163801 h 532189"/>
              <a:gd name="connsiteX1" fmla="*/ 2488352 w 2645049"/>
              <a:gd name="connsiteY1" fmla="*/ 163801 h 532189"/>
              <a:gd name="connsiteX2" fmla="*/ 1935902 w 2645049"/>
              <a:gd name="connsiteY2" fmla="*/ 55851 h 532189"/>
              <a:gd name="connsiteX3" fmla="*/ 691302 w 2645049"/>
              <a:gd name="connsiteY3" fmla="*/ 93951 h 532189"/>
              <a:gd name="connsiteX4" fmla="*/ 1161202 w 2645049"/>
              <a:gd name="connsiteY4" fmla="*/ 5051 h 532189"/>
              <a:gd name="connsiteX5" fmla="*/ 265852 w 2645049"/>
              <a:gd name="connsiteY5" fmla="*/ 271751 h 532189"/>
              <a:gd name="connsiteX6" fmla="*/ 977052 w 2645049"/>
              <a:gd name="connsiteY6" fmla="*/ 157451 h 532189"/>
              <a:gd name="connsiteX7" fmla="*/ 5502 w 2645049"/>
              <a:gd name="connsiteY7" fmla="*/ 532101 h 532189"/>
              <a:gd name="connsiteX8" fmla="*/ 1510452 w 2645049"/>
              <a:gd name="connsiteY8" fmla="*/ 119351 h 532189"/>
              <a:gd name="connsiteX9" fmla="*/ 1954952 w 2645049"/>
              <a:gd name="connsiteY9" fmla="*/ 125701 h 532189"/>
              <a:gd name="connsiteX10" fmla="*/ 1751752 w 2645049"/>
              <a:gd name="connsiteY10" fmla="*/ 151101 h 532189"/>
              <a:gd name="connsiteX11" fmla="*/ 2145452 w 2645049"/>
              <a:gd name="connsiteY11" fmla="*/ 182851 h 532189"/>
              <a:gd name="connsiteX12" fmla="*/ 2507402 w 2645049"/>
              <a:gd name="connsiteY12" fmla="*/ 481301 h 532189"/>
              <a:gd name="connsiteX13" fmla="*/ 2259752 w 2645049"/>
              <a:gd name="connsiteY13" fmla="*/ 151101 h 532189"/>
              <a:gd name="connsiteX14" fmla="*/ 2634402 w 2645049"/>
              <a:gd name="connsiteY14" fmla="*/ 163801 h 53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45049" h="532189">
                <a:moveTo>
                  <a:pt x="2634402" y="163801"/>
                </a:moveTo>
                <a:cubicBezTo>
                  <a:pt x="2672502" y="165918"/>
                  <a:pt x="2604769" y="181793"/>
                  <a:pt x="2488352" y="163801"/>
                </a:cubicBezTo>
                <a:cubicBezTo>
                  <a:pt x="2371935" y="145809"/>
                  <a:pt x="2235410" y="67493"/>
                  <a:pt x="1935902" y="55851"/>
                </a:cubicBezTo>
                <a:cubicBezTo>
                  <a:pt x="1636394" y="44209"/>
                  <a:pt x="820419" y="102418"/>
                  <a:pt x="691302" y="93951"/>
                </a:cubicBezTo>
                <a:cubicBezTo>
                  <a:pt x="562185" y="85484"/>
                  <a:pt x="1232110" y="-24582"/>
                  <a:pt x="1161202" y="5051"/>
                </a:cubicBezTo>
                <a:cubicBezTo>
                  <a:pt x="1090294" y="34684"/>
                  <a:pt x="296544" y="246351"/>
                  <a:pt x="265852" y="271751"/>
                </a:cubicBezTo>
                <a:cubicBezTo>
                  <a:pt x="235160" y="297151"/>
                  <a:pt x="1020444" y="114059"/>
                  <a:pt x="977052" y="157451"/>
                </a:cubicBezTo>
                <a:cubicBezTo>
                  <a:pt x="933660" y="200843"/>
                  <a:pt x="-83398" y="538451"/>
                  <a:pt x="5502" y="532101"/>
                </a:cubicBezTo>
                <a:cubicBezTo>
                  <a:pt x="94402" y="525751"/>
                  <a:pt x="1185544" y="187084"/>
                  <a:pt x="1510452" y="119351"/>
                </a:cubicBezTo>
                <a:cubicBezTo>
                  <a:pt x="1835360" y="51618"/>
                  <a:pt x="1914735" y="120409"/>
                  <a:pt x="1954952" y="125701"/>
                </a:cubicBezTo>
                <a:cubicBezTo>
                  <a:pt x="1995169" y="130993"/>
                  <a:pt x="1720002" y="141576"/>
                  <a:pt x="1751752" y="151101"/>
                </a:cubicBezTo>
                <a:cubicBezTo>
                  <a:pt x="1783502" y="160626"/>
                  <a:pt x="2019510" y="127818"/>
                  <a:pt x="2145452" y="182851"/>
                </a:cubicBezTo>
                <a:cubicBezTo>
                  <a:pt x="2271394" y="237884"/>
                  <a:pt x="2488352" y="486593"/>
                  <a:pt x="2507402" y="481301"/>
                </a:cubicBezTo>
                <a:cubicBezTo>
                  <a:pt x="2526452" y="476009"/>
                  <a:pt x="2240702" y="202959"/>
                  <a:pt x="2259752" y="151101"/>
                </a:cubicBezTo>
                <a:cubicBezTo>
                  <a:pt x="2278802" y="99243"/>
                  <a:pt x="2596302" y="161684"/>
                  <a:pt x="2634402" y="1638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4DB75D41-6C58-4647-B86C-1CCDD1F54320}"/>
              </a:ext>
            </a:extLst>
          </p:cNvPr>
          <p:cNvSpPr/>
          <p:nvPr/>
        </p:nvSpPr>
        <p:spPr>
          <a:xfrm>
            <a:off x="2523447" y="2560181"/>
            <a:ext cx="1380465" cy="2564958"/>
          </a:xfrm>
          <a:custGeom>
            <a:avLst/>
            <a:gdLst>
              <a:gd name="connsiteX0" fmla="*/ 1324653 w 1380465"/>
              <a:gd name="connsiteY0" fmla="*/ 43319 h 2564958"/>
              <a:gd name="connsiteX1" fmla="*/ 1115103 w 1380465"/>
              <a:gd name="connsiteY1" fmla="*/ 62369 h 2564958"/>
              <a:gd name="connsiteX2" fmla="*/ 403903 w 1380465"/>
              <a:gd name="connsiteY2" fmla="*/ 417969 h 2564958"/>
              <a:gd name="connsiteX3" fmla="*/ 715053 w 1380465"/>
              <a:gd name="connsiteY3" fmla="*/ 373519 h 2564958"/>
              <a:gd name="connsiteX4" fmla="*/ 397553 w 1380465"/>
              <a:gd name="connsiteY4" fmla="*/ 640219 h 2564958"/>
              <a:gd name="connsiteX5" fmla="*/ 492803 w 1380465"/>
              <a:gd name="connsiteY5" fmla="*/ 468769 h 2564958"/>
              <a:gd name="connsiteX6" fmla="*/ 61003 w 1380465"/>
              <a:gd name="connsiteY6" fmla="*/ 1122819 h 2564958"/>
              <a:gd name="connsiteX7" fmla="*/ 200703 w 1380465"/>
              <a:gd name="connsiteY7" fmla="*/ 995819 h 2564958"/>
              <a:gd name="connsiteX8" fmla="*/ 35603 w 1380465"/>
              <a:gd name="connsiteY8" fmla="*/ 1351419 h 2564958"/>
              <a:gd name="connsiteX9" fmla="*/ 99103 w 1380465"/>
              <a:gd name="connsiteY9" fmla="*/ 1192669 h 2564958"/>
              <a:gd name="connsiteX10" fmla="*/ 149903 w 1380465"/>
              <a:gd name="connsiteY10" fmla="*/ 1878469 h 2564958"/>
              <a:gd name="connsiteX11" fmla="*/ 35603 w 1380465"/>
              <a:gd name="connsiteY11" fmla="*/ 1230769 h 2564958"/>
              <a:gd name="connsiteX12" fmla="*/ 124503 w 1380465"/>
              <a:gd name="connsiteY12" fmla="*/ 2062619 h 2564958"/>
              <a:gd name="connsiteX13" fmla="*/ 3853 w 1380465"/>
              <a:gd name="connsiteY13" fmla="*/ 2513469 h 2564958"/>
              <a:gd name="connsiteX14" fmla="*/ 29253 w 1380465"/>
              <a:gd name="connsiteY14" fmla="*/ 856119 h 2564958"/>
              <a:gd name="connsiteX15" fmla="*/ 22903 w 1380465"/>
              <a:gd name="connsiteY15" fmla="*/ 792619 h 2564958"/>
              <a:gd name="connsiteX16" fmla="*/ 232453 w 1380465"/>
              <a:gd name="connsiteY16" fmla="*/ 322719 h 2564958"/>
              <a:gd name="connsiteX17" fmla="*/ 162603 w 1380465"/>
              <a:gd name="connsiteY17" fmla="*/ 506869 h 2564958"/>
              <a:gd name="connsiteX18" fmla="*/ 1324653 w 1380465"/>
              <a:gd name="connsiteY18" fmla="*/ 43319 h 256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465" h="2564958">
                <a:moveTo>
                  <a:pt x="1324653" y="43319"/>
                </a:moveTo>
                <a:cubicBezTo>
                  <a:pt x="1483403" y="-30764"/>
                  <a:pt x="1268561" y="-73"/>
                  <a:pt x="1115103" y="62369"/>
                </a:cubicBezTo>
                <a:cubicBezTo>
                  <a:pt x="961645" y="124811"/>
                  <a:pt x="470578" y="366111"/>
                  <a:pt x="403903" y="417969"/>
                </a:cubicBezTo>
                <a:cubicBezTo>
                  <a:pt x="337228" y="469827"/>
                  <a:pt x="716111" y="336477"/>
                  <a:pt x="715053" y="373519"/>
                </a:cubicBezTo>
                <a:cubicBezTo>
                  <a:pt x="713995" y="410561"/>
                  <a:pt x="434595" y="624344"/>
                  <a:pt x="397553" y="640219"/>
                </a:cubicBezTo>
                <a:cubicBezTo>
                  <a:pt x="360511" y="656094"/>
                  <a:pt x="548895" y="388336"/>
                  <a:pt x="492803" y="468769"/>
                </a:cubicBezTo>
                <a:cubicBezTo>
                  <a:pt x="436711" y="549202"/>
                  <a:pt x="109686" y="1034977"/>
                  <a:pt x="61003" y="1122819"/>
                </a:cubicBezTo>
                <a:cubicBezTo>
                  <a:pt x="12320" y="1210661"/>
                  <a:pt x="204936" y="957719"/>
                  <a:pt x="200703" y="995819"/>
                </a:cubicBezTo>
                <a:cubicBezTo>
                  <a:pt x="196470" y="1033919"/>
                  <a:pt x="52536" y="1318611"/>
                  <a:pt x="35603" y="1351419"/>
                </a:cubicBezTo>
                <a:cubicBezTo>
                  <a:pt x="18670" y="1384227"/>
                  <a:pt x="80053" y="1104827"/>
                  <a:pt x="99103" y="1192669"/>
                </a:cubicBezTo>
                <a:cubicBezTo>
                  <a:pt x="118153" y="1280511"/>
                  <a:pt x="160486" y="1872119"/>
                  <a:pt x="149903" y="1878469"/>
                </a:cubicBezTo>
                <a:cubicBezTo>
                  <a:pt x="139320" y="1884819"/>
                  <a:pt x="39836" y="1200077"/>
                  <a:pt x="35603" y="1230769"/>
                </a:cubicBezTo>
                <a:cubicBezTo>
                  <a:pt x="31370" y="1261461"/>
                  <a:pt x="129795" y="1848836"/>
                  <a:pt x="124503" y="2062619"/>
                </a:cubicBezTo>
                <a:cubicBezTo>
                  <a:pt x="119211" y="2276402"/>
                  <a:pt x="19728" y="2714552"/>
                  <a:pt x="3853" y="2513469"/>
                </a:cubicBezTo>
                <a:cubicBezTo>
                  <a:pt x="-12022" y="2312386"/>
                  <a:pt x="26078" y="1142927"/>
                  <a:pt x="29253" y="856119"/>
                </a:cubicBezTo>
                <a:cubicBezTo>
                  <a:pt x="32428" y="569311"/>
                  <a:pt x="-10964" y="881519"/>
                  <a:pt x="22903" y="792619"/>
                </a:cubicBezTo>
                <a:cubicBezTo>
                  <a:pt x="56770" y="703719"/>
                  <a:pt x="209170" y="370344"/>
                  <a:pt x="232453" y="322719"/>
                </a:cubicBezTo>
                <a:cubicBezTo>
                  <a:pt x="255736" y="275094"/>
                  <a:pt x="-15197" y="559786"/>
                  <a:pt x="162603" y="506869"/>
                </a:cubicBezTo>
                <a:cubicBezTo>
                  <a:pt x="340403" y="453952"/>
                  <a:pt x="1165903" y="117402"/>
                  <a:pt x="1324653" y="433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ECA7E250-1596-447B-B047-F9580A849026}"/>
              </a:ext>
            </a:extLst>
          </p:cNvPr>
          <p:cNvSpPr/>
          <p:nvPr/>
        </p:nvSpPr>
        <p:spPr>
          <a:xfrm>
            <a:off x="2680223" y="2497977"/>
            <a:ext cx="1039840" cy="613592"/>
          </a:xfrm>
          <a:custGeom>
            <a:avLst/>
            <a:gdLst>
              <a:gd name="connsiteX0" fmla="*/ 996427 w 1039840"/>
              <a:gd name="connsiteY0" fmla="*/ 16623 h 613592"/>
              <a:gd name="connsiteX1" fmla="*/ 894827 w 1039840"/>
              <a:gd name="connsiteY1" fmla="*/ 54723 h 613592"/>
              <a:gd name="connsiteX2" fmla="*/ 272527 w 1039840"/>
              <a:gd name="connsiteY2" fmla="*/ 403973 h 613592"/>
              <a:gd name="connsiteX3" fmla="*/ 551927 w 1039840"/>
              <a:gd name="connsiteY3" fmla="*/ 251573 h 613592"/>
              <a:gd name="connsiteX4" fmla="*/ 5827 w 1039840"/>
              <a:gd name="connsiteY4" fmla="*/ 613523 h 613592"/>
              <a:gd name="connsiteX5" fmla="*/ 253477 w 1039840"/>
              <a:gd name="connsiteY5" fmla="*/ 283323 h 613592"/>
              <a:gd name="connsiteX6" fmla="*/ 82027 w 1039840"/>
              <a:gd name="connsiteY6" fmla="*/ 403973 h 613592"/>
              <a:gd name="connsiteX7" fmla="*/ 488427 w 1039840"/>
              <a:gd name="connsiteY7" fmla="*/ 54723 h 613592"/>
              <a:gd name="connsiteX8" fmla="*/ 316977 w 1039840"/>
              <a:gd name="connsiteY8" fmla="*/ 213473 h 613592"/>
              <a:gd name="connsiteX9" fmla="*/ 996427 w 1039840"/>
              <a:gd name="connsiteY9" fmla="*/ 16623 h 6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9840" h="613592">
                <a:moveTo>
                  <a:pt x="996427" y="16623"/>
                </a:moveTo>
                <a:cubicBezTo>
                  <a:pt x="1092735" y="-9835"/>
                  <a:pt x="1015477" y="-9835"/>
                  <a:pt x="894827" y="54723"/>
                </a:cubicBezTo>
                <a:cubicBezTo>
                  <a:pt x="774177" y="119281"/>
                  <a:pt x="329677" y="371165"/>
                  <a:pt x="272527" y="403973"/>
                </a:cubicBezTo>
                <a:cubicBezTo>
                  <a:pt x="215377" y="436781"/>
                  <a:pt x="596377" y="216648"/>
                  <a:pt x="551927" y="251573"/>
                </a:cubicBezTo>
                <a:cubicBezTo>
                  <a:pt x="507477" y="286498"/>
                  <a:pt x="55569" y="608231"/>
                  <a:pt x="5827" y="613523"/>
                </a:cubicBezTo>
                <a:cubicBezTo>
                  <a:pt x="-43915" y="618815"/>
                  <a:pt x="240777" y="318248"/>
                  <a:pt x="253477" y="283323"/>
                </a:cubicBezTo>
                <a:cubicBezTo>
                  <a:pt x="266177" y="248398"/>
                  <a:pt x="42869" y="442073"/>
                  <a:pt x="82027" y="403973"/>
                </a:cubicBezTo>
                <a:cubicBezTo>
                  <a:pt x="121185" y="365873"/>
                  <a:pt x="449269" y="86473"/>
                  <a:pt x="488427" y="54723"/>
                </a:cubicBezTo>
                <a:cubicBezTo>
                  <a:pt x="527585" y="22973"/>
                  <a:pt x="232310" y="221940"/>
                  <a:pt x="316977" y="213473"/>
                </a:cubicBezTo>
                <a:cubicBezTo>
                  <a:pt x="401644" y="205006"/>
                  <a:pt x="900119" y="43081"/>
                  <a:pt x="996427" y="166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8EA47546-0724-4AEA-854D-1D8210D43BA1}"/>
              </a:ext>
            </a:extLst>
          </p:cNvPr>
          <p:cNvSpPr/>
          <p:nvPr/>
        </p:nvSpPr>
        <p:spPr>
          <a:xfrm>
            <a:off x="2227674" y="2428344"/>
            <a:ext cx="1052768" cy="2781465"/>
          </a:xfrm>
          <a:custGeom>
            <a:avLst/>
            <a:gdLst>
              <a:gd name="connsiteX0" fmla="*/ 1029876 w 1052768"/>
              <a:gd name="connsiteY0" fmla="*/ 29106 h 2781465"/>
              <a:gd name="connsiteX1" fmla="*/ 953676 w 1052768"/>
              <a:gd name="connsiteY1" fmla="*/ 67206 h 2781465"/>
              <a:gd name="connsiteX2" fmla="*/ 299626 w 1052768"/>
              <a:gd name="connsiteY2" fmla="*/ 683156 h 2781465"/>
              <a:gd name="connsiteX3" fmla="*/ 344076 w 1052768"/>
              <a:gd name="connsiteY3" fmla="*/ 708556 h 2781465"/>
              <a:gd name="connsiteX4" fmla="*/ 140876 w 1052768"/>
              <a:gd name="connsiteY4" fmla="*/ 1280056 h 2781465"/>
              <a:gd name="connsiteX5" fmla="*/ 204376 w 1052768"/>
              <a:gd name="connsiteY5" fmla="*/ 1114956 h 2781465"/>
              <a:gd name="connsiteX6" fmla="*/ 77376 w 1052768"/>
              <a:gd name="connsiteY6" fmla="*/ 1622956 h 2781465"/>
              <a:gd name="connsiteX7" fmla="*/ 121826 w 1052768"/>
              <a:gd name="connsiteY7" fmla="*/ 1534056 h 2781465"/>
              <a:gd name="connsiteX8" fmla="*/ 7526 w 1052768"/>
              <a:gd name="connsiteY8" fmla="*/ 1819806 h 2781465"/>
              <a:gd name="connsiteX9" fmla="*/ 32926 w 1052768"/>
              <a:gd name="connsiteY9" fmla="*/ 1781706 h 2781465"/>
              <a:gd name="connsiteX10" fmla="*/ 210726 w 1052768"/>
              <a:gd name="connsiteY10" fmla="*/ 2778656 h 2781465"/>
              <a:gd name="connsiteX11" fmla="*/ 242476 w 1052768"/>
              <a:gd name="connsiteY11" fmla="*/ 1426106 h 2781465"/>
              <a:gd name="connsiteX12" fmla="*/ 172626 w 1052768"/>
              <a:gd name="connsiteY12" fmla="*/ 1730906 h 2781465"/>
              <a:gd name="connsiteX13" fmla="*/ 629826 w 1052768"/>
              <a:gd name="connsiteY13" fmla="*/ 626006 h 2781465"/>
              <a:gd name="connsiteX14" fmla="*/ 483776 w 1052768"/>
              <a:gd name="connsiteY14" fmla="*/ 1013356 h 2781465"/>
              <a:gd name="connsiteX15" fmla="*/ 750476 w 1052768"/>
              <a:gd name="connsiteY15" fmla="*/ 181506 h 2781465"/>
              <a:gd name="connsiteX16" fmla="*/ 1029876 w 1052768"/>
              <a:gd name="connsiteY16" fmla="*/ 29106 h 278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2768" h="2781465">
                <a:moveTo>
                  <a:pt x="1029876" y="29106"/>
                </a:moveTo>
                <a:cubicBezTo>
                  <a:pt x="1063743" y="10056"/>
                  <a:pt x="1075384" y="-41802"/>
                  <a:pt x="953676" y="67206"/>
                </a:cubicBezTo>
                <a:cubicBezTo>
                  <a:pt x="831968" y="176214"/>
                  <a:pt x="401226" y="576264"/>
                  <a:pt x="299626" y="683156"/>
                </a:cubicBezTo>
                <a:cubicBezTo>
                  <a:pt x="198026" y="790048"/>
                  <a:pt x="370534" y="609073"/>
                  <a:pt x="344076" y="708556"/>
                </a:cubicBezTo>
                <a:cubicBezTo>
                  <a:pt x="317618" y="808039"/>
                  <a:pt x="164159" y="1212323"/>
                  <a:pt x="140876" y="1280056"/>
                </a:cubicBezTo>
                <a:cubicBezTo>
                  <a:pt x="117593" y="1347789"/>
                  <a:pt x="214959" y="1057806"/>
                  <a:pt x="204376" y="1114956"/>
                </a:cubicBezTo>
                <a:cubicBezTo>
                  <a:pt x="193793" y="1172106"/>
                  <a:pt x="91134" y="1553106"/>
                  <a:pt x="77376" y="1622956"/>
                </a:cubicBezTo>
                <a:cubicBezTo>
                  <a:pt x="63618" y="1692806"/>
                  <a:pt x="133468" y="1501248"/>
                  <a:pt x="121826" y="1534056"/>
                </a:cubicBezTo>
                <a:cubicBezTo>
                  <a:pt x="110184" y="1566864"/>
                  <a:pt x="22343" y="1778531"/>
                  <a:pt x="7526" y="1819806"/>
                </a:cubicBezTo>
                <a:cubicBezTo>
                  <a:pt x="-7291" y="1861081"/>
                  <a:pt x="-941" y="1621898"/>
                  <a:pt x="32926" y="1781706"/>
                </a:cubicBezTo>
                <a:cubicBezTo>
                  <a:pt x="66793" y="1941514"/>
                  <a:pt x="175801" y="2837923"/>
                  <a:pt x="210726" y="2778656"/>
                </a:cubicBezTo>
                <a:cubicBezTo>
                  <a:pt x="245651" y="2719389"/>
                  <a:pt x="248826" y="1600731"/>
                  <a:pt x="242476" y="1426106"/>
                </a:cubicBezTo>
                <a:cubicBezTo>
                  <a:pt x="236126" y="1251481"/>
                  <a:pt x="108068" y="1864256"/>
                  <a:pt x="172626" y="1730906"/>
                </a:cubicBezTo>
                <a:cubicBezTo>
                  <a:pt x="237184" y="1597556"/>
                  <a:pt x="577968" y="745598"/>
                  <a:pt x="629826" y="626006"/>
                </a:cubicBezTo>
                <a:cubicBezTo>
                  <a:pt x="681684" y="506414"/>
                  <a:pt x="463668" y="1087439"/>
                  <a:pt x="483776" y="1013356"/>
                </a:cubicBezTo>
                <a:cubicBezTo>
                  <a:pt x="503884" y="939273"/>
                  <a:pt x="658401" y="349781"/>
                  <a:pt x="750476" y="181506"/>
                </a:cubicBezTo>
                <a:cubicBezTo>
                  <a:pt x="842551" y="13231"/>
                  <a:pt x="996009" y="48156"/>
                  <a:pt x="1029876" y="291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7377BE88-C8CF-4366-8C89-67F19BC87009}"/>
              </a:ext>
            </a:extLst>
          </p:cNvPr>
          <p:cNvSpPr/>
          <p:nvPr/>
        </p:nvSpPr>
        <p:spPr>
          <a:xfrm>
            <a:off x="2164621" y="2558635"/>
            <a:ext cx="905041" cy="1429391"/>
          </a:xfrm>
          <a:custGeom>
            <a:avLst/>
            <a:gdLst>
              <a:gd name="connsiteX0" fmla="*/ 902429 w 905041"/>
              <a:gd name="connsiteY0" fmla="*/ 415 h 1429391"/>
              <a:gd name="connsiteX1" fmla="*/ 508729 w 905041"/>
              <a:gd name="connsiteY1" fmla="*/ 578265 h 1429391"/>
              <a:gd name="connsiteX2" fmla="*/ 654779 w 905041"/>
              <a:gd name="connsiteY2" fmla="*/ 381415 h 1429391"/>
              <a:gd name="connsiteX3" fmla="*/ 121379 w 905041"/>
              <a:gd name="connsiteY3" fmla="*/ 1429165 h 1429391"/>
              <a:gd name="connsiteX4" fmla="*/ 502379 w 905041"/>
              <a:gd name="connsiteY4" fmla="*/ 483015 h 1429391"/>
              <a:gd name="connsiteX5" fmla="*/ 729 w 905041"/>
              <a:gd name="connsiteY5" fmla="*/ 1283115 h 1429391"/>
              <a:gd name="connsiteX6" fmla="*/ 388079 w 905041"/>
              <a:gd name="connsiteY6" fmla="*/ 330615 h 1429391"/>
              <a:gd name="connsiteX7" fmla="*/ 280129 w 905041"/>
              <a:gd name="connsiteY7" fmla="*/ 483015 h 1429391"/>
              <a:gd name="connsiteX8" fmla="*/ 902429 w 905041"/>
              <a:gd name="connsiteY8" fmla="*/ 415 h 142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041" h="1429391">
                <a:moveTo>
                  <a:pt x="902429" y="415"/>
                </a:moveTo>
                <a:cubicBezTo>
                  <a:pt x="940529" y="16290"/>
                  <a:pt x="550004" y="514765"/>
                  <a:pt x="508729" y="578265"/>
                </a:cubicBezTo>
                <a:cubicBezTo>
                  <a:pt x="467454" y="641765"/>
                  <a:pt x="719337" y="239598"/>
                  <a:pt x="654779" y="381415"/>
                </a:cubicBezTo>
                <a:cubicBezTo>
                  <a:pt x="590221" y="523232"/>
                  <a:pt x="146779" y="1412232"/>
                  <a:pt x="121379" y="1429165"/>
                </a:cubicBezTo>
                <a:cubicBezTo>
                  <a:pt x="95979" y="1446098"/>
                  <a:pt x="522487" y="507357"/>
                  <a:pt x="502379" y="483015"/>
                </a:cubicBezTo>
                <a:cubicBezTo>
                  <a:pt x="482271" y="458673"/>
                  <a:pt x="19779" y="1308515"/>
                  <a:pt x="729" y="1283115"/>
                </a:cubicBezTo>
                <a:cubicBezTo>
                  <a:pt x="-18321" y="1257715"/>
                  <a:pt x="341512" y="463965"/>
                  <a:pt x="388079" y="330615"/>
                </a:cubicBezTo>
                <a:cubicBezTo>
                  <a:pt x="434646" y="197265"/>
                  <a:pt x="195462" y="536990"/>
                  <a:pt x="280129" y="483015"/>
                </a:cubicBezTo>
                <a:cubicBezTo>
                  <a:pt x="364796" y="429040"/>
                  <a:pt x="864329" y="-15460"/>
                  <a:pt x="902429" y="4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EF65DBCE-F117-4433-B081-92B2CE32ACD3}"/>
              </a:ext>
            </a:extLst>
          </p:cNvPr>
          <p:cNvSpPr/>
          <p:nvPr/>
        </p:nvSpPr>
        <p:spPr>
          <a:xfrm>
            <a:off x="2158444" y="3477633"/>
            <a:ext cx="375443" cy="1996904"/>
          </a:xfrm>
          <a:custGeom>
            <a:avLst/>
            <a:gdLst>
              <a:gd name="connsiteX0" fmla="*/ 362506 w 375443"/>
              <a:gd name="connsiteY0" fmla="*/ 21217 h 1996904"/>
              <a:gd name="connsiteX1" fmla="*/ 337106 w 375443"/>
              <a:gd name="connsiteY1" fmla="*/ 72017 h 1996904"/>
              <a:gd name="connsiteX2" fmla="*/ 165656 w 375443"/>
              <a:gd name="connsiteY2" fmla="*/ 745117 h 1996904"/>
              <a:gd name="connsiteX3" fmla="*/ 197406 w 375443"/>
              <a:gd name="connsiteY3" fmla="*/ 770517 h 1996904"/>
              <a:gd name="connsiteX4" fmla="*/ 89456 w 375443"/>
              <a:gd name="connsiteY4" fmla="*/ 1151517 h 1996904"/>
              <a:gd name="connsiteX5" fmla="*/ 330756 w 375443"/>
              <a:gd name="connsiteY5" fmla="*/ 1977017 h 1996904"/>
              <a:gd name="connsiteX6" fmla="*/ 25956 w 375443"/>
              <a:gd name="connsiteY6" fmla="*/ 973717 h 1996904"/>
              <a:gd name="connsiteX7" fmla="*/ 25956 w 375443"/>
              <a:gd name="connsiteY7" fmla="*/ 1989717 h 1996904"/>
              <a:gd name="connsiteX8" fmla="*/ 108506 w 375443"/>
              <a:gd name="connsiteY8" fmla="*/ 332367 h 1996904"/>
              <a:gd name="connsiteX9" fmla="*/ 203756 w 375443"/>
              <a:gd name="connsiteY9" fmla="*/ 8517 h 1996904"/>
              <a:gd name="connsiteX10" fmla="*/ 172006 w 375443"/>
              <a:gd name="connsiteY10" fmla="*/ 91067 h 1996904"/>
              <a:gd name="connsiteX11" fmla="*/ 362506 w 375443"/>
              <a:gd name="connsiteY11" fmla="*/ 21217 h 199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443" h="1996904">
                <a:moveTo>
                  <a:pt x="362506" y="21217"/>
                </a:moveTo>
                <a:cubicBezTo>
                  <a:pt x="390023" y="18042"/>
                  <a:pt x="369914" y="-48633"/>
                  <a:pt x="337106" y="72017"/>
                </a:cubicBezTo>
                <a:cubicBezTo>
                  <a:pt x="304298" y="192667"/>
                  <a:pt x="188939" y="628700"/>
                  <a:pt x="165656" y="745117"/>
                </a:cubicBezTo>
                <a:cubicBezTo>
                  <a:pt x="142373" y="861534"/>
                  <a:pt x="210106" y="702784"/>
                  <a:pt x="197406" y="770517"/>
                </a:cubicBezTo>
                <a:cubicBezTo>
                  <a:pt x="184706" y="838250"/>
                  <a:pt x="67231" y="950434"/>
                  <a:pt x="89456" y="1151517"/>
                </a:cubicBezTo>
                <a:cubicBezTo>
                  <a:pt x="111681" y="1352600"/>
                  <a:pt x="341339" y="2006650"/>
                  <a:pt x="330756" y="1977017"/>
                </a:cubicBezTo>
                <a:cubicBezTo>
                  <a:pt x="320173" y="1947384"/>
                  <a:pt x="76756" y="971600"/>
                  <a:pt x="25956" y="973717"/>
                </a:cubicBezTo>
                <a:cubicBezTo>
                  <a:pt x="-24844" y="975834"/>
                  <a:pt x="12198" y="2096609"/>
                  <a:pt x="25956" y="1989717"/>
                </a:cubicBezTo>
                <a:cubicBezTo>
                  <a:pt x="39714" y="1882825"/>
                  <a:pt x="78873" y="662567"/>
                  <a:pt x="108506" y="332367"/>
                </a:cubicBezTo>
                <a:cubicBezTo>
                  <a:pt x="138139" y="2167"/>
                  <a:pt x="193173" y="48734"/>
                  <a:pt x="203756" y="8517"/>
                </a:cubicBezTo>
                <a:cubicBezTo>
                  <a:pt x="214339" y="-31700"/>
                  <a:pt x="143431" y="83659"/>
                  <a:pt x="172006" y="91067"/>
                </a:cubicBezTo>
                <a:cubicBezTo>
                  <a:pt x="200581" y="98475"/>
                  <a:pt x="334989" y="24392"/>
                  <a:pt x="362506" y="212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0737FB3B-4049-4986-93BF-6ED03B3B1166}"/>
              </a:ext>
            </a:extLst>
          </p:cNvPr>
          <p:cNvSpPr/>
          <p:nvPr/>
        </p:nvSpPr>
        <p:spPr>
          <a:xfrm>
            <a:off x="2301076" y="3733621"/>
            <a:ext cx="369494" cy="1689554"/>
          </a:xfrm>
          <a:custGeom>
            <a:avLst/>
            <a:gdLst>
              <a:gd name="connsiteX0" fmla="*/ 365924 w 369494"/>
              <a:gd name="connsiteY0" fmla="*/ 179 h 1689554"/>
              <a:gd name="connsiteX1" fmla="*/ 213524 w 369494"/>
              <a:gd name="connsiteY1" fmla="*/ 527229 h 1689554"/>
              <a:gd name="connsiteX2" fmla="*/ 257974 w 369494"/>
              <a:gd name="connsiteY2" fmla="*/ 470079 h 1689554"/>
              <a:gd name="connsiteX3" fmla="*/ 257974 w 369494"/>
              <a:gd name="connsiteY3" fmla="*/ 978079 h 1689554"/>
              <a:gd name="connsiteX4" fmla="*/ 283374 w 369494"/>
              <a:gd name="connsiteY4" fmla="*/ 851079 h 1689554"/>
              <a:gd name="connsiteX5" fmla="*/ 365924 w 369494"/>
              <a:gd name="connsiteY5" fmla="*/ 1181279 h 1689554"/>
              <a:gd name="connsiteX6" fmla="*/ 308774 w 369494"/>
              <a:gd name="connsiteY6" fmla="*/ 1193979 h 1689554"/>
              <a:gd name="connsiteX7" fmla="*/ 188124 w 369494"/>
              <a:gd name="connsiteY7" fmla="*/ 1657529 h 1689554"/>
              <a:gd name="connsiteX8" fmla="*/ 23024 w 369494"/>
              <a:gd name="connsiteY8" fmla="*/ 177979 h 1689554"/>
              <a:gd name="connsiteX9" fmla="*/ 35724 w 369494"/>
              <a:gd name="connsiteY9" fmla="*/ 590729 h 1689554"/>
              <a:gd name="connsiteX10" fmla="*/ 365924 w 369494"/>
              <a:gd name="connsiteY10" fmla="*/ 179 h 168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494" h="1689554">
                <a:moveTo>
                  <a:pt x="365924" y="179"/>
                </a:moveTo>
                <a:cubicBezTo>
                  <a:pt x="395557" y="-10404"/>
                  <a:pt x="231516" y="448912"/>
                  <a:pt x="213524" y="527229"/>
                </a:cubicBezTo>
                <a:cubicBezTo>
                  <a:pt x="195532" y="605546"/>
                  <a:pt x="250566" y="394937"/>
                  <a:pt x="257974" y="470079"/>
                </a:cubicBezTo>
                <a:cubicBezTo>
                  <a:pt x="265382" y="545221"/>
                  <a:pt x="253741" y="914579"/>
                  <a:pt x="257974" y="978079"/>
                </a:cubicBezTo>
                <a:cubicBezTo>
                  <a:pt x="262207" y="1041579"/>
                  <a:pt x="265382" y="817212"/>
                  <a:pt x="283374" y="851079"/>
                </a:cubicBezTo>
                <a:cubicBezTo>
                  <a:pt x="301366" y="884946"/>
                  <a:pt x="361691" y="1124129"/>
                  <a:pt x="365924" y="1181279"/>
                </a:cubicBezTo>
                <a:cubicBezTo>
                  <a:pt x="370157" y="1238429"/>
                  <a:pt x="338407" y="1114604"/>
                  <a:pt x="308774" y="1193979"/>
                </a:cubicBezTo>
                <a:cubicBezTo>
                  <a:pt x="279141" y="1273354"/>
                  <a:pt x="235749" y="1826862"/>
                  <a:pt x="188124" y="1657529"/>
                </a:cubicBezTo>
                <a:cubicBezTo>
                  <a:pt x="140499" y="1488196"/>
                  <a:pt x="48424" y="355779"/>
                  <a:pt x="23024" y="177979"/>
                </a:cubicBezTo>
                <a:cubicBezTo>
                  <a:pt x="-2376" y="179"/>
                  <a:pt x="-17193" y="622479"/>
                  <a:pt x="35724" y="590729"/>
                </a:cubicBezTo>
                <a:cubicBezTo>
                  <a:pt x="88641" y="558979"/>
                  <a:pt x="336291" y="10762"/>
                  <a:pt x="365924" y="1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B3E1D5ED-0B1A-4988-8CEE-C1CC95B0E8AC}"/>
              </a:ext>
            </a:extLst>
          </p:cNvPr>
          <p:cNvSpPr/>
          <p:nvPr/>
        </p:nvSpPr>
        <p:spPr>
          <a:xfrm>
            <a:off x="2088909" y="3492430"/>
            <a:ext cx="432345" cy="2048259"/>
          </a:xfrm>
          <a:custGeom>
            <a:avLst/>
            <a:gdLst>
              <a:gd name="connsiteX0" fmla="*/ 432041 w 432345"/>
              <a:gd name="connsiteY0" fmla="*/ 25470 h 2048259"/>
              <a:gd name="connsiteX1" fmla="*/ 158991 w 432345"/>
              <a:gd name="connsiteY1" fmla="*/ 698570 h 2048259"/>
              <a:gd name="connsiteX2" fmla="*/ 178041 w 432345"/>
              <a:gd name="connsiteY2" fmla="*/ 660470 h 2048259"/>
              <a:gd name="connsiteX3" fmla="*/ 190741 w 432345"/>
              <a:gd name="connsiteY3" fmla="*/ 1689170 h 2048259"/>
              <a:gd name="connsiteX4" fmla="*/ 355841 w 432345"/>
              <a:gd name="connsiteY4" fmla="*/ 1962220 h 2048259"/>
              <a:gd name="connsiteX5" fmla="*/ 355841 w 432345"/>
              <a:gd name="connsiteY5" fmla="*/ 1955870 h 2048259"/>
              <a:gd name="connsiteX6" fmla="*/ 31991 w 432345"/>
              <a:gd name="connsiteY6" fmla="*/ 889070 h 2048259"/>
              <a:gd name="connsiteX7" fmla="*/ 31991 w 432345"/>
              <a:gd name="connsiteY7" fmla="*/ 1384370 h 2048259"/>
              <a:gd name="connsiteX8" fmla="*/ 209791 w 432345"/>
              <a:gd name="connsiteY8" fmla="*/ 260420 h 2048259"/>
              <a:gd name="connsiteX9" fmla="*/ 432041 w 432345"/>
              <a:gd name="connsiteY9" fmla="*/ 25470 h 204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345" h="2048259">
                <a:moveTo>
                  <a:pt x="432041" y="25470"/>
                </a:moveTo>
                <a:cubicBezTo>
                  <a:pt x="423574" y="98495"/>
                  <a:pt x="201324" y="592737"/>
                  <a:pt x="158991" y="698570"/>
                </a:cubicBezTo>
                <a:cubicBezTo>
                  <a:pt x="116658" y="804403"/>
                  <a:pt x="172749" y="495370"/>
                  <a:pt x="178041" y="660470"/>
                </a:cubicBezTo>
                <a:cubicBezTo>
                  <a:pt x="183333" y="825570"/>
                  <a:pt x="161108" y="1472212"/>
                  <a:pt x="190741" y="1689170"/>
                </a:cubicBezTo>
                <a:cubicBezTo>
                  <a:pt x="220374" y="1906128"/>
                  <a:pt x="328324" y="1917770"/>
                  <a:pt x="355841" y="1962220"/>
                </a:cubicBezTo>
                <a:cubicBezTo>
                  <a:pt x="383358" y="2006670"/>
                  <a:pt x="409816" y="2134728"/>
                  <a:pt x="355841" y="1955870"/>
                </a:cubicBezTo>
                <a:cubicBezTo>
                  <a:pt x="301866" y="1777012"/>
                  <a:pt x="85966" y="984320"/>
                  <a:pt x="31991" y="889070"/>
                </a:cubicBezTo>
                <a:cubicBezTo>
                  <a:pt x="-21984" y="793820"/>
                  <a:pt x="2358" y="1489145"/>
                  <a:pt x="31991" y="1384370"/>
                </a:cubicBezTo>
                <a:cubicBezTo>
                  <a:pt x="61624" y="1279595"/>
                  <a:pt x="149466" y="482670"/>
                  <a:pt x="209791" y="260420"/>
                </a:cubicBezTo>
                <a:cubicBezTo>
                  <a:pt x="270116" y="38170"/>
                  <a:pt x="440508" y="-47555"/>
                  <a:pt x="432041" y="254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37EA246C-0867-45A6-B0AE-5E2644620086}"/>
              </a:ext>
            </a:extLst>
          </p:cNvPr>
          <p:cNvSpPr/>
          <p:nvPr/>
        </p:nvSpPr>
        <p:spPr>
          <a:xfrm>
            <a:off x="1637719" y="3700945"/>
            <a:ext cx="661756" cy="1619831"/>
          </a:xfrm>
          <a:custGeom>
            <a:avLst/>
            <a:gdLst>
              <a:gd name="connsiteX0" fmla="*/ 660981 w 661756"/>
              <a:gd name="connsiteY0" fmla="*/ 1105 h 1619831"/>
              <a:gd name="connsiteX1" fmla="*/ 476831 w 661756"/>
              <a:gd name="connsiteY1" fmla="*/ 401155 h 1619831"/>
              <a:gd name="connsiteX2" fmla="*/ 514931 w 661756"/>
              <a:gd name="connsiteY2" fmla="*/ 356705 h 1619831"/>
              <a:gd name="connsiteX3" fmla="*/ 413331 w 661756"/>
              <a:gd name="connsiteY3" fmla="*/ 1264755 h 1619831"/>
              <a:gd name="connsiteX4" fmla="*/ 451431 w 661756"/>
              <a:gd name="connsiteY4" fmla="*/ 661505 h 1619831"/>
              <a:gd name="connsiteX5" fmla="*/ 279981 w 661756"/>
              <a:gd name="connsiteY5" fmla="*/ 1156805 h 1619831"/>
              <a:gd name="connsiteX6" fmla="*/ 305381 w 661756"/>
              <a:gd name="connsiteY6" fmla="*/ 820255 h 1619831"/>
              <a:gd name="connsiteX7" fmla="*/ 581 w 661756"/>
              <a:gd name="connsiteY7" fmla="*/ 1614005 h 1619831"/>
              <a:gd name="connsiteX8" fmla="*/ 394281 w 661756"/>
              <a:gd name="connsiteY8" fmla="*/ 331305 h 1619831"/>
              <a:gd name="connsiteX9" fmla="*/ 660981 w 661756"/>
              <a:gd name="connsiteY9" fmla="*/ 1105 h 161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756" h="1619831">
                <a:moveTo>
                  <a:pt x="660981" y="1105"/>
                </a:moveTo>
                <a:cubicBezTo>
                  <a:pt x="674739" y="12747"/>
                  <a:pt x="501173" y="341888"/>
                  <a:pt x="476831" y="401155"/>
                </a:cubicBezTo>
                <a:cubicBezTo>
                  <a:pt x="452489" y="460422"/>
                  <a:pt x="525514" y="212772"/>
                  <a:pt x="514931" y="356705"/>
                </a:cubicBezTo>
                <a:cubicBezTo>
                  <a:pt x="504348" y="500638"/>
                  <a:pt x="423914" y="1213955"/>
                  <a:pt x="413331" y="1264755"/>
                </a:cubicBezTo>
                <a:cubicBezTo>
                  <a:pt x="402748" y="1315555"/>
                  <a:pt x="473656" y="679497"/>
                  <a:pt x="451431" y="661505"/>
                </a:cubicBezTo>
                <a:cubicBezTo>
                  <a:pt x="429206" y="643513"/>
                  <a:pt x="304323" y="1130347"/>
                  <a:pt x="279981" y="1156805"/>
                </a:cubicBezTo>
                <a:cubicBezTo>
                  <a:pt x="255639" y="1183263"/>
                  <a:pt x="351948" y="744055"/>
                  <a:pt x="305381" y="820255"/>
                </a:cubicBezTo>
                <a:cubicBezTo>
                  <a:pt x="258814" y="896455"/>
                  <a:pt x="-14236" y="1695497"/>
                  <a:pt x="581" y="1614005"/>
                </a:cubicBezTo>
                <a:cubicBezTo>
                  <a:pt x="15398" y="1532513"/>
                  <a:pt x="282098" y="594830"/>
                  <a:pt x="394281" y="331305"/>
                </a:cubicBezTo>
                <a:cubicBezTo>
                  <a:pt x="506464" y="67780"/>
                  <a:pt x="647223" y="-10537"/>
                  <a:pt x="660981" y="11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79A58ACC-3200-470E-A873-619C7F55DD7E}"/>
              </a:ext>
            </a:extLst>
          </p:cNvPr>
          <p:cNvSpPr/>
          <p:nvPr/>
        </p:nvSpPr>
        <p:spPr>
          <a:xfrm>
            <a:off x="2182217" y="4903435"/>
            <a:ext cx="468994" cy="2083184"/>
          </a:xfrm>
          <a:custGeom>
            <a:avLst/>
            <a:gdLst>
              <a:gd name="connsiteX0" fmla="*/ 97433 w 468994"/>
              <a:gd name="connsiteY0" fmla="*/ 94015 h 2083184"/>
              <a:gd name="connsiteX1" fmla="*/ 230783 w 468994"/>
              <a:gd name="connsiteY1" fmla="*/ 792515 h 2083184"/>
              <a:gd name="connsiteX2" fmla="*/ 237133 w 468994"/>
              <a:gd name="connsiteY2" fmla="*/ 665515 h 2083184"/>
              <a:gd name="connsiteX3" fmla="*/ 249833 w 468994"/>
              <a:gd name="connsiteY3" fmla="*/ 1186215 h 2083184"/>
              <a:gd name="connsiteX4" fmla="*/ 465733 w 468994"/>
              <a:gd name="connsiteY4" fmla="*/ 1833915 h 2083184"/>
              <a:gd name="connsiteX5" fmla="*/ 59333 w 468994"/>
              <a:gd name="connsiteY5" fmla="*/ 1084615 h 2083184"/>
              <a:gd name="connsiteX6" fmla="*/ 192683 w 468994"/>
              <a:gd name="connsiteY6" fmla="*/ 2081565 h 2083184"/>
              <a:gd name="connsiteX7" fmla="*/ 148233 w 468994"/>
              <a:gd name="connsiteY7" fmla="*/ 1306865 h 2083184"/>
              <a:gd name="connsiteX8" fmla="*/ 40283 w 468994"/>
              <a:gd name="connsiteY8" fmla="*/ 862365 h 2083184"/>
              <a:gd name="connsiteX9" fmla="*/ 2183 w 468994"/>
              <a:gd name="connsiteY9" fmla="*/ 557565 h 2083184"/>
              <a:gd name="connsiteX10" fmla="*/ 97433 w 468994"/>
              <a:gd name="connsiteY10" fmla="*/ 43215 h 2083184"/>
              <a:gd name="connsiteX11" fmla="*/ 78383 w 468994"/>
              <a:gd name="connsiteY11" fmla="*/ 36865 h 2083184"/>
              <a:gd name="connsiteX12" fmla="*/ 97433 w 468994"/>
              <a:gd name="connsiteY12" fmla="*/ 94015 h 208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8994" h="2083184">
                <a:moveTo>
                  <a:pt x="97433" y="94015"/>
                </a:moveTo>
                <a:cubicBezTo>
                  <a:pt x="122833" y="219957"/>
                  <a:pt x="207500" y="697265"/>
                  <a:pt x="230783" y="792515"/>
                </a:cubicBezTo>
                <a:cubicBezTo>
                  <a:pt x="254066" y="887765"/>
                  <a:pt x="233958" y="599898"/>
                  <a:pt x="237133" y="665515"/>
                </a:cubicBezTo>
                <a:cubicBezTo>
                  <a:pt x="240308" y="731132"/>
                  <a:pt x="211733" y="991482"/>
                  <a:pt x="249833" y="1186215"/>
                </a:cubicBezTo>
                <a:cubicBezTo>
                  <a:pt x="287933" y="1380948"/>
                  <a:pt x="497483" y="1850848"/>
                  <a:pt x="465733" y="1833915"/>
                </a:cubicBezTo>
                <a:cubicBezTo>
                  <a:pt x="433983" y="1816982"/>
                  <a:pt x="104841" y="1043340"/>
                  <a:pt x="59333" y="1084615"/>
                </a:cubicBezTo>
                <a:cubicBezTo>
                  <a:pt x="13825" y="1125890"/>
                  <a:pt x="177866" y="2044523"/>
                  <a:pt x="192683" y="2081565"/>
                </a:cubicBezTo>
                <a:cubicBezTo>
                  <a:pt x="207500" y="2118607"/>
                  <a:pt x="173633" y="1510065"/>
                  <a:pt x="148233" y="1306865"/>
                </a:cubicBezTo>
                <a:cubicBezTo>
                  <a:pt x="122833" y="1103665"/>
                  <a:pt x="64625" y="987248"/>
                  <a:pt x="40283" y="862365"/>
                </a:cubicBezTo>
                <a:cubicBezTo>
                  <a:pt x="15941" y="737482"/>
                  <a:pt x="-7342" y="694090"/>
                  <a:pt x="2183" y="557565"/>
                </a:cubicBezTo>
                <a:cubicBezTo>
                  <a:pt x="11708" y="421040"/>
                  <a:pt x="84733" y="129998"/>
                  <a:pt x="97433" y="43215"/>
                </a:cubicBezTo>
                <a:cubicBezTo>
                  <a:pt x="110133" y="-43568"/>
                  <a:pt x="79441" y="25223"/>
                  <a:pt x="78383" y="36865"/>
                </a:cubicBezTo>
                <a:cubicBezTo>
                  <a:pt x="77325" y="48507"/>
                  <a:pt x="72033" y="-31927"/>
                  <a:pt x="97433" y="940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66018CA3-F88F-46BC-908E-33EF0B8B9338}"/>
              </a:ext>
            </a:extLst>
          </p:cNvPr>
          <p:cNvSpPr/>
          <p:nvPr/>
        </p:nvSpPr>
        <p:spPr>
          <a:xfrm>
            <a:off x="1737822" y="4559284"/>
            <a:ext cx="516486" cy="1924904"/>
          </a:xfrm>
          <a:custGeom>
            <a:avLst/>
            <a:gdLst>
              <a:gd name="connsiteX0" fmla="*/ 516428 w 516486"/>
              <a:gd name="connsiteY0" fmla="*/ 273066 h 1924904"/>
              <a:gd name="connsiteX1" fmla="*/ 281478 w 516486"/>
              <a:gd name="connsiteY1" fmla="*/ 685816 h 1924904"/>
              <a:gd name="connsiteX2" fmla="*/ 433878 w 516486"/>
              <a:gd name="connsiteY2" fmla="*/ 590566 h 1924904"/>
              <a:gd name="connsiteX3" fmla="*/ 262428 w 516486"/>
              <a:gd name="connsiteY3" fmla="*/ 965216 h 1924904"/>
              <a:gd name="connsiteX4" fmla="*/ 256078 w 516486"/>
              <a:gd name="connsiteY4" fmla="*/ 908066 h 1924904"/>
              <a:gd name="connsiteX5" fmla="*/ 281478 w 516486"/>
              <a:gd name="connsiteY5" fmla="*/ 1924066 h 1924904"/>
              <a:gd name="connsiteX6" fmla="*/ 97328 w 516486"/>
              <a:gd name="connsiteY6" fmla="*/ 1085866 h 1924904"/>
              <a:gd name="connsiteX7" fmla="*/ 33828 w 516486"/>
              <a:gd name="connsiteY7" fmla="*/ 1308116 h 1924904"/>
              <a:gd name="connsiteX8" fmla="*/ 2078 w 516486"/>
              <a:gd name="connsiteY8" fmla="*/ 692166 h 1924904"/>
              <a:gd name="connsiteX9" fmla="*/ 90978 w 516486"/>
              <a:gd name="connsiteY9" fmla="*/ 527066 h 1924904"/>
              <a:gd name="connsiteX10" fmla="*/ 319578 w 516486"/>
              <a:gd name="connsiteY10" fmla="*/ 16 h 1924904"/>
              <a:gd name="connsiteX11" fmla="*/ 256078 w 516486"/>
              <a:gd name="connsiteY11" fmla="*/ 508016 h 1924904"/>
              <a:gd name="connsiteX12" fmla="*/ 516428 w 516486"/>
              <a:gd name="connsiteY12" fmla="*/ 273066 h 192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486" h="1924904">
                <a:moveTo>
                  <a:pt x="516428" y="273066"/>
                </a:moveTo>
                <a:cubicBezTo>
                  <a:pt x="520661" y="302699"/>
                  <a:pt x="295236" y="632899"/>
                  <a:pt x="281478" y="685816"/>
                </a:cubicBezTo>
                <a:cubicBezTo>
                  <a:pt x="267720" y="738733"/>
                  <a:pt x="437053" y="543999"/>
                  <a:pt x="433878" y="590566"/>
                </a:cubicBezTo>
                <a:cubicBezTo>
                  <a:pt x="430703" y="637133"/>
                  <a:pt x="292061" y="912299"/>
                  <a:pt x="262428" y="965216"/>
                </a:cubicBezTo>
                <a:cubicBezTo>
                  <a:pt x="232795" y="1018133"/>
                  <a:pt x="252903" y="748258"/>
                  <a:pt x="256078" y="908066"/>
                </a:cubicBezTo>
                <a:cubicBezTo>
                  <a:pt x="259253" y="1067874"/>
                  <a:pt x="307936" y="1894433"/>
                  <a:pt x="281478" y="1924066"/>
                </a:cubicBezTo>
                <a:cubicBezTo>
                  <a:pt x="255020" y="1953699"/>
                  <a:pt x="138603" y="1188524"/>
                  <a:pt x="97328" y="1085866"/>
                </a:cubicBezTo>
                <a:cubicBezTo>
                  <a:pt x="56053" y="983208"/>
                  <a:pt x="49703" y="1373733"/>
                  <a:pt x="33828" y="1308116"/>
                </a:cubicBezTo>
                <a:cubicBezTo>
                  <a:pt x="17953" y="1242499"/>
                  <a:pt x="-7447" y="822341"/>
                  <a:pt x="2078" y="692166"/>
                </a:cubicBezTo>
                <a:cubicBezTo>
                  <a:pt x="11603" y="561991"/>
                  <a:pt x="38061" y="642424"/>
                  <a:pt x="90978" y="527066"/>
                </a:cubicBezTo>
                <a:cubicBezTo>
                  <a:pt x="143895" y="411708"/>
                  <a:pt x="292061" y="3191"/>
                  <a:pt x="319578" y="16"/>
                </a:cubicBezTo>
                <a:cubicBezTo>
                  <a:pt x="347095" y="-3159"/>
                  <a:pt x="227503" y="466741"/>
                  <a:pt x="256078" y="508016"/>
                </a:cubicBezTo>
                <a:cubicBezTo>
                  <a:pt x="284653" y="549291"/>
                  <a:pt x="512195" y="243433"/>
                  <a:pt x="516428" y="2730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067BA806-B271-44E7-9828-FECD28A26060}"/>
              </a:ext>
            </a:extLst>
          </p:cNvPr>
          <p:cNvSpPr/>
          <p:nvPr/>
        </p:nvSpPr>
        <p:spPr>
          <a:xfrm>
            <a:off x="1406025" y="4641455"/>
            <a:ext cx="662204" cy="2489726"/>
          </a:xfrm>
          <a:custGeom>
            <a:avLst/>
            <a:gdLst>
              <a:gd name="connsiteX0" fmla="*/ 632325 w 662204"/>
              <a:gd name="connsiteY0" fmla="*/ 57545 h 2489726"/>
              <a:gd name="connsiteX1" fmla="*/ 594225 w 662204"/>
              <a:gd name="connsiteY1" fmla="*/ 101995 h 2489726"/>
              <a:gd name="connsiteX2" fmla="*/ 346575 w 662204"/>
              <a:gd name="connsiteY2" fmla="*/ 508395 h 2489726"/>
              <a:gd name="connsiteX3" fmla="*/ 251325 w 662204"/>
              <a:gd name="connsiteY3" fmla="*/ 635395 h 2489726"/>
              <a:gd name="connsiteX4" fmla="*/ 391025 w 662204"/>
              <a:gd name="connsiteY4" fmla="*/ 1200545 h 2489726"/>
              <a:gd name="connsiteX5" fmla="*/ 327525 w 662204"/>
              <a:gd name="connsiteY5" fmla="*/ 997345 h 2489726"/>
              <a:gd name="connsiteX6" fmla="*/ 86225 w 662204"/>
              <a:gd name="connsiteY6" fmla="*/ 1473595 h 2489726"/>
              <a:gd name="connsiteX7" fmla="*/ 54475 w 662204"/>
              <a:gd name="connsiteY7" fmla="*/ 1422795 h 2489726"/>
              <a:gd name="connsiteX8" fmla="*/ 365625 w 662204"/>
              <a:gd name="connsiteY8" fmla="*/ 2489595 h 2489726"/>
              <a:gd name="connsiteX9" fmla="*/ 16375 w 662204"/>
              <a:gd name="connsiteY9" fmla="*/ 1346595 h 2489726"/>
              <a:gd name="connsiteX10" fmla="*/ 67175 w 662204"/>
              <a:gd name="connsiteY10" fmla="*/ 1143395 h 2489726"/>
              <a:gd name="connsiteX11" fmla="*/ 156075 w 662204"/>
              <a:gd name="connsiteY11" fmla="*/ 781445 h 2489726"/>
              <a:gd name="connsiteX12" fmla="*/ 200525 w 662204"/>
              <a:gd name="connsiteY12" fmla="*/ 806845 h 2489726"/>
              <a:gd name="connsiteX13" fmla="*/ 632325 w 662204"/>
              <a:gd name="connsiteY13" fmla="*/ 57545 h 248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204" h="2489726">
                <a:moveTo>
                  <a:pt x="632325" y="57545"/>
                </a:moveTo>
                <a:cubicBezTo>
                  <a:pt x="697942" y="-59930"/>
                  <a:pt x="641850" y="26853"/>
                  <a:pt x="594225" y="101995"/>
                </a:cubicBezTo>
                <a:cubicBezTo>
                  <a:pt x="546600" y="177137"/>
                  <a:pt x="403725" y="419495"/>
                  <a:pt x="346575" y="508395"/>
                </a:cubicBezTo>
                <a:cubicBezTo>
                  <a:pt x="289425" y="597295"/>
                  <a:pt x="243917" y="520037"/>
                  <a:pt x="251325" y="635395"/>
                </a:cubicBezTo>
                <a:cubicBezTo>
                  <a:pt x="258733" y="750753"/>
                  <a:pt x="378325" y="1140220"/>
                  <a:pt x="391025" y="1200545"/>
                </a:cubicBezTo>
                <a:cubicBezTo>
                  <a:pt x="403725" y="1260870"/>
                  <a:pt x="378325" y="951837"/>
                  <a:pt x="327525" y="997345"/>
                </a:cubicBezTo>
                <a:cubicBezTo>
                  <a:pt x="276725" y="1042853"/>
                  <a:pt x="131733" y="1402687"/>
                  <a:pt x="86225" y="1473595"/>
                </a:cubicBezTo>
                <a:cubicBezTo>
                  <a:pt x="40717" y="1544503"/>
                  <a:pt x="7908" y="1253462"/>
                  <a:pt x="54475" y="1422795"/>
                </a:cubicBezTo>
                <a:cubicBezTo>
                  <a:pt x="101042" y="1592128"/>
                  <a:pt x="371975" y="2502295"/>
                  <a:pt x="365625" y="2489595"/>
                </a:cubicBezTo>
                <a:cubicBezTo>
                  <a:pt x="359275" y="2476895"/>
                  <a:pt x="66117" y="1570962"/>
                  <a:pt x="16375" y="1346595"/>
                </a:cubicBezTo>
                <a:cubicBezTo>
                  <a:pt x="-33367" y="1122228"/>
                  <a:pt x="43892" y="1237587"/>
                  <a:pt x="67175" y="1143395"/>
                </a:cubicBezTo>
                <a:cubicBezTo>
                  <a:pt x="90458" y="1049203"/>
                  <a:pt x="133850" y="837537"/>
                  <a:pt x="156075" y="781445"/>
                </a:cubicBezTo>
                <a:cubicBezTo>
                  <a:pt x="178300" y="725353"/>
                  <a:pt x="127500" y="929612"/>
                  <a:pt x="200525" y="806845"/>
                </a:cubicBezTo>
                <a:cubicBezTo>
                  <a:pt x="273550" y="684078"/>
                  <a:pt x="566708" y="175020"/>
                  <a:pt x="632325" y="575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9E86D85B-ADAA-4AC7-BA0B-22C7B6AC8591}"/>
              </a:ext>
            </a:extLst>
          </p:cNvPr>
          <p:cNvSpPr/>
          <p:nvPr/>
        </p:nvSpPr>
        <p:spPr>
          <a:xfrm>
            <a:off x="2349330" y="6086533"/>
            <a:ext cx="1290996" cy="2453258"/>
          </a:xfrm>
          <a:custGeom>
            <a:avLst/>
            <a:gdLst>
              <a:gd name="connsiteX0" fmla="*/ 44620 w 1290996"/>
              <a:gd name="connsiteY0" fmla="*/ 3117 h 2453258"/>
              <a:gd name="connsiteX1" fmla="*/ 216070 w 1290996"/>
              <a:gd name="connsiteY1" fmla="*/ 587317 h 2453258"/>
              <a:gd name="connsiteX2" fmla="*/ 216070 w 1290996"/>
              <a:gd name="connsiteY2" fmla="*/ 568267 h 2453258"/>
              <a:gd name="connsiteX3" fmla="*/ 406570 w 1290996"/>
              <a:gd name="connsiteY3" fmla="*/ 1095317 h 2453258"/>
              <a:gd name="connsiteX4" fmla="*/ 412920 w 1290996"/>
              <a:gd name="connsiteY4" fmla="*/ 1019117 h 2453258"/>
              <a:gd name="connsiteX5" fmla="*/ 1054270 w 1290996"/>
              <a:gd name="connsiteY5" fmla="*/ 1711267 h 2453258"/>
              <a:gd name="connsiteX6" fmla="*/ 1041570 w 1290996"/>
              <a:gd name="connsiteY6" fmla="*/ 1685867 h 2453258"/>
              <a:gd name="connsiteX7" fmla="*/ 1289220 w 1290996"/>
              <a:gd name="connsiteY7" fmla="*/ 2124017 h 2453258"/>
              <a:gd name="connsiteX8" fmla="*/ 1149520 w 1290996"/>
              <a:gd name="connsiteY8" fmla="*/ 2447867 h 2453258"/>
              <a:gd name="connsiteX9" fmla="*/ 1086020 w 1290996"/>
              <a:gd name="connsiteY9" fmla="*/ 1857317 h 2453258"/>
              <a:gd name="connsiteX10" fmla="*/ 908220 w 1290996"/>
              <a:gd name="connsiteY10" fmla="*/ 1831917 h 2453258"/>
              <a:gd name="connsiteX11" fmla="*/ 139870 w 1290996"/>
              <a:gd name="connsiteY11" fmla="*/ 834967 h 2453258"/>
              <a:gd name="connsiteX12" fmla="*/ 95420 w 1290996"/>
              <a:gd name="connsiteY12" fmla="*/ 733367 h 2453258"/>
              <a:gd name="connsiteX13" fmla="*/ 31920 w 1290996"/>
              <a:gd name="connsiteY13" fmla="*/ 250767 h 2453258"/>
              <a:gd name="connsiteX14" fmla="*/ 170 w 1290996"/>
              <a:gd name="connsiteY14" fmla="*/ 352367 h 2453258"/>
              <a:gd name="connsiteX15" fmla="*/ 44620 w 1290996"/>
              <a:gd name="connsiteY15" fmla="*/ 3117 h 245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0996" h="2453258">
                <a:moveTo>
                  <a:pt x="44620" y="3117"/>
                </a:moveTo>
                <a:cubicBezTo>
                  <a:pt x="80603" y="42275"/>
                  <a:pt x="187495" y="493125"/>
                  <a:pt x="216070" y="587317"/>
                </a:cubicBezTo>
                <a:cubicBezTo>
                  <a:pt x="244645" y="681509"/>
                  <a:pt x="184320" y="483600"/>
                  <a:pt x="216070" y="568267"/>
                </a:cubicBezTo>
                <a:cubicBezTo>
                  <a:pt x="247820" y="652934"/>
                  <a:pt x="373762" y="1020175"/>
                  <a:pt x="406570" y="1095317"/>
                </a:cubicBezTo>
                <a:cubicBezTo>
                  <a:pt x="439378" y="1170459"/>
                  <a:pt x="304970" y="916459"/>
                  <a:pt x="412920" y="1019117"/>
                </a:cubicBezTo>
                <a:cubicBezTo>
                  <a:pt x="520870" y="1121775"/>
                  <a:pt x="949495" y="1600142"/>
                  <a:pt x="1054270" y="1711267"/>
                </a:cubicBezTo>
                <a:cubicBezTo>
                  <a:pt x="1159045" y="1822392"/>
                  <a:pt x="1002412" y="1617075"/>
                  <a:pt x="1041570" y="1685867"/>
                </a:cubicBezTo>
                <a:cubicBezTo>
                  <a:pt x="1080728" y="1754659"/>
                  <a:pt x="1271228" y="1997017"/>
                  <a:pt x="1289220" y="2124017"/>
                </a:cubicBezTo>
                <a:cubicBezTo>
                  <a:pt x="1307212" y="2251017"/>
                  <a:pt x="1183387" y="2492317"/>
                  <a:pt x="1149520" y="2447867"/>
                </a:cubicBezTo>
                <a:cubicBezTo>
                  <a:pt x="1115653" y="2403417"/>
                  <a:pt x="1126237" y="1959975"/>
                  <a:pt x="1086020" y="1857317"/>
                </a:cubicBezTo>
                <a:cubicBezTo>
                  <a:pt x="1045803" y="1754659"/>
                  <a:pt x="1065912" y="2002309"/>
                  <a:pt x="908220" y="1831917"/>
                </a:cubicBezTo>
                <a:cubicBezTo>
                  <a:pt x="750528" y="1661525"/>
                  <a:pt x="275337" y="1018058"/>
                  <a:pt x="139870" y="834967"/>
                </a:cubicBezTo>
                <a:cubicBezTo>
                  <a:pt x="4403" y="651876"/>
                  <a:pt x="113412" y="830734"/>
                  <a:pt x="95420" y="733367"/>
                </a:cubicBezTo>
                <a:cubicBezTo>
                  <a:pt x="77428" y="636000"/>
                  <a:pt x="47795" y="314267"/>
                  <a:pt x="31920" y="250767"/>
                </a:cubicBezTo>
                <a:cubicBezTo>
                  <a:pt x="16045" y="187267"/>
                  <a:pt x="-1947" y="398934"/>
                  <a:pt x="170" y="352367"/>
                </a:cubicBezTo>
                <a:cubicBezTo>
                  <a:pt x="2287" y="305800"/>
                  <a:pt x="8637" y="-36041"/>
                  <a:pt x="44620" y="3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E4856B0F-99C0-42DF-B080-00A7BB275FE5}"/>
              </a:ext>
            </a:extLst>
          </p:cNvPr>
          <p:cNvSpPr/>
          <p:nvPr/>
        </p:nvSpPr>
        <p:spPr>
          <a:xfrm>
            <a:off x="1468407" y="5727603"/>
            <a:ext cx="1295983" cy="2273749"/>
          </a:xfrm>
          <a:custGeom>
            <a:avLst/>
            <a:gdLst>
              <a:gd name="connsiteX0" fmla="*/ 481043 w 1295983"/>
              <a:gd name="connsiteY0" fmla="*/ 127097 h 2273749"/>
              <a:gd name="connsiteX1" fmla="*/ 334993 w 1295983"/>
              <a:gd name="connsiteY1" fmla="*/ 622397 h 2273749"/>
              <a:gd name="connsiteX2" fmla="*/ 430243 w 1295983"/>
              <a:gd name="connsiteY2" fmla="*/ 558897 h 2273749"/>
              <a:gd name="connsiteX3" fmla="*/ 341343 w 1295983"/>
              <a:gd name="connsiteY3" fmla="*/ 806547 h 2273749"/>
              <a:gd name="connsiteX4" fmla="*/ 741393 w 1295983"/>
              <a:gd name="connsiteY4" fmla="*/ 1378047 h 2273749"/>
              <a:gd name="connsiteX5" fmla="*/ 703293 w 1295983"/>
              <a:gd name="connsiteY5" fmla="*/ 1384397 h 2273749"/>
              <a:gd name="connsiteX6" fmla="*/ 1293843 w 1295983"/>
              <a:gd name="connsiteY6" fmla="*/ 2273397 h 2273749"/>
              <a:gd name="connsiteX7" fmla="*/ 461993 w 1295983"/>
              <a:gd name="connsiteY7" fmla="*/ 1270097 h 2273749"/>
              <a:gd name="connsiteX8" fmla="*/ 544543 w 1295983"/>
              <a:gd name="connsiteY8" fmla="*/ 1784447 h 2273749"/>
              <a:gd name="connsiteX9" fmla="*/ 42893 w 1295983"/>
              <a:gd name="connsiteY9" fmla="*/ 596997 h 2273749"/>
              <a:gd name="connsiteX10" fmla="*/ 42893 w 1295983"/>
              <a:gd name="connsiteY10" fmla="*/ 508097 h 2273749"/>
              <a:gd name="connsiteX11" fmla="*/ 182593 w 1295983"/>
              <a:gd name="connsiteY11" fmla="*/ 97 h 2273749"/>
              <a:gd name="connsiteX12" fmla="*/ 182593 w 1295983"/>
              <a:gd name="connsiteY12" fmla="*/ 552547 h 2273749"/>
              <a:gd name="connsiteX13" fmla="*/ 481043 w 1295983"/>
              <a:gd name="connsiteY13" fmla="*/ 127097 h 227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5983" h="2273749">
                <a:moveTo>
                  <a:pt x="481043" y="127097"/>
                </a:moveTo>
                <a:cubicBezTo>
                  <a:pt x="506443" y="138739"/>
                  <a:pt x="343460" y="550430"/>
                  <a:pt x="334993" y="622397"/>
                </a:cubicBezTo>
                <a:cubicBezTo>
                  <a:pt x="326526" y="694364"/>
                  <a:pt x="429185" y="528205"/>
                  <a:pt x="430243" y="558897"/>
                </a:cubicBezTo>
                <a:cubicBezTo>
                  <a:pt x="431301" y="589589"/>
                  <a:pt x="289485" y="670022"/>
                  <a:pt x="341343" y="806547"/>
                </a:cubicBezTo>
                <a:cubicBezTo>
                  <a:pt x="393201" y="943072"/>
                  <a:pt x="681068" y="1281739"/>
                  <a:pt x="741393" y="1378047"/>
                </a:cubicBezTo>
                <a:cubicBezTo>
                  <a:pt x="801718" y="1474355"/>
                  <a:pt x="611218" y="1235172"/>
                  <a:pt x="703293" y="1384397"/>
                </a:cubicBezTo>
                <a:cubicBezTo>
                  <a:pt x="795368" y="1533622"/>
                  <a:pt x="1334060" y="2292447"/>
                  <a:pt x="1293843" y="2273397"/>
                </a:cubicBezTo>
                <a:cubicBezTo>
                  <a:pt x="1253626" y="2254347"/>
                  <a:pt x="586876" y="1351589"/>
                  <a:pt x="461993" y="1270097"/>
                </a:cubicBezTo>
                <a:cubicBezTo>
                  <a:pt x="337110" y="1188605"/>
                  <a:pt x="614393" y="1896630"/>
                  <a:pt x="544543" y="1784447"/>
                </a:cubicBezTo>
                <a:cubicBezTo>
                  <a:pt x="474693" y="1672264"/>
                  <a:pt x="126501" y="809722"/>
                  <a:pt x="42893" y="596997"/>
                </a:cubicBezTo>
                <a:cubicBezTo>
                  <a:pt x="-40715" y="384272"/>
                  <a:pt x="19610" y="607580"/>
                  <a:pt x="42893" y="508097"/>
                </a:cubicBezTo>
                <a:cubicBezTo>
                  <a:pt x="66176" y="408614"/>
                  <a:pt x="159310" y="-7311"/>
                  <a:pt x="182593" y="97"/>
                </a:cubicBezTo>
                <a:cubicBezTo>
                  <a:pt x="205876" y="7505"/>
                  <a:pt x="133910" y="523972"/>
                  <a:pt x="182593" y="552547"/>
                </a:cubicBezTo>
                <a:cubicBezTo>
                  <a:pt x="231276" y="581122"/>
                  <a:pt x="455643" y="115455"/>
                  <a:pt x="481043" y="1270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BCFC1F65-1073-4D43-92B6-458BB3006662}"/>
              </a:ext>
            </a:extLst>
          </p:cNvPr>
          <p:cNvSpPr/>
          <p:nvPr/>
        </p:nvSpPr>
        <p:spPr>
          <a:xfrm>
            <a:off x="1968131" y="5103749"/>
            <a:ext cx="418122" cy="1798969"/>
          </a:xfrm>
          <a:custGeom>
            <a:avLst/>
            <a:gdLst>
              <a:gd name="connsiteX0" fmla="*/ 406769 w 418122"/>
              <a:gd name="connsiteY0" fmla="*/ 27051 h 1798969"/>
              <a:gd name="connsiteX1" fmla="*/ 349619 w 418122"/>
              <a:gd name="connsiteY1" fmla="*/ 84201 h 1798969"/>
              <a:gd name="connsiteX2" fmla="*/ 152769 w 418122"/>
              <a:gd name="connsiteY2" fmla="*/ 731901 h 1798969"/>
              <a:gd name="connsiteX3" fmla="*/ 203569 w 418122"/>
              <a:gd name="connsiteY3" fmla="*/ 649351 h 1798969"/>
              <a:gd name="connsiteX4" fmla="*/ 292469 w 418122"/>
              <a:gd name="connsiteY4" fmla="*/ 1786001 h 1798969"/>
              <a:gd name="connsiteX5" fmla="*/ 260719 w 418122"/>
              <a:gd name="connsiteY5" fmla="*/ 1284351 h 1798969"/>
              <a:gd name="connsiteX6" fmla="*/ 127369 w 418122"/>
              <a:gd name="connsiteY6" fmla="*/ 1595501 h 1798969"/>
              <a:gd name="connsiteX7" fmla="*/ 369 w 418122"/>
              <a:gd name="connsiteY7" fmla="*/ 503301 h 1798969"/>
              <a:gd name="connsiteX8" fmla="*/ 89269 w 418122"/>
              <a:gd name="connsiteY8" fmla="*/ 1220851 h 1798969"/>
              <a:gd name="connsiteX9" fmla="*/ 108319 w 418122"/>
              <a:gd name="connsiteY9" fmla="*/ 211201 h 1798969"/>
              <a:gd name="connsiteX10" fmla="*/ 146419 w 418122"/>
              <a:gd name="connsiteY10" fmla="*/ 262001 h 1798969"/>
              <a:gd name="connsiteX11" fmla="*/ 406769 w 418122"/>
              <a:gd name="connsiteY11" fmla="*/ 27051 h 179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122" h="1798969">
                <a:moveTo>
                  <a:pt x="406769" y="27051"/>
                </a:moveTo>
                <a:cubicBezTo>
                  <a:pt x="440636" y="-2582"/>
                  <a:pt x="391952" y="-33274"/>
                  <a:pt x="349619" y="84201"/>
                </a:cubicBezTo>
                <a:cubicBezTo>
                  <a:pt x="307286" y="201676"/>
                  <a:pt x="177111" y="637709"/>
                  <a:pt x="152769" y="731901"/>
                </a:cubicBezTo>
                <a:cubicBezTo>
                  <a:pt x="128427" y="826093"/>
                  <a:pt x="180286" y="473668"/>
                  <a:pt x="203569" y="649351"/>
                </a:cubicBezTo>
                <a:cubicBezTo>
                  <a:pt x="226852" y="825034"/>
                  <a:pt x="282944" y="1680168"/>
                  <a:pt x="292469" y="1786001"/>
                </a:cubicBezTo>
                <a:cubicBezTo>
                  <a:pt x="301994" y="1891834"/>
                  <a:pt x="288236" y="1316101"/>
                  <a:pt x="260719" y="1284351"/>
                </a:cubicBezTo>
                <a:cubicBezTo>
                  <a:pt x="233202" y="1252601"/>
                  <a:pt x="170761" y="1725676"/>
                  <a:pt x="127369" y="1595501"/>
                </a:cubicBezTo>
                <a:cubicBezTo>
                  <a:pt x="83977" y="1465326"/>
                  <a:pt x="6719" y="565743"/>
                  <a:pt x="369" y="503301"/>
                </a:cubicBezTo>
                <a:cubicBezTo>
                  <a:pt x="-5981" y="440859"/>
                  <a:pt x="71277" y="1269534"/>
                  <a:pt x="89269" y="1220851"/>
                </a:cubicBezTo>
                <a:cubicBezTo>
                  <a:pt x="107261" y="1172168"/>
                  <a:pt x="98794" y="371009"/>
                  <a:pt x="108319" y="211201"/>
                </a:cubicBezTo>
                <a:cubicBezTo>
                  <a:pt x="117844" y="51393"/>
                  <a:pt x="96677" y="290576"/>
                  <a:pt x="146419" y="262001"/>
                </a:cubicBezTo>
                <a:cubicBezTo>
                  <a:pt x="196161" y="233426"/>
                  <a:pt x="372902" y="56684"/>
                  <a:pt x="406769" y="270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CFF9B7E4-D322-4505-8FC4-97D709821EC0}"/>
              </a:ext>
            </a:extLst>
          </p:cNvPr>
          <p:cNvSpPr/>
          <p:nvPr/>
        </p:nvSpPr>
        <p:spPr>
          <a:xfrm>
            <a:off x="1777684" y="6336739"/>
            <a:ext cx="1486774" cy="2006947"/>
          </a:xfrm>
          <a:custGeom>
            <a:avLst/>
            <a:gdLst>
              <a:gd name="connsiteX0" fmla="*/ 736916 w 1486774"/>
              <a:gd name="connsiteY0" fmla="*/ 32311 h 2006947"/>
              <a:gd name="connsiteX1" fmla="*/ 775016 w 1486774"/>
              <a:gd name="connsiteY1" fmla="*/ 127561 h 2006947"/>
              <a:gd name="connsiteX2" fmla="*/ 768666 w 1486774"/>
              <a:gd name="connsiteY2" fmla="*/ 984811 h 2006947"/>
              <a:gd name="connsiteX3" fmla="*/ 844866 w 1486774"/>
              <a:gd name="connsiteY3" fmla="*/ 902261 h 2006947"/>
              <a:gd name="connsiteX4" fmla="*/ 1314766 w 1486774"/>
              <a:gd name="connsiteY4" fmla="*/ 1346761 h 2006947"/>
              <a:gd name="connsiteX5" fmla="*/ 959166 w 1486774"/>
              <a:gd name="connsiteY5" fmla="*/ 1022911 h 2006947"/>
              <a:gd name="connsiteX6" fmla="*/ 1467166 w 1486774"/>
              <a:gd name="connsiteY6" fmla="*/ 1994461 h 2006947"/>
              <a:gd name="connsiteX7" fmla="*/ 1378266 w 1486774"/>
              <a:gd name="connsiteY7" fmla="*/ 1594411 h 2006947"/>
              <a:gd name="connsiteX8" fmla="*/ 1340166 w 1486774"/>
              <a:gd name="connsiteY8" fmla="*/ 1905561 h 2006947"/>
              <a:gd name="connsiteX9" fmla="*/ 635316 w 1486774"/>
              <a:gd name="connsiteY9" fmla="*/ 972111 h 2006947"/>
              <a:gd name="connsiteX10" fmla="*/ 895666 w 1486774"/>
              <a:gd name="connsiteY10" fmla="*/ 1429311 h 2006947"/>
              <a:gd name="connsiteX11" fmla="*/ 6666 w 1486774"/>
              <a:gd name="connsiteY11" fmla="*/ 45011 h 2006947"/>
              <a:gd name="connsiteX12" fmla="*/ 495616 w 1486774"/>
              <a:gd name="connsiteY12" fmla="*/ 686361 h 2006947"/>
              <a:gd name="connsiteX13" fmla="*/ 622616 w 1486774"/>
              <a:gd name="connsiteY13" fmla="*/ 406961 h 2006947"/>
              <a:gd name="connsiteX14" fmla="*/ 736916 w 1486774"/>
              <a:gd name="connsiteY14" fmla="*/ 32311 h 200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6774" h="2006947">
                <a:moveTo>
                  <a:pt x="736916" y="32311"/>
                </a:moveTo>
                <a:cubicBezTo>
                  <a:pt x="762316" y="-14256"/>
                  <a:pt x="769724" y="-31189"/>
                  <a:pt x="775016" y="127561"/>
                </a:cubicBezTo>
                <a:cubicBezTo>
                  <a:pt x="780308" y="286311"/>
                  <a:pt x="757024" y="855694"/>
                  <a:pt x="768666" y="984811"/>
                </a:cubicBezTo>
                <a:cubicBezTo>
                  <a:pt x="780308" y="1113928"/>
                  <a:pt x="753849" y="841936"/>
                  <a:pt x="844866" y="902261"/>
                </a:cubicBezTo>
                <a:cubicBezTo>
                  <a:pt x="935883" y="962586"/>
                  <a:pt x="1295716" y="1326653"/>
                  <a:pt x="1314766" y="1346761"/>
                </a:cubicBezTo>
                <a:cubicBezTo>
                  <a:pt x="1333816" y="1366869"/>
                  <a:pt x="933766" y="914961"/>
                  <a:pt x="959166" y="1022911"/>
                </a:cubicBezTo>
                <a:cubicBezTo>
                  <a:pt x="984566" y="1130861"/>
                  <a:pt x="1397316" y="1899211"/>
                  <a:pt x="1467166" y="1994461"/>
                </a:cubicBezTo>
                <a:cubicBezTo>
                  <a:pt x="1537016" y="2089711"/>
                  <a:pt x="1399433" y="1609228"/>
                  <a:pt x="1378266" y="1594411"/>
                </a:cubicBezTo>
                <a:cubicBezTo>
                  <a:pt x="1357099" y="1579594"/>
                  <a:pt x="1463991" y="2009278"/>
                  <a:pt x="1340166" y="1905561"/>
                </a:cubicBezTo>
                <a:cubicBezTo>
                  <a:pt x="1216341" y="1801844"/>
                  <a:pt x="709399" y="1051486"/>
                  <a:pt x="635316" y="972111"/>
                </a:cubicBezTo>
                <a:cubicBezTo>
                  <a:pt x="561233" y="892736"/>
                  <a:pt x="1000441" y="1583828"/>
                  <a:pt x="895666" y="1429311"/>
                </a:cubicBezTo>
                <a:cubicBezTo>
                  <a:pt x="790891" y="1274794"/>
                  <a:pt x="73341" y="168836"/>
                  <a:pt x="6666" y="45011"/>
                </a:cubicBezTo>
                <a:cubicBezTo>
                  <a:pt x="-60009" y="-78814"/>
                  <a:pt x="392958" y="626036"/>
                  <a:pt x="495616" y="686361"/>
                </a:cubicBezTo>
                <a:cubicBezTo>
                  <a:pt x="598274" y="746686"/>
                  <a:pt x="578166" y="512794"/>
                  <a:pt x="622616" y="406961"/>
                </a:cubicBezTo>
                <a:cubicBezTo>
                  <a:pt x="667066" y="301128"/>
                  <a:pt x="711516" y="78878"/>
                  <a:pt x="736916" y="323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51A71326-5F8B-4C25-8332-D7FB5F705A6C}"/>
              </a:ext>
            </a:extLst>
          </p:cNvPr>
          <p:cNvSpPr/>
          <p:nvPr/>
        </p:nvSpPr>
        <p:spPr>
          <a:xfrm>
            <a:off x="3207631" y="7310056"/>
            <a:ext cx="596242" cy="1341940"/>
          </a:xfrm>
          <a:custGeom>
            <a:avLst/>
            <a:gdLst>
              <a:gd name="connsiteX0" fmla="*/ 18169 w 596242"/>
              <a:gd name="connsiteY0" fmla="*/ 55944 h 1341940"/>
              <a:gd name="connsiteX1" fmla="*/ 113419 w 596242"/>
              <a:gd name="connsiteY1" fmla="*/ 119444 h 1341940"/>
              <a:gd name="connsiteX2" fmla="*/ 551569 w 596242"/>
              <a:gd name="connsiteY2" fmla="*/ 671894 h 1341940"/>
              <a:gd name="connsiteX3" fmla="*/ 449969 w 596242"/>
              <a:gd name="connsiteY3" fmla="*/ 373444 h 1341940"/>
              <a:gd name="connsiteX4" fmla="*/ 589669 w 596242"/>
              <a:gd name="connsiteY4" fmla="*/ 665544 h 1341940"/>
              <a:gd name="connsiteX5" fmla="*/ 570619 w 596242"/>
              <a:gd name="connsiteY5" fmla="*/ 1306894 h 1341940"/>
              <a:gd name="connsiteX6" fmla="*/ 545219 w 596242"/>
              <a:gd name="connsiteY6" fmla="*/ 760794 h 1341940"/>
              <a:gd name="connsiteX7" fmla="*/ 507119 w 596242"/>
              <a:gd name="connsiteY7" fmla="*/ 1338644 h 1341940"/>
              <a:gd name="connsiteX8" fmla="*/ 265819 w 596242"/>
              <a:gd name="connsiteY8" fmla="*/ 436944 h 1341940"/>
              <a:gd name="connsiteX9" fmla="*/ 405519 w 596242"/>
              <a:gd name="connsiteY9" fmla="*/ 786194 h 1341940"/>
              <a:gd name="connsiteX10" fmla="*/ 18169 w 596242"/>
              <a:gd name="connsiteY10" fmla="*/ 55944 h 134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242" h="1341940">
                <a:moveTo>
                  <a:pt x="18169" y="55944"/>
                </a:moveTo>
                <a:cubicBezTo>
                  <a:pt x="-30514" y="-55181"/>
                  <a:pt x="24519" y="16786"/>
                  <a:pt x="113419" y="119444"/>
                </a:cubicBezTo>
                <a:cubicBezTo>
                  <a:pt x="202319" y="222102"/>
                  <a:pt x="495477" y="629561"/>
                  <a:pt x="551569" y="671894"/>
                </a:cubicBezTo>
                <a:cubicBezTo>
                  <a:pt x="607661" y="714227"/>
                  <a:pt x="443619" y="374502"/>
                  <a:pt x="449969" y="373444"/>
                </a:cubicBezTo>
                <a:cubicBezTo>
                  <a:pt x="456319" y="372386"/>
                  <a:pt x="569561" y="509969"/>
                  <a:pt x="589669" y="665544"/>
                </a:cubicBezTo>
                <a:cubicBezTo>
                  <a:pt x="609777" y="821119"/>
                  <a:pt x="578027" y="1291019"/>
                  <a:pt x="570619" y="1306894"/>
                </a:cubicBezTo>
                <a:cubicBezTo>
                  <a:pt x="563211" y="1322769"/>
                  <a:pt x="555802" y="755502"/>
                  <a:pt x="545219" y="760794"/>
                </a:cubicBezTo>
                <a:cubicBezTo>
                  <a:pt x="534636" y="766086"/>
                  <a:pt x="553686" y="1392619"/>
                  <a:pt x="507119" y="1338644"/>
                </a:cubicBezTo>
                <a:cubicBezTo>
                  <a:pt x="460552" y="1284669"/>
                  <a:pt x="282752" y="529019"/>
                  <a:pt x="265819" y="436944"/>
                </a:cubicBezTo>
                <a:cubicBezTo>
                  <a:pt x="248886" y="344869"/>
                  <a:pt x="446794" y="849694"/>
                  <a:pt x="405519" y="786194"/>
                </a:cubicBezTo>
                <a:cubicBezTo>
                  <a:pt x="364244" y="722694"/>
                  <a:pt x="66852" y="167069"/>
                  <a:pt x="18169" y="559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C1333CE1-45D1-408D-8F48-77602C40FAF0}"/>
              </a:ext>
            </a:extLst>
          </p:cNvPr>
          <p:cNvSpPr/>
          <p:nvPr/>
        </p:nvSpPr>
        <p:spPr>
          <a:xfrm>
            <a:off x="1452515" y="6759708"/>
            <a:ext cx="1561429" cy="2896601"/>
          </a:xfrm>
          <a:custGeom>
            <a:avLst/>
            <a:gdLst>
              <a:gd name="connsiteX0" fmla="*/ 223885 w 1561429"/>
              <a:gd name="connsiteY0" fmla="*/ 22092 h 2896601"/>
              <a:gd name="connsiteX1" fmla="*/ 268335 w 1561429"/>
              <a:gd name="connsiteY1" fmla="*/ 130042 h 2896601"/>
              <a:gd name="connsiteX2" fmla="*/ 566785 w 1561429"/>
              <a:gd name="connsiteY2" fmla="*/ 834892 h 2896601"/>
              <a:gd name="connsiteX3" fmla="*/ 604885 w 1561429"/>
              <a:gd name="connsiteY3" fmla="*/ 777742 h 2896601"/>
              <a:gd name="connsiteX4" fmla="*/ 1258935 w 1561429"/>
              <a:gd name="connsiteY4" fmla="*/ 1463542 h 2896601"/>
              <a:gd name="connsiteX5" fmla="*/ 1303385 w 1561429"/>
              <a:gd name="connsiteY5" fmla="*/ 1438142 h 2896601"/>
              <a:gd name="connsiteX6" fmla="*/ 1557385 w 1561429"/>
              <a:gd name="connsiteY6" fmla="*/ 1787392 h 2896601"/>
              <a:gd name="connsiteX7" fmla="*/ 1074785 w 1561429"/>
              <a:gd name="connsiteY7" fmla="*/ 2498592 h 2896601"/>
              <a:gd name="connsiteX8" fmla="*/ 973185 w 1561429"/>
              <a:gd name="connsiteY8" fmla="*/ 2892292 h 2896601"/>
              <a:gd name="connsiteX9" fmla="*/ 1252585 w 1561429"/>
              <a:gd name="connsiteY9" fmla="*/ 2257292 h 2896601"/>
              <a:gd name="connsiteX10" fmla="*/ 1081135 w 1561429"/>
              <a:gd name="connsiteY10" fmla="*/ 2136642 h 2896601"/>
              <a:gd name="connsiteX11" fmla="*/ 858885 w 1561429"/>
              <a:gd name="connsiteY11" fmla="*/ 1323842 h 2896601"/>
              <a:gd name="connsiteX12" fmla="*/ 255635 w 1561429"/>
              <a:gd name="connsiteY12" fmla="*/ 663442 h 2896601"/>
              <a:gd name="connsiteX13" fmla="*/ 439785 w 1561429"/>
              <a:gd name="connsiteY13" fmla="*/ 841242 h 2896601"/>
              <a:gd name="connsiteX14" fmla="*/ 1635 w 1561429"/>
              <a:gd name="connsiteY14" fmla="*/ 9392 h 2896601"/>
              <a:gd name="connsiteX15" fmla="*/ 287385 w 1561429"/>
              <a:gd name="connsiteY15" fmla="*/ 371342 h 2896601"/>
              <a:gd name="connsiteX16" fmla="*/ 223885 w 1561429"/>
              <a:gd name="connsiteY16" fmla="*/ 22092 h 289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61429" h="2896601">
                <a:moveTo>
                  <a:pt x="223885" y="22092"/>
                </a:moveTo>
                <a:cubicBezTo>
                  <a:pt x="220710" y="-18125"/>
                  <a:pt x="268335" y="130042"/>
                  <a:pt x="268335" y="130042"/>
                </a:cubicBezTo>
                <a:cubicBezTo>
                  <a:pt x="325485" y="265509"/>
                  <a:pt x="510693" y="726942"/>
                  <a:pt x="566785" y="834892"/>
                </a:cubicBezTo>
                <a:cubicBezTo>
                  <a:pt x="622877" y="942842"/>
                  <a:pt x="489527" y="672967"/>
                  <a:pt x="604885" y="777742"/>
                </a:cubicBezTo>
                <a:cubicBezTo>
                  <a:pt x="720243" y="882517"/>
                  <a:pt x="1142518" y="1353475"/>
                  <a:pt x="1258935" y="1463542"/>
                </a:cubicBezTo>
                <a:cubicBezTo>
                  <a:pt x="1375352" y="1573609"/>
                  <a:pt x="1253643" y="1384167"/>
                  <a:pt x="1303385" y="1438142"/>
                </a:cubicBezTo>
                <a:cubicBezTo>
                  <a:pt x="1353127" y="1492117"/>
                  <a:pt x="1595485" y="1610650"/>
                  <a:pt x="1557385" y="1787392"/>
                </a:cubicBezTo>
                <a:cubicBezTo>
                  <a:pt x="1519285" y="1964134"/>
                  <a:pt x="1172152" y="2314442"/>
                  <a:pt x="1074785" y="2498592"/>
                </a:cubicBezTo>
                <a:cubicBezTo>
                  <a:pt x="977418" y="2682742"/>
                  <a:pt x="943552" y="2932508"/>
                  <a:pt x="973185" y="2892292"/>
                </a:cubicBezTo>
                <a:cubicBezTo>
                  <a:pt x="1002818" y="2852076"/>
                  <a:pt x="1234593" y="2383234"/>
                  <a:pt x="1252585" y="2257292"/>
                </a:cubicBezTo>
                <a:cubicBezTo>
                  <a:pt x="1270577" y="2131350"/>
                  <a:pt x="1146752" y="2292217"/>
                  <a:pt x="1081135" y="2136642"/>
                </a:cubicBezTo>
                <a:cubicBezTo>
                  <a:pt x="1015518" y="1981067"/>
                  <a:pt x="996468" y="1569375"/>
                  <a:pt x="858885" y="1323842"/>
                </a:cubicBezTo>
                <a:cubicBezTo>
                  <a:pt x="721302" y="1078309"/>
                  <a:pt x="325485" y="743875"/>
                  <a:pt x="255635" y="663442"/>
                </a:cubicBezTo>
                <a:cubicBezTo>
                  <a:pt x="185785" y="583009"/>
                  <a:pt x="482118" y="950250"/>
                  <a:pt x="439785" y="841242"/>
                </a:cubicBezTo>
                <a:cubicBezTo>
                  <a:pt x="397452" y="732234"/>
                  <a:pt x="27035" y="87709"/>
                  <a:pt x="1635" y="9392"/>
                </a:cubicBezTo>
                <a:cubicBezTo>
                  <a:pt x="-23765" y="-68925"/>
                  <a:pt x="254577" y="368167"/>
                  <a:pt x="287385" y="371342"/>
                </a:cubicBezTo>
                <a:cubicBezTo>
                  <a:pt x="320193" y="374517"/>
                  <a:pt x="227060" y="62309"/>
                  <a:pt x="223885" y="220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5DA8031F-C87C-4A0A-8444-CB66D9416318}"/>
              </a:ext>
            </a:extLst>
          </p:cNvPr>
          <p:cNvSpPr/>
          <p:nvPr/>
        </p:nvSpPr>
        <p:spPr>
          <a:xfrm>
            <a:off x="1809547" y="6430854"/>
            <a:ext cx="1344352" cy="2041883"/>
          </a:xfrm>
          <a:custGeom>
            <a:avLst/>
            <a:gdLst>
              <a:gd name="connsiteX0" fmla="*/ 406603 w 1344352"/>
              <a:gd name="connsiteY0" fmla="*/ 1696 h 2041883"/>
              <a:gd name="connsiteX1" fmla="*/ 768553 w 1344352"/>
              <a:gd name="connsiteY1" fmla="*/ 985946 h 2041883"/>
              <a:gd name="connsiteX2" fmla="*/ 692353 w 1344352"/>
              <a:gd name="connsiteY2" fmla="*/ 909746 h 2041883"/>
              <a:gd name="connsiteX3" fmla="*/ 1295603 w 1344352"/>
              <a:gd name="connsiteY3" fmla="*/ 1957496 h 2041883"/>
              <a:gd name="connsiteX4" fmla="*/ 1282903 w 1344352"/>
              <a:gd name="connsiteY4" fmla="*/ 1951146 h 2041883"/>
              <a:gd name="connsiteX5" fmla="*/ 1079703 w 1344352"/>
              <a:gd name="connsiteY5" fmla="*/ 1728896 h 2041883"/>
              <a:gd name="connsiteX6" fmla="*/ 101803 w 1344352"/>
              <a:gd name="connsiteY6" fmla="*/ 865296 h 2041883"/>
              <a:gd name="connsiteX7" fmla="*/ 616153 w 1344352"/>
              <a:gd name="connsiteY7" fmla="*/ 1087546 h 2041883"/>
              <a:gd name="connsiteX8" fmla="*/ 203 w 1344352"/>
              <a:gd name="connsiteY8" fmla="*/ 77896 h 2041883"/>
              <a:gd name="connsiteX9" fmla="*/ 546303 w 1344352"/>
              <a:gd name="connsiteY9" fmla="*/ 731946 h 2041883"/>
              <a:gd name="connsiteX10" fmla="*/ 406603 w 1344352"/>
              <a:gd name="connsiteY10" fmla="*/ 1696 h 204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4352" h="2041883">
                <a:moveTo>
                  <a:pt x="406603" y="1696"/>
                </a:moveTo>
                <a:cubicBezTo>
                  <a:pt x="443645" y="44029"/>
                  <a:pt x="720928" y="834604"/>
                  <a:pt x="768553" y="985946"/>
                </a:cubicBezTo>
                <a:cubicBezTo>
                  <a:pt x="816178" y="1137288"/>
                  <a:pt x="604511" y="747821"/>
                  <a:pt x="692353" y="909746"/>
                </a:cubicBezTo>
                <a:cubicBezTo>
                  <a:pt x="780195" y="1071671"/>
                  <a:pt x="1197178" y="1783929"/>
                  <a:pt x="1295603" y="1957496"/>
                </a:cubicBezTo>
                <a:cubicBezTo>
                  <a:pt x="1394028" y="2131063"/>
                  <a:pt x="1318886" y="1989246"/>
                  <a:pt x="1282903" y="1951146"/>
                </a:cubicBezTo>
                <a:cubicBezTo>
                  <a:pt x="1246920" y="1913046"/>
                  <a:pt x="1276553" y="1909871"/>
                  <a:pt x="1079703" y="1728896"/>
                </a:cubicBezTo>
                <a:cubicBezTo>
                  <a:pt x="882853" y="1547921"/>
                  <a:pt x="179061" y="972188"/>
                  <a:pt x="101803" y="865296"/>
                </a:cubicBezTo>
                <a:cubicBezTo>
                  <a:pt x="24545" y="758404"/>
                  <a:pt x="633086" y="1218779"/>
                  <a:pt x="616153" y="1087546"/>
                </a:cubicBezTo>
                <a:cubicBezTo>
                  <a:pt x="599220" y="956313"/>
                  <a:pt x="11845" y="137163"/>
                  <a:pt x="203" y="77896"/>
                </a:cubicBezTo>
                <a:cubicBezTo>
                  <a:pt x="-11439" y="18629"/>
                  <a:pt x="480686" y="740413"/>
                  <a:pt x="546303" y="731946"/>
                </a:cubicBezTo>
                <a:cubicBezTo>
                  <a:pt x="611920" y="723479"/>
                  <a:pt x="369561" y="-40637"/>
                  <a:pt x="406603" y="16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24EEE6DD-59BB-41E9-9CB4-54C72BE6BF76}"/>
              </a:ext>
            </a:extLst>
          </p:cNvPr>
          <p:cNvSpPr/>
          <p:nvPr/>
        </p:nvSpPr>
        <p:spPr>
          <a:xfrm>
            <a:off x="2444716" y="7759580"/>
            <a:ext cx="1059309" cy="1856275"/>
          </a:xfrm>
          <a:custGeom>
            <a:avLst/>
            <a:gdLst>
              <a:gd name="connsiteX0" fmla="*/ 914434 w 1059309"/>
              <a:gd name="connsiteY0" fmla="*/ 196970 h 1856275"/>
              <a:gd name="connsiteX1" fmla="*/ 1009684 w 1059309"/>
              <a:gd name="connsiteY1" fmla="*/ 762120 h 1856275"/>
              <a:gd name="connsiteX2" fmla="*/ 1022384 w 1059309"/>
              <a:gd name="connsiteY2" fmla="*/ 577970 h 1856275"/>
              <a:gd name="connsiteX3" fmla="*/ 520734 w 1059309"/>
              <a:gd name="connsiteY3" fmla="*/ 1651120 h 1856275"/>
              <a:gd name="connsiteX4" fmla="*/ 768384 w 1059309"/>
              <a:gd name="connsiteY4" fmla="*/ 978020 h 1856275"/>
              <a:gd name="connsiteX5" fmla="*/ 171484 w 1059309"/>
              <a:gd name="connsiteY5" fmla="*/ 1847970 h 1856275"/>
              <a:gd name="connsiteX6" fmla="*/ 628684 w 1059309"/>
              <a:gd name="connsiteY6" fmla="*/ 1384420 h 1856275"/>
              <a:gd name="connsiteX7" fmla="*/ 34 w 1059309"/>
              <a:gd name="connsiteY7" fmla="*/ 1847970 h 1856275"/>
              <a:gd name="connsiteX8" fmla="*/ 660434 w 1059309"/>
              <a:gd name="connsiteY8" fmla="*/ 895470 h 1856275"/>
              <a:gd name="connsiteX9" fmla="*/ 336584 w 1059309"/>
              <a:gd name="connsiteY9" fmla="*/ 1200270 h 1856275"/>
              <a:gd name="connsiteX10" fmla="*/ 584234 w 1059309"/>
              <a:gd name="connsiteY10" fmla="*/ 774820 h 1856275"/>
              <a:gd name="connsiteX11" fmla="*/ 273084 w 1059309"/>
              <a:gd name="connsiteY11" fmla="*/ 12820 h 1856275"/>
              <a:gd name="connsiteX12" fmla="*/ 660434 w 1059309"/>
              <a:gd name="connsiteY12" fmla="*/ 552570 h 1856275"/>
              <a:gd name="connsiteX13" fmla="*/ 457234 w 1059309"/>
              <a:gd name="connsiteY13" fmla="*/ 120 h 1856275"/>
              <a:gd name="connsiteX14" fmla="*/ 831884 w 1059309"/>
              <a:gd name="connsiteY14" fmla="*/ 609720 h 1856275"/>
              <a:gd name="connsiteX15" fmla="*/ 914434 w 1059309"/>
              <a:gd name="connsiteY15" fmla="*/ 196970 h 18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9309" h="1856275">
                <a:moveTo>
                  <a:pt x="914434" y="196970"/>
                </a:moveTo>
                <a:cubicBezTo>
                  <a:pt x="944067" y="222370"/>
                  <a:pt x="991692" y="698620"/>
                  <a:pt x="1009684" y="762120"/>
                </a:cubicBezTo>
                <a:cubicBezTo>
                  <a:pt x="1027676" y="825620"/>
                  <a:pt x="1103876" y="429803"/>
                  <a:pt x="1022384" y="577970"/>
                </a:cubicBezTo>
                <a:cubicBezTo>
                  <a:pt x="940892" y="726137"/>
                  <a:pt x="563067" y="1584445"/>
                  <a:pt x="520734" y="1651120"/>
                </a:cubicBezTo>
                <a:cubicBezTo>
                  <a:pt x="478401" y="1717795"/>
                  <a:pt x="826592" y="945212"/>
                  <a:pt x="768384" y="978020"/>
                </a:cubicBezTo>
                <a:cubicBezTo>
                  <a:pt x="710176" y="1010828"/>
                  <a:pt x="194767" y="1780237"/>
                  <a:pt x="171484" y="1847970"/>
                </a:cubicBezTo>
                <a:cubicBezTo>
                  <a:pt x="148201" y="1915703"/>
                  <a:pt x="657259" y="1384420"/>
                  <a:pt x="628684" y="1384420"/>
                </a:cubicBezTo>
                <a:cubicBezTo>
                  <a:pt x="600109" y="1384420"/>
                  <a:pt x="-5258" y="1929462"/>
                  <a:pt x="34" y="1847970"/>
                </a:cubicBezTo>
                <a:cubicBezTo>
                  <a:pt x="5326" y="1766478"/>
                  <a:pt x="604342" y="1003420"/>
                  <a:pt x="660434" y="895470"/>
                </a:cubicBezTo>
                <a:cubicBezTo>
                  <a:pt x="716526" y="787520"/>
                  <a:pt x="349284" y="1220378"/>
                  <a:pt x="336584" y="1200270"/>
                </a:cubicBezTo>
                <a:cubicBezTo>
                  <a:pt x="323884" y="1180162"/>
                  <a:pt x="594817" y="972728"/>
                  <a:pt x="584234" y="774820"/>
                </a:cubicBezTo>
                <a:cubicBezTo>
                  <a:pt x="573651" y="576912"/>
                  <a:pt x="260384" y="49862"/>
                  <a:pt x="273084" y="12820"/>
                </a:cubicBezTo>
                <a:cubicBezTo>
                  <a:pt x="285784" y="-24222"/>
                  <a:pt x="629742" y="554687"/>
                  <a:pt x="660434" y="552570"/>
                </a:cubicBezTo>
                <a:cubicBezTo>
                  <a:pt x="691126" y="550453"/>
                  <a:pt x="428659" y="-9405"/>
                  <a:pt x="457234" y="120"/>
                </a:cubicBezTo>
                <a:cubicBezTo>
                  <a:pt x="485809" y="9645"/>
                  <a:pt x="759917" y="576912"/>
                  <a:pt x="831884" y="609720"/>
                </a:cubicBezTo>
                <a:cubicBezTo>
                  <a:pt x="903851" y="642528"/>
                  <a:pt x="884801" y="171570"/>
                  <a:pt x="914434" y="1969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EFBC84CA-FEF5-4DFC-B449-5B90DA1E43A2}"/>
              </a:ext>
            </a:extLst>
          </p:cNvPr>
          <p:cNvSpPr/>
          <p:nvPr/>
        </p:nvSpPr>
        <p:spPr>
          <a:xfrm>
            <a:off x="1723935" y="7568363"/>
            <a:ext cx="850140" cy="2495990"/>
          </a:xfrm>
          <a:custGeom>
            <a:avLst/>
            <a:gdLst>
              <a:gd name="connsiteX0" fmla="*/ 9615 w 850140"/>
              <a:gd name="connsiteY0" fmla="*/ 19887 h 2495990"/>
              <a:gd name="connsiteX1" fmla="*/ 155665 w 850140"/>
              <a:gd name="connsiteY1" fmla="*/ 178637 h 2495990"/>
              <a:gd name="connsiteX2" fmla="*/ 568415 w 850140"/>
              <a:gd name="connsiteY2" fmla="*/ 565987 h 2495990"/>
              <a:gd name="connsiteX3" fmla="*/ 828765 w 850140"/>
              <a:gd name="connsiteY3" fmla="*/ 1010487 h 2495990"/>
              <a:gd name="connsiteX4" fmla="*/ 816065 w 850140"/>
              <a:gd name="connsiteY4" fmla="*/ 889837 h 2495990"/>
              <a:gd name="connsiteX5" fmla="*/ 663665 w 850140"/>
              <a:gd name="connsiteY5" fmla="*/ 1759787 h 2495990"/>
              <a:gd name="connsiteX6" fmla="*/ 752565 w 850140"/>
              <a:gd name="connsiteY6" fmla="*/ 1505787 h 2495990"/>
              <a:gd name="connsiteX7" fmla="*/ 276315 w 850140"/>
              <a:gd name="connsiteY7" fmla="*/ 2490037 h 2495990"/>
              <a:gd name="connsiteX8" fmla="*/ 523965 w 850140"/>
              <a:gd name="connsiteY8" fmla="*/ 1918537 h 2495990"/>
              <a:gd name="connsiteX9" fmla="*/ 365215 w 850140"/>
              <a:gd name="connsiteY9" fmla="*/ 1937587 h 2495990"/>
              <a:gd name="connsiteX10" fmla="*/ 549365 w 850140"/>
              <a:gd name="connsiteY10" fmla="*/ 1505787 h 2495990"/>
              <a:gd name="connsiteX11" fmla="*/ 473165 w 850140"/>
              <a:gd name="connsiteY11" fmla="*/ 1004137 h 2495990"/>
              <a:gd name="connsiteX12" fmla="*/ 219165 w 850140"/>
              <a:gd name="connsiteY12" fmla="*/ 458037 h 2495990"/>
              <a:gd name="connsiteX13" fmla="*/ 123915 w 850140"/>
              <a:gd name="connsiteY13" fmla="*/ 292937 h 2495990"/>
              <a:gd name="connsiteX14" fmla="*/ 396965 w 850140"/>
              <a:gd name="connsiteY14" fmla="*/ 610437 h 2495990"/>
              <a:gd name="connsiteX15" fmla="*/ 9615 w 850140"/>
              <a:gd name="connsiteY15" fmla="*/ 19887 h 249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0140" h="2495990">
                <a:moveTo>
                  <a:pt x="9615" y="19887"/>
                </a:moveTo>
                <a:cubicBezTo>
                  <a:pt x="-30602" y="-52080"/>
                  <a:pt x="62532" y="87620"/>
                  <a:pt x="155665" y="178637"/>
                </a:cubicBezTo>
                <a:cubicBezTo>
                  <a:pt x="248798" y="269654"/>
                  <a:pt x="456232" y="427345"/>
                  <a:pt x="568415" y="565987"/>
                </a:cubicBezTo>
                <a:cubicBezTo>
                  <a:pt x="680598" y="704629"/>
                  <a:pt x="787490" y="956512"/>
                  <a:pt x="828765" y="1010487"/>
                </a:cubicBezTo>
                <a:cubicBezTo>
                  <a:pt x="870040" y="1064462"/>
                  <a:pt x="843582" y="764954"/>
                  <a:pt x="816065" y="889837"/>
                </a:cubicBezTo>
                <a:cubicBezTo>
                  <a:pt x="788548" y="1014720"/>
                  <a:pt x="674248" y="1657129"/>
                  <a:pt x="663665" y="1759787"/>
                </a:cubicBezTo>
                <a:cubicBezTo>
                  <a:pt x="653082" y="1862445"/>
                  <a:pt x="817123" y="1384079"/>
                  <a:pt x="752565" y="1505787"/>
                </a:cubicBezTo>
                <a:cubicBezTo>
                  <a:pt x="688007" y="1627495"/>
                  <a:pt x="314415" y="2421245"/>
                  <a:pt x="276315" y="2490037"/>
                </a:cubicBezTo>
                <a:cubicBezTo>
                  <a:pt x="238215" y="2558829"/>
                  <a:pt x="509148" y="2010612"/>
                  <a:pt x="523965" y="1918537"/>
                </a:cubicBezTo>
                <a:cubicBezTo>
                  <a:pt x="538782" y="1826462"/>
                  <a:pt x="360982" y="2006379"/>
                  <a:pt x="365215" y="1937587"/>
                </a:cubicBezTo>
                <a:cubicBezTo>
                  <a:pt x="369448" y="1868795"/>
                  <a:pt x="531373" y="1661362"/>
                  <a:pt x="549365" y="1505787"/>
                </a:cubicBezTo>
                <a:cubicBezTo>
                  <a:pt x="567357" y="1350212"/>
                  <a:pt x="528198" y="1178762"/>
                  <a:pt x="473165" y="1004137"/>
                </a:cubicBezTo>
                <a:cubicBezTo>
                  <a:pt x="418132" y="829512"/>
                  <a:pt x="277373" y="576570"/>
                  <a:pt x="219165" y="458037"/>
                </a:cubicBezTo>
                <a:cubicBezTo>
                  <a:pt x="160957" y="339504"/>
                  <a:pt x="94282" y="267537"/>
                  <a:pt x="123915" y="292937"/>
                </a:cubicBezTo>
                <a:cubicBezTo>
                  <a:pt x="153548" y="318337"/>
                  <a:pt x="417073" y="653829"/>
                  <a:pt x="396965" y="610437"/>
                </a:cubicBezTo>
                <a:cubicBezTo>
                  <a:pt x="376857" y="567045"/>
                  <a:pt x="49832" y="91854"/>
                  <a:pt x="9615" y="198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A747894E-1C6E-431A-B4F9-697B39A5E744}"/>
              </a:ext>
            </a:extLst>
          </p:cNvPr>
          <p:cNvSpPr/>
          <p:nvPr/>
        </p:nvSpPr>
        <p:spPr>
          <a:xfrm>
            <a:off x="1673575" y="9337131"/>
            <a:ext cx="1228382" cy="1814987"/>
          </a:xfrm>
          <a:custGeom>
            <a:avLst/>
            <a:gdLst>
              <a:gd name="connsiteX0" fmla="*/ 1228375 w 1228382"/>
              <a:gd name="connsiteY0" fmla="*/ 3719 h 1814987"/>
              <a:gd name="connsiteX1" fmla="*/ 739425 w 1228382"/>
              <a:gd name="connsiteY1" fmla="*/ 537119 h 1814987"/>
              <a:gd name="connsiteX2" fmla="*/ 898175 w 1228382"/>
              <a:gd name="connsiteY2" fmla="*/ 378369 h 1814987"/>
              <a:gd name="connsiteX3" fmla="*/ 574325 w 1228382"/>
              <a:gd name="connsiteY3" fmla="*/ 860969 h 1814987"/>
              <a:gd name="connsiteX4" fmla="*/ 421925 w 1228382"/>
              <a:gd name="connsiteY4" fmla="*/ 1813469 h 1814987"/>
              <a:gd name="connsiteX5" fmla="*/ 517175 w 1228382"/>
              <a:gd name="connsiteY5" fmla="*/ 1089569 h 1814987"/>
              <a:gd name="connsiteX6" fmla="*/ 402875 w 1228382"/>
              <a:gd name="connsiteY6" fmla="*/ 1388019 h 1814987"/>
              <a:gd name="connsiteX7" fmla="*/ 415575 w 1228382"/>
              <a:gd name="connsiteY7" fmla="*/ 854619 h 1814987"/>
              <a:gd name="connsiteX8" fmla="*/ 2825 w 1228382"/>
              <a:gd name="connsiteY8" fmla="*/ 1483269 h 1814987"/>
              <a:gd name="connsiteX9" fmla="*/ 256825 w 1228382"/>
              <a:gd name="connsiteY9" fmla="*/ 860969 h 1814987"/>
              <a:gd name="connsiteX10" fmla="*/ 694975 w 1228382"/>
              <a:gd name="connsiteY10" fmla="*/ 232319 h 1814987"/>
              <a:gd name="connsiteX11" fmla="*/ 726725 w 1228382"/>
              <a:gd name="connsiteY11" fmla="*/ 295819 h 1814987"/>
              <a:gd name="connsiteX12" fmla="*/ 1228375 w 1228382"/>
              <a:gd name="connsiteY12" fmla="*/ 3719 h 18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8382" h="1814987">
                <a:moveTo>
                  <a:pt x="1228375" y="3719"/>
                </a:moveTo>
                <a:cubicBezTo>
                  <a:pt x="1230492" y="43936"/>
                  <a:pt x="794458" y="474677"/>
                  <a:pt x="739425" y="537119"/>
                </a:cubicBezTo>
                <a:cubicBezTo>
                  <a:pt x="684392" y="599561"/>
                  <a:pt x="925692" y="324394"/>
                  <a:pt x="898175" y="378369"/>
                </a:cubicBezTo>
                <a:cubicBezTo>
                  <a:pt x="870658" y="432344"/>
                  <a:pt x="653700" y="621786"/>
                  <a:pt x="574325" y="860969"/>
                </a:cubicBezTo>
                <a:cubicBezTo>
                  <a:pt x="494950" y="1100152"/>
                  <a:pt x="431450" y="1775369"/>
                  <a:pt x="421925" y="1813469"/>
                </a:cubicBezTo>
                <a:cubicBezTo>
                  <a:pt x="412400" y="1851569"/>
                  <a:pt x="520350" y="1160477"/>
                  <a:pt x="517175" y="1089569"/>
                </a:cubicBezTo>
                <a:cubicBezTo>
                  <a:pt x="514000" y="1018661"/>
                  <a:pt x="419808" y="1427177"/>
                  <a:pt x="402875" y="1388019"/>
                </a:cubicBezTo>
                <a:cubicBezTo>
                  <a:pt x="385942" y="1348861"/>
                  <a:pt x="482250" y="838744"/>
                  <a:pt x="415575" y="854619"/>
                </a:cubicBezTo>
                <a:cubicBezTo>
                  <a:pt x="348900" y="870494"/>
                  <a:pt x="29283" y="1482211"/>
                  <a:pt x="2825" y="1483269"/>
                </a:cubicBezTo>
                <a:cubicBezTo>
                  <a:pt x="-23633" y="1484327"/>
                  <a:pt x="141467" y="1069461"/>
                  <a:pt x="256825" y="860969"/>
                </a:cubicBezTo>
                <a:cubicBezTo>
                  <a:pt x="372183" y="652477"/>
                  <a:pt x="616658" y="326511"/>
                  <a:pt x="694975" y="232319"/>
                </a:cubicBezTo>
                <a:cubicBezTo>
                  <a:pt x="773292" y="138127"/>
                  <a:pt x="643117" y="329686"/>
                  <a:pt x="726725" y="295819"/>
                </a:cubicBezTo>
                <a:cubicBezTo>
                  <a:pt x="810333" y="261952"/>
                  <a:pt x="1226258" y="-36498"/>
                  <a:pt x="1228375" y="37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C3AEDD3B-3E35-4D62-80D8-9749D96FE155}"/>
              </a:ext>
            </a:extLst>
          </p:cNvPr>
          <p:cNvSpPr/>
          <p:nvPr/>
        </p:nvSpPr>
        <p:spPr>
          <a:xfrm>
            <a:off x="4873270" y="2021974"/>
            <a:ext cx="2341283" cy="1972176"/>
          </a:xfrm>
          <a:custGeom>
            <a:avLst/>
            <a:gdLst>
              <a:gd name="connsiteX0" fmla="*/ 346430 w 2341283"/>
              <a:gd name="connsiteY0" fmla="*/ 10026 h 1972176"/>
              <a:gd name="connsiteX1" fmla="*/ 1216380 w 2341283"/>
              <a:gd name="connsiteY1" fmla="*/ 194176 h 1972176"/>
              <a:gd name="connsiteX2" fmla="*/ 1260830 w 2341283"/>
              <a:gd name="connsiteY2" fmla="*/ 232276 h 1972176"/>
              <a:gd name="connsiteX3" fmla="*/ 1870430 w 2341283"/>
              <a:gd name="connsiteY3" fmla="*/ 1000626 h 1972176"/>
              <a:gd name="connsiteX4" fmla="*/ 1756130 w 2341283"/>
              <a:gd name="connsiteY4" fmla="*/ 879976 h 1972176"/>
              <a:gd name="connsiteX5" fmla="*/ 2340330 w 2341283"/>
              <a:gd name="connsiteY5" fmla="*/ 1972176 h 1972176"/>
              <a:gd name="connsiteX6" fmla="*/ 1597380 w 2341283"/>
              <a:gd name="connsiteY6" fmla="*/ 879976 h 1972176"/>
              <a:gd name="connsiteX7" fmla="*/ 1470380 w 2341283"/>
              <a:gd name="connsiteY7" fmla="*/ 721226 h 1972176"/>
              <a:gd name="connsiteX8" fmla="*/ 949680 w 2341283"/>
              <a:gd name="connsiteY8" fmla="*/ 232276 h 1972176"/>
              <a:gd name="connsiteX9" fmla="*/ 9880 w 2341283"/>
              <a:gd name="connsiteY9" fmla="*/ 10026 h 1972176"/>
              <a:gd name="connsiteX10" fmla="*/ 448030 w 2341283"/>
              <a:gd name="connsiteY10" fmla="*/ 35426 h 1972176"/>
              <a:gd name="connsiteX11" fmla="*/ 346430 w 2341283"/>
              <a:gd name="connsiteY11" fmla="*/ 10026 h 197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1283" h="1972176">
                <a:moveTo>
                  <a:pt x="346430" y="10026"/>
                </a:moveTo>
                <a:lnTo>
                  <a:pt x="1216380" y="194176"/>
                </a:lnTo>
                <a:cubicBezTo>
                  <a:pt x="1368780" y="231218"/>
                  <a:pt x="1151822" y="97868"/>
                  <a:pt x="1260830" y="232276"/>
                </a:cubicBezTo>
                <a:cubicBezTo>
                  <a:pt x="1369838" y="366684"/>
                  <a:pt x="1787880" y="892676"/>
                  <a:pt x="1870430" y="1000626"/>
                </a:cubicBezTo>
                <a:cubicBezTo>
                  <a:pt x="1952980" y="1108576"/>
                  <a:pt x="1677813" y="718051"/>
                  <a:pt x="1756130" y="879976"/>
                </a:cubicBezTo>
                <a:cubicBezTo>
                  <a:pt x="1834447" y="1041901"/>
                  <a:pt x="2366788" y="1972176"/>
                  <a:pt x="2340330" y="1972176"/>
                </a:cubicBezTo>
                <a:cubicBezTo>
                  <a:pt x="2313872" y="1972176"/>
                  <a:pt x="1742372" y="1088468"/>
                  <a:pt x="1597380" y="879976"/>
                </a:cubicBezTo>
                <a:cubicBezTo>
                  <a:pt x="1452388" y="671484"/>
                  <a:pt x="1578330" y="829176"/>
                  <a:pt x="1470380" y="721226"/>
                </a:cubicBezTo>
                <a:cubicBezTo>
                  <a:pt x="1362430" y="613276"/>
                  <a:pt x="1193097" y="350809"/>
                  <a:pt x="949680" y="232276"/>
                </a:cubicBezTo>
                <a:cubicBezTo>
                  <a:pt x="706263" y="113743"/>
                  <a:pt x="93488" y="42834"/>
                  <a:pt x="9880" y="10026"/>
                </a:cubicBezTo>
                <a:cubicBezTo>
                  <a:pt x="-73728" y="-22782"/>
                  <a:pt x="399347" y="35426"/>
                  <a:pt x="448030" y="35426"/>
                </a:cubicBezTo>
                <a:cubicBezTo>
                  <a:pt x="496713" y="35426"/>
                  <a:pt x="218372" y="-16432"/>
                  <a:pt x="346430" y="100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9DC4314E-076D-4573-AA93-5EC37210E349}"/>
              </a:ext>
            </a:extLst>
          </p:cNvPr>
          <p:cNvSpPr/>
          <p:nvPr/>
        </p:nvSpPr>
        <p:spPr>
          <a:xfrm>
            <a:off x="4867695" y="2019453"/>
            <a:ext cx="2329992" cy="2439392"/>
          </a:xfrm>
          <a:custGeom>
            <a:avLst/>
            <a:gdLst>
              <a:gd name="connsiteX0" fmla="*/ 256755 w 2329992"/>
              <a:gd name="connsiteY0" fmla="*/ 37947 h 2439392"/>
              <a:gd name="connsiteX1" fmla="*/ 390105 w 2329992"/>
              <a:gd name="connsiteY1" fmla="*/ 76047 h 2439392"/>
              <a:gd name="connsiteX2" fmla="*/ 1266405 w 2329992"/>
              <a:gd name="connsiteY2" fmla="*/ 526897 h 2439392"/>
              <a:gd name="connsiteX3" fmla="*/ 1285455 w 2329992"/>
              <a:gd name="connsiteY3" fmla="*/ 520547 h 2439392"/>
              <a:gd name="connsiteX4" fmla="*/ 2079205 w 2329992"/>
              <a:gd name="connsiteY4" fmla="*/ 1555597 h 2439392"/>
              <a:gd name="connsiteX5" fmla="*/ 2003005 w 2329992"/>
              <a:gd name="connsiteY5" fmla="*/ 1504797 h 2439392"/>
              <a:gd name="connsiteX6" fmla="*/ 2326855 w 2329992"/>
              <a:gd name="connsiteY6" fmla="*/ 2438247 h 2439392"/>
              <a:gd name="connsiteX7" fmla="*/ 1774405 w 2329992"/>
              <a:gd name="connsiteY7" fmla="*/ 1288897 h 2439392"/>
              <a:gd name="connsiteX8" fmla="*/ 2015705 w 2329992"/>
              <a:gd name="connsiteY8" fmla="*/ 1942947 h 2439392"/>
              <a:gd name="connsiteX9" fmla="*/ 1050505 w 2329992"/>
              <a:gd name="connsiteY9" fmla="*/ 622147 h 2439392"/>
              <a:gd name="connsiteX10" fmla="*/ 1126705 w 2329992"/>
              <a:gd name="connsiteY10" fmla="*/ 698347 h 2439392"/>
              <a:gd name="connsiteX11" fmla="*/ 2755 w 2329992"/>
              <a:gd name="connsiteY11" fmla="*/ 260197 h 2439392"/>
              <a:gd name="connsiteX12" fmla="*/ 802855 w 2329992"/>
              <a:gd name="connsiteY12" fmla="*/ 444347 h 2439392"/>
              <a:gd name="connsiteX13" fmla="*/ 593305 w 2329992"/>
              <a:gd name="connsiteY13" fmla="*/ 336397 h 2439392"/>
              <a:gd name="connsiteX14" fmla="*/ 1075905 w 2329992"/>
              <a:gd name="connsiteY14" fmla="*/ 463397 h 2439392"/>
              <a:gd name="connsiteX15" fmla="*/ 256755 w 2329992"/>
              <a:gd name="connsiteY15" fmla="*/ 37947 h 243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9992" h="2439392">
                <a:moveTo>
                  <a:pt x="256755" y="37947"/>
                </a:moveTo>
                <a:cubicBezTo>
                  <a:pt x="142455" y="-26611"/>
                  <a:pt x="221830" y="-5445"/>
                  <a:pt x="390105" y="76047"/>
                </a:cubicBezTo>
                <a:cubicBezTo>
                  <a:pt x="558380" y="157539"/>
                  <a:pt x="1117180" y="452814"/>
                  <a:pt x="1266405" y="526897"/>
                </a:cubicBezTo>
                <a:cubicBezTo>
                  <a:pt x="1415630" y="600980"/>
                  <a:pt x="1149988" y="349097"/>
                  <a:pt x="1285455" y="520547"/>
                </a:cubicBezTo>
                <a:cubicBezTo>
                  <a:pt x="1420922" y="691997"/>
                  <a:pt x="1959613" y="1391555"/>
                  <a:pt x="2079205" y="1555597"/>
                </a:cubicBezTo>
                <a:cubicBezTo>
                  <a:pt x="2198797" y="1719639"/>
                  <a:pt x="1961730" y="1357689"/>
                  <a:pt x="2003005" y="1504797"/>
                </a:cubicBezTo>
                <a:cubicBezTo>
                  <a:pt x="2044280" y="1651905"/>
                  <a:pt x="2364955" y="2474230"/>
                  <a:pt x="2326855" y="2438247"/>
                </a:cubicBezTo>
                <a:cubicBezTo>
                  <a:pt x="2288755" y="2402264"/>
                  <a:pt x="1826263" y="1371447"/>
                  <a:pt x="1774405" y="1288897"/>
                </a:cubicBezTo>
                <a:cubicBezTo>
                  <a:pt x="1722547" y="1206347"/>
                  <a:pt x="2136355" y="2054072"/>
                  <a:pt x="2015705" y="1942947"/>
                </a:cubicBezTo>
                <a:cubicBezTo>
                  <a:pt x="1895055" y="1831822"/>
                  <a:pt x="1198672" y="829580"/>
                  <a:pt x="1050505" y="622147"/>
                </a:cubicBezTo>
                <a:cubicBezTo>
                  <a:pt x="902338" y="414714"/>
                  <a:pt x="1301330" y="758672"/>
                  <a:pt x="1126705" y="698347"/>
                </a:cubicBezTo>
                <a:cubicBezTo>
                  <a:pt x="952080" y="638022"/>
                  <a:pt x="56730" y="302530"/>
                  <a:pt x="2755" y="260197"/>
                </a:cubicBezTo>
                <a:cubicBezTo>
                  <a:pt x="-51220" y="217864"/>
                  <a:pt x="704430" y="431647"/>
                  <a:pt x="802855" y="444347"/>
                </a:cubicBezTo>
                <a:cubicBezTo>
                  <a:pt x="901280" y="457047"/>
                  <a:pt x="547797" y="333222"/>
                  <a:pt x="593305" y="336397"/>
                </a:cubicBezTo>
                <a:cubicBezTo>
                  <a:pt x="638813" y="339572"/>
                  <a:pt x="1133055" y="518430"/>
                  <a:pt x="1075905" y="463397"/>
                </a:cubicBezTo>
                <a:cubicBezTo>
                  <a:pt x="1018755" y="408364"/>
                  <a:pt x="371055" y="102505"/>
                  <a:pt x="256755" y="379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C34CA600-3DCD-4441-A748-83C85F7DB3B0}"/>
              </a:ext>
            </a:extLst>
          </p:cNvPr>
          <p:cNvSpPr/>
          <p:nvPr/>
        </p:nvSpPr>
        <p:spPr>
          <a:xfrm>
            <a:off x="4990825" y="2326262"/>
            <a:ext cx="1992149" cy="2022303"/>
          </a:xfrm>
          <a:custGeom>
            <a:avLst/>
            <a:gdLst>
              <a:gd name="connsiteX0" fmla="*/ 349525 w 1992149"/>
              <a:gd name="connsiteY0" fmla="*/ 42288 h 2022303"/>
              <a:gd name="connsiteX1" fmla="*/ 381275 w 1992149"/>
              <a:gd name="connsiteY1" fmla="*/ 86738 h 2022303"/>
              <a:gd name="connsiteX2" fmla="*/ 1841775 w 1992149"/>
              <a:gd name="connsiteY2" fmla="*/ 1705988 h 2022303"/>
              <a:gd name="connsiteX3" fmla="*/ 1663975 w 1992149"/>
              <a:gd name="connsiteY3" fmla="*/ 1547238 h 2022303"/>
              <a:gd name="connsiteX4" fmla="*/ 1968775 w 1992149"/>
              <a:gd name="connsiteY4" fmla="*/ 2004438 h 2022303"/>
              <a:gd name="connsiteX5" fmla="*/ 921025 w 1992149"/>
              <a:gd name="connsiteY5" fmla="*/ 823338 h 2022303"/>
              <a:gd name="connsiteX6" fmla="*/ 1219475 w 1992149"/>
              <a:gd name="connsiteY6" fmla="*/ 1286888 h 2022303"/>
              <a:gd name="connsiteX7" fmla="*/ 400325 w 1992149"/>
              <a:gd name="connsiteY7" fmla="*/ 308988 h 2022303"/>
              <a:gd name="connsiteX8" fmla="*/ 933725 w 1992149"/>
              <a:gd name="connsiteY8" fmla="*/ 1553588 h 2022303"/>
              <a:gd name="connsiteX9" fmla="*/ 25675 w 1992149"/>
              <a:gd name="connsiteY9" fmla="*/ 67688 h 2022303"/>
              <a:gd name="connsiteX10" fmla="*/ 254275 w 1992149"/>
              <a:gd name="connsiteY10" fmla="*/ 340738 h 2022303"/>
              <a:gd name="connsiteX11" fmla="*/ 349525 w 1992149"/>
              <a:gd name="connsiteY11" fmla="*/ 42288 h 202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2149" h="2022303">
                <a:moveTo>
                  <a:pt x="349525" y="42288"/>
                </a:moveTo>
                <a:cubicBezTo>
                  <a:pt x="241046" y="-74129"/>
                  <a:pt x="381275" y="86738"/>
                  <a:pt x="381275" y="86738"/>
                </a:cubicBezTo>
                <a:lnTo>
                  <a:pt x="1841775" y="1705988"/>
                </a:lnTo>
                <a:cubicBezTo>
                  <a:pt x="2055558" y="1949405"/>
                  <a:pt x="1642808" y="1497496"/>
                  <a:pt x="1663975" y="1547238"/>
                </a:cubicBezTo>
                <a:cubicBezTo>
                  <a:pt x="1685142" y="1596980"/>
                  <a:pt x="2092600" y="2125088"/>
                  <a:pt x="1968775" y="2004438"/>
                </a:cubicBezTo>
                <a:cubicBezTo>
                  <a:pt x="1844950" y="1883788"/>
                  <a:pt x="1045908" y="942930"/>
                  <a:pt x="921025" y="823338"/>
                </a:cubicBezTo>
                <a:cubicBezTo>
                  <a:pt x="796142" y="703746"/>
                  <a:pt x="1306258" y="1372613"/>
                  <a:pt x="1219475" y="1286888"/>
                </a:cubicBezTo>
                <a:cubicBezTo>
                  <a:pt x="1132692" y="1201163"/>
                  <a:pt x="447950" y="264538"/>
                  <a:pt x="400325" y="308988"/>
                </a:cubicBezTo>
                <a:cubicBezTo>
                  <a:pt x="352700" y="353438"/>
                  <a:pt x="996167" y="1593805"/>
                  <a:pt x="933725" y="1553588"/>
                </a:cubicBezTo>
                <a:cubicBezTo>
                  <a:pt x="871283" y="1513371"/>
                  <a:pt x="138917" y="269830"/>
                  <a:pt x="25675" y="67688"/>
                </a:cubicBezTo>
                <a:cubicBezTo>
                  <a:pt x="-87567" y="-134454"/>
                  <a:pt x="207708" y="348146"/>
                  <a:pt x="254275" y="340738"/>
                </a:cubicBezTo>
                <a:cubicBezTo>
                  <a:pt x="300842" y="333330"/>
                  <a:pt x="302958" y="178284"/>
                  <a:pt x="349525" y="422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F2E7370B-E057-4BE5-85CD-38ED30BD0637}"/>
              </a:ext>
            </a:extLst>
          </p:cNvPr>
          <p:cNvSpPr/>
          <p:nvPr/>
        </p:nvSpPr>
        <p:spPr>
          <a:xfrm>
            <a:off x="5566718" y="3046246"/>
            <a:ext cx="1419637" cy="1951652"/>
          </a:xfrm>
          <a:custGeom>
            <a:avLst/>
            <a:gdLst>
              <a:gd name="connsiteX0" fmla="*/ 199082 w 1419637"/>
              <a:gd name="connsiteY0" fmla="*/ 1754 h 1951652"/>
              <a:gd name="connsiteX1" fmla="*/ 1005532 w 1419637"/>
              <a:gd name="connsiteY1" fmla="*/ 979654 h 1951652"/>
              <a:gd name="connsiteX2" fmla="*/ 1418282 w 1419637"/>
              <a:gd name="connsiteY2" fmla="*/ 1246354 h 1951652"/>
              <a:gd name="connsiteX3" fmla="*/ 878532 w 1419637"/>
              <a:gd name="connsiteY3" fmla="*/ 1068554 h 1951652"/>
              <a:gd name="connsiteX4" fmla="*/ 1386532 w 1419637"/>
              <a:gd name="connsiteY4" fmla="*/ 1697204 h 1951652"/>
              <a:gd name="connsiteX5" fmla="*/ 338782 w 1419637"/>
              <a:gd name="connsiteY5" fmla="*/ 1170154 h 1951652"/>
              <a:gd name="connsiteX6" fmla="*/ 1062682 w 1419637"/>
              <a:gd name="connsiteY6" fmla="*/ 1951204 h 1951652"/>
              <a:gd name="connsiteX7" fmla="*/ 421332 w 1419637"/>
              <a:gd name="connsiteY7" fmla="*/ 1265404 h 1951652"/>
              <a:gd name="connsiteX8" fmla="*/ 2232 w 1419637"/>
              <a:gd name="connsiteY8" fmla="*/ 192254 h 1951652"/>
              <a:gd name="connsiteX9" fmla="*/ 599132 w 1419637"/>
              <a:gd name="connsiteY9" fmla="*/ 725654 h 1951652"/>
              <a:gd name="connsiteX10" fmla="*/ 199082 w 1419637"/>
              <a:gd name="connsiteY10" fmla="*/ 1754 h 195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9637" h="1951652">
                <a:moveTo>
                  <a:pt x="199082" y="1754"/>
                </a:moveTo>
                <a:cubicBezTo>
                  <a:pt x="266815" y="44087"/>
                  <a:pt x="802332" y="772221"/>
                  <a:pt x="1005532" y="979654"/>
                </a:cubicBezTo>
                <a:cubicBezTo>
                  <a:pt x="1208732" y="1187087"/>
                  <a:pt x="1439449" y="1231537"/>
                  <a:pt x="1418282" y="1246354"/>
                </a:cubicBezTo>
                <a:cubicBezTo>
                  <a:pt x="1397115" y="1261171"/>
                  <a:pt x="883824" y="993412"/>
                  <a:pt x="878532" y="1068554"/>
                </a:cubicBezTo>
                <a:cubicBezTo>
                  <a:pt x="873240" y="1143696"/>
                  <a:pt x="1476490" y="1680271"/>
                  <a:pt x="1386532" y="1697204"/>
                </a:cubicBezTo>
                <a:cubicBezTo>
                  <a:pt x="1296574" y="1714137"/>
                  <a:pt x="392757" y="1127821"/>
                  <a:pt x="338782" y="1170154"/>
                </a:cubicBezTo>
                <a:cubicBezTo>
                  <a:pt x="284807" y="1212487"/>
                  <a:pt x="1048924" y="1935329"/>
                  <a:pt x="1062682" y="1951204"/>
                </a:cubicBezTo>
                <a:cubicBezTo>
                  <a:pt x="1076440" y="1967079"/>
                  <a:pt x="598074" y="1558562"/>
                  <a:pt x="421332" y="1265404"/>
                </a:cubicBezTo>
                <a:cubicBezTo>
                  <a:pt x="244590" y="972246"/>
                  <a:pt x="-27401" y="282212"/>
                  <a:pt x="2232" y="192254"/>
                </a:cubicBezTo>
                <a:cubicBezTo>
                  <a:pt x="31865" y="102296"/>
                  <a:pt x="570557" y="754229"/>
                  <a:pt x="599132" y="725654"/>
                </a:cubicBezTo>
                <a:cubicBezTo>
                  <a:pt x="627707" y="697079"/>
                  <a:pt x="131349" y="-40579"/>
                  <a:pt x="199082" y="17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1AA760F5-5C52-4173-B058-78E6537426FA}"/>
              </a:ext>
            </a:extLst>
          </p:cNvPr>
          <p:cNvSpPr/>
          <p:nvPr/>
        </p:nvSpPr>
        <p:spPr>
          <a:xfrm>
            <a:off x="6670297" y="3436123"/>
            <a:ext cx="789216" cy="5081429"/>
          </a:xfrm>
          <a:custGeom>
            <a:avLst/>
            <a:gdLst>
              <a:gd name="connsiteX0" fmla="*/ 375396 w 789216"/>
              <a:gd name="connsiteY0" fmla="*/ 346605 h 5081429"/>
              <a:gd name="connsiteX1" fmla="*/ 770031 w 789216"/>
              <a:gd name="connsiteY1" fmla="*/ 2069528 h 5081429"/>
              <a:gd name="connsiteX2" fmla="*/ 712280 w 789216"/>
              <a:gd name="connsiteY2" fmla="*/ 2031026 h 5081429"/>
              <a:gd name="connsiteX3" fmla="*/ 577526 w 789216"/>
              <a:gd name="connsiteY3" fmla="*/ 3311186 h 5081429"/>
              <a:gd name="connsiteX4" fmla="*/ 587151 w 789216"/>
              <a:gd name="connsiteY4" fmla="*/ 3157182 h 5081429"/>
              <a:gd name="connsiteX5" fmla="*/ 317644 w 789216"/>
              <a:gd name="connsiteY5" fmla="*/ 4052332 h 5081429"/>
              <a:gd name="connsiteX6" fmla="*/ 548650 w 789216"/>
              <a:gd name="connsiteY6" fmla="*/ 5053359 h 5081429"/>
              <a:gd name="connsiteX7" fmla="*/ 336895 w 789216"/>
              <a:gd name="connsiteY7" fmla="*/ 2878050 h 5081429"/>
              <a:gd name="connsiteX8" fmla="*/ 317644 w 789216"/>
              <a:gd name="connsiteY8" fmla="*/ 3205309 h 5081429"/>
              <a:gd name="connsiteX9" fmla="*/ 433147 w 789216"/>
              <a:gd name="connsiteY9" fmla="*/ 1838521 h 5081429"/>
              <a:gd name="connsiteX10" fmla="*/ 452398 w 789216"/>
              <a:gd name="connsiteY10" fmla="*/ 1886648 h 5081429"/>
              <a:gd name="connsiteX11" fmla="*/ 221391 w 789216"/>
              <a:gd name="connsiteY11" fmla="*/ 1280256 h 5081429"/>
              <a:gd name="connsiteX12" fmla="*/ 10 w 789216"/>
              <a:gd name="connsiteY12" fmla="*/ 1530513 h 5081429"/>
              <a:gd name="connsiteX13" fmla="*/ 211766 w 789216"/>
              <a:gd name="connsiteY13" fmla="*/ 741241 h 5081429"/>
              <a:gd name="connsiteX14" fmla="*/ 163640 w 789216"/>
              <a:gd name="connsiteY14" fmla="*/ 96 h 5081429"/>
              <a:gd name="connsiteX15" fmla="*/ 404271 w 789216"/>
              <a:gd name="connsiteY15" fmla="*/ 789368 h 5081429"/>
              <a:gd name="connsiteX16" fmla="*/ 375396 w 789216"/>
              <a:gd name="connsiteY16" fmla="*/ 346605 h 508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216" h="5081429">
                <a:moveTo>
                  <a:pt x="375396" y="346605"/>
                </a:moveTo>
                <a:cubicBezTo>
                  <a:pt x="436356" y="559965"/>
                  <a:pt x="713884" y="1788791"/>
                  <a:pt x="770031" y="2069528"/>
                </a:cubicBezTo>
                <a:cubicBezTo>
                  <a:pt x="826178" y="2350265"/>
                  <a:pt x="744364" y="1824083"/>
                  <a:pt x="712280" y="2031026"/>
                </a:cubicBezTo>
                <a:cubicBezTo>
                  <a:pt x="680196" y="2237969"/>
                  <a:pt x="598381" y="3123493"/>
                  <a:pt x="577526" y="3311186"/>
                </a:cubicBezTo>
                <a:cubicBezTo>
                  <a:pt x="556671" y="3498879"/>
                  <a:pt x="630465" y="3033658"/>
                  <a:pt x="587151" y="3157182"/>
                </a:cubicBezTo>
                <a:cubicBezTo>
                  <a:pt x="543837" y="3280706"/>
                  <a:pt x="324061" y="3736303"/>
                  <a:pt x="317644" y="4052332"/>
                </a:cubicBezTo>
                <a:cubicBezTo>
                  <a:pt x="311227" y="4368362"/>
                  <a:pt x="545441" y="5249073"/>
                  <a:pt x="548650" y="5053359"/>
                </a:cubicBezTo>
                <a:cubicBezTo>
                  <a:pt x="551859" y="4857645"/>
                  <a:pt x="375396" y="3186058"/>
                  <a:pt x="336895" y="2878050"/>
                </a:cubicBezTo>
                <a:cubicBezTo>
                  <a:pt x="298394" y="2570042"/>
                  <a:pt x="301602" y="3378564"/>
                  <a:pt x="317644" y="3205309"/>
                </a:cubicBezTo>
                <a:cubicBezTo>
                  <a:pt x="333686" y="3032054"/>
                  <a:pt x="410688" y="2058298"/>
                  <a:pt x="433147" y="1838521"/>
                </a:cubicBezTo>
                <a:cubicBezTo>
                  <a:pt x="455606" y="1618744"/>
                  <a:pt x="452398" y="1886648"/>
                  <a:pt x="452398" y="1886648"/>
                </a:cubicBezTo>
                <a:cubicBezTo>
                  <a:pt x="417105" y="1793604"/>
                  <a:pt x="296789" y="1339612"/>
                  <a:pt x="221391" y="1280256"/>
                </a:cubicBezTo>
                <a:cubicBezTo>
                  <a:pt x="145993" y="1220900"/>
                  <a:pt x="1614" y="1620349"/>
                  <a:pt x="10" y="1530513"/>
                </a:cubicBezTo>
                <a:cubicBezTo>
                  <a:pt x="-1594" y="1440677"/>
                  <a:pt x="184494" y="996311"/>
                  <a:pt x="211766" y="741241"/>
                </a:cubicBezTo>
                <a:cubicBezTo>
                  <a:pt x="239038" y="486172"/>
                  <a:pt x="131556" y="-7925"/>
                  <a:pt x="163640" y="96"/>
                </a:cubicBezTo>
                <a:cubicBezTo>
                  <a:pt x="195724" y="8117"/>
                  <a:pt x="373791" y="731617"/>
                  <a:pt x="404271" y="789368"/>
                </a:cubicBezTo>
                <a:cubicBezTo>
                  <a:pt x="434751" y="847119"/>
                  <a:pt x="314436" y="133245"/>
                  <a:pt x="375396" y="3466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66A19D3A-5AE7-4AE6-8634-1543A94CF80B}"/>
              </a:ext>
            </a:extLst>
          </p:cNvPr>
          <p:cNvSpPr/>
          <p:nvPr/>
        </p:nvSpPr>
        <p:spPr>
          <a:xfrm>
            <a:off x="5909912" y="5109095"/>
            <a:ext cx="1578618" cy="3974080"/>
          </a:xfrm>
          <a:custGeom>
            <a:avLst/>
            <a:gdLst>
              <a:gd name="connsiteX0" fmla="*/ 1270534 w 1578618"/>
              <a:gd name="connsiteY0" fmla="*/ 59671 h 3974080"/>
              <a:gd name="connsiteX1" fmla="*/ 1222408 w 1578618"/>
              <a:gd name="connsiteY1" fmla="*/ 117423 h 3974080"/>
              <a:gd name="connsiteX2" fmla="*/ 770021 w 1578618"/>
              <a:gd name="connsiteY2" fmla="*/ 858568 h 3974080"/>
              <a:gd name="connsiteX3" fmla="*/ 433136 w 1578618"/>
              <a:gd name="connsiteY3" fmla="*/ 1070324 h 3974080"/>
              <a:gd name="connsiteX4" fmla="*/ 211755 w 1578618"/>
              <a:gd name="connsiteY4" fmla="*/ 1801844 h 3974080"/>
              <a:gd name="connsiteX5" fmla="*/ 192505 w 1578618"/>
              <a:gd name="connsiteY5" fmla="*/ 1753718 h 3974080"/>
              <a:gd name="connsiteX6" fmla="*/ 0 w 1578618"/>
              <a:gd name="connsiteY6" fmla="*/ 2263857 h 3974080"/>
              <a:gd name="connsiteX7" fmla="*/ 192505 w 1578618"/>
              <a:gd name="connsiteY7" fmla="*/ 3255259 h 3974080"/>
              <a:gd name="connsiteX8" fmla="*/ 144379 w 1578618"/>
              <a:gd name="connsiteY8" fmla="*/ 2783621 h 3974080"/>
              <a:gd name="connsiteX9" fmla="*/ 683393 w 1578618"/>
              <a:gd name="connsiteY9" fmla="*/ 3813524 h 3974080"/>
              <a:gd name="connsiteX10" fmla="*/ 519764 w 1578618"/>
              <a:gd name="connsiteY10" fmla="*/ 3592143 h 3974080"/>
              <a:gd name="connsiteX11" fmla="*/ 1578543 w 1578618"/>
              <a:gd name="connsiteY11" fmla="*/ 3957903 h 3974080"/>
              <a:gd name="connsiteX12" fmla="*/ 462012 w 1578618"/>
              <a:gd name="connsiteY12" fmla="*/ 2956876 h 3974080"/>
              <a:gd name="connsiteX13" fmla="*/ 423511 w 1578618"/>
              <a:gd name="connsiteY13" fmla="*/ 2437111 h 3974080"/>
              <a:gd name="connsiteX14" fmla="*/ 712269 w 1578618"/>
              <a:gd name="connsiteY14" fmla="*/ 2417861 h 3974080"/>
              <a:gd name="connsiteX15" fmla="*/ 654517 w 1578618"/>
              <a:gd name="connsiteY15" fmla="*/ 1493836 h 3974080"/>
              <a:gd name="connsiteX16" fmla="*/ 548640 w 1578618"/>
              <a:gd name="connsiteY16" fmla="*/ 1801844 h 3974080"/>
              <a:gd name="connsiteX17" fmla="*/ 1106905 w 1578618"/>
              <a:gd name="connsiteY17" fmla="*/ 694939 h 3974080"/>
              <a:gd name="connsiteX18" fmla="*/ 1270534 w 1578618"/>
              <a:gd name="connsiteY18" fmla="*/ 59671 h 397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78618" h="3974080">
                <a:moveTo>
                  <a:pt x="1270534" y="59671"/>
                </a:moveTo>
                <a:cubicBezTo>
                  <a:pt x="1289785" y="-36582"/>
                  <a:pt x="1305827" y="-15726"/>
                  <a:pt x="1222408" y="117423"/>
                </a:cubicBezTo>
                <a:cubicBezTo>
                  <a:pt x="1138989" y="250572"/>
                  <a:pt x="901566" y="699751"/>
                  <a:pt x="770021" y="858568"/>
                </a:cubicBezTo>
                <a:cubicBezTo>
                  <a:pt x="638476" y="1017385"/>
                  <a:pt x="526180" y="913111"/>
                  <a:pt x="433136" y="1070324"/>
                </a:cubicBezTo>
                <a:cubicBezTo>
                  <a:pt x="340092" y="1227537"/>
                  <a:pt x="251860" y="1687945"/>
                  <a:pt x="211755" y="1801844"/>
                </a:cubicBezTo>
                <a:cubicBezTo>
                  <a:pt x="171650" y="1915743"/>
                  <a:pt x="227797" y="1676716"/>
                  <a:pt x="192505" y="1753718"/>
                </a:cubicBezTo>
                <a:cubicBezTo>
                  <a:pt x="157213" y="1830720"/>
                  <a:pt x="0" y="2013600"/>
                  <a:pt x="0" y="2263857"/>
                </a:cubicBezTo>
                <a:cubicBezTo>
                  <a:pt x="0" y="2514114"/>
                  <a:pt x="168442" y="3168632"/>
                  <a:pt x="192505" y="3255259"/>
                </a:cubicBezTo>
                <a:cubicBezTo>
                  <a:pt x="216568" y="3341886"/>
                  <a:pt x="62564" y="2690577"/>
                  <a:pt x="144379" y="2783621"/>
                </a:cubicBezTo>
                <a:cubicBezTo>
                  <a:pt x="226194" y="2876665"/>
                  <a:pt x="620829" y="3678770"/>
                  <a:pt x="683393" y="3813524"/>
                </a:cubicBezTo>
                <a:cubicBezTo>
                  <a:pt x="745957" y="3948278"/>
                  <a:pt x="370572" y="3568080"/>
                  <a:pt x="519764" y="3592143"/>
                </a:cubicBezTo>
                <a:cubicBezTo>
                  <a:pt x="668956" y="3616206"/>
                  <a:pt x="1588168" y="4063781"/>
                  <a:pt x="1578543" y="3957903"/>
                </a:cubicBezTo>
                <a:cubicBezTo>
                  <a:pt x="1568918" y="3852025"/>
                  <a:pt x="654517" y="3210341"/>
                  <a:pt x="462012" y="2956876"/>
                </a:cubicBezTo>
                <a:cubicBezTo>
                  <a:pt x="269507" y="2703411"/>
                  <a:pt x="381802" y="2526947"/>
                  <a:pt x="423511" y="2437111"/>
                </a:cubicBezTo>
                <a:cubicBezTo>
                  <a:pt x="465220" y="2347275"/>
                  <a:pt x="673768" y="2575073"/>
                  <a:pt x="712269" y="2417861"/>
                </a:cubicBezTo>
                <a:cubicBezTo>
                  <a:pt x="750770" y="2260649"/>
                  <a:pt x="681788" y="1596506"/>
                  <a:pt x="654517" y="1493836"/>
                </a:cubicBezTo>
                <a:cubicBezTo>
                  <a:pt x="627245" y="1391167"/>
                  <a:pt x="473242" y="1934993"/>
                  <a:pt x="548640" y="1801844"/>
                </a:cubicBezTo>
                <a:cubicBezTo>
                  <a:pt x="624038" y="1668695"/>
                  <a:pt x="980173" y="988509"/>
                  <a:pt x="1106905" y="694939"/>
                </a:cubicBezTo>
                <a:cubicBezTo>
                  <a:pt x="1233637" y="401369"/>
                  <a:pt x="1251283" y="155924"/>
                  <a:pt x="1270534" y="596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DB737991-3F50-49C0-9C18-89FB34981F68}"/>
              </a:ext>
            </a:extLst>
          </p:cNvPr>
          <p:cNvSpPr/>
          <p:nvPr/>
        </p:nvSpPr>
        <p:spPr>
          <a:xfrm>
            <a:off x="6362487" y="5587898"/>
            <a:ext cx="1225034" cy="3027377"/>
          </a:xfrm>
          <a:custGeom>
            <a:avLst/>
            <a:gdLst>
              <a:gd name="connsiteX0" fmla="*/ 577328 w 1225034"/>
              <a:gd name="connsiteY0" fmla="*/ 822527 h 3027377"/>
              <a:gd name="connsiteX1" fmla="*/ 509951 w 1225034"/>
              <a:gd name="connsiteY1" fmla="*/ 938030 h 3027377"/>
              <a:gd name="connsiteX2" fmla="*/ 96065 w 1225034"/>
              <a:gd name="connsiteY2" fmla="*/ 1881306 h 3027377"/>
              <a:gd name="connsiteX3" fmla="*/ 173067 w 1225034"/>
              <a:gd name="connsiteY3" fmla="*/ 1871681 h 3027377"/>
              <a:gd name="connsiteX4" fmla="*/ 19062 w 1225034"/>
              <a:gd name="connsiteY4" fmla="*/ 2362569 h 3027377"/>
              <a:gd name="connsiteX5" fmla="*/ 683206 w 1225034"/>
              <a:gd name="connsiteY5" fmla="*/ 2930460 h 3027377"/>
              <a:gd name="connsiteX6" fmla="*/ 269319 w 1225034"/>
              <a:gd name="connsiteY6" fmla="*/ 2651327 h 3027377"/>
              <a:gd name="connsiteX7" fmla="*/ 1212595 w 1225034"/>
              <a:gd name="connsiteY7" fmla="*/ 3007462 h 3027377"/>
              <a:gd name="connsiteX8" fmla="*/ 817959 w 1225034"/>
              <a:gd name="connsiteY8" fmla="*/ 1929433 h 3027377"/>
              <a:gd name="connsiteX9" fmla="*/ 943088 w 1225034"/>
              <a:gd name="connsiteY9" fmla="*/ 2497323 h 3027377"/>
              <a:gd name="connsiteX10" fmla="*/ 1000839 w 1225034"/>
              <a:gd name="connsiteY10" fmla="*/ 418266 h 3027377"/>
              <a:gd name="connsiteX11" fmla="*/ 971964 w 1225034"/>
              <a:gd name="connsiteY11" fmla="*/ 649273 h 3027377"/>
              <a:gd name="connsiteX12" fmla="*/ 981589 w 1225034"/>
              <a:gd name="connsiteY12" fmla="*/ 23630 h 3027377"/>
              <a:gd name="connsiteX13" fmla="*/ 548452 w 1225034"/>
              <a:gd name="connsiteY13" fmla="*/ 1621424 h 3027377"/>
              <a:gd name="connsiteX14" fmla="*/ 577328 w 1225034"/>
              <a:gd name="connsiteY14" fmla="*/ 822527 h 30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5034" h="3027377">
                <a:moveTo>
                  <a:pt x="577328" y="822527"/>
                </a:moveTo>
                <a:cubicBezTo>
                  <a:pt x="570911" y="708628"/>
                  <a:pt x="590161" y="761567"/>
                  <a:pt x="509951" y="938030"/>
                </a:cubicBezTo>
                <a:cubicBezTo>
                  <a:pt x="429741" y="1114493"/>
                  <a:pt x="152212" y="1725698"/>
                  <a:pt x="96065" y="1881306"/>
                </a:cubicBezTo>
                <a:cubicBezTo>
                  <a:pt x="39918" y="2036915"/>
                  <a:pt x="185901" y="1791471"/>
                  <a:pt x="173067" y="1871681"/>
                </a:cubicBezTo>
                <a:cubicBezTo>
                  <a:pt x="160233" y="1951891"/>
                  <a:pt x="-65961" y="2186106"/>
                  <a:pt x="19062" y="2362569"/>
                </a:cubicBezTo>
                <a:cubicBezTo>
                  <a:pt x="104085" y="2539032"/>
                  <a:pt x="641497" y="2882334"/>
                  <a:pt x="683206" y="2930460"/>
                </a:cubicBezTo>
                <a:cubicBezTo>
                  <a:pt x="724915" y="2978586"/>
                  <a:pt x="181088" y="2638493"/>
                  <a:pt x="269319" y="2651327"/>
                </a:cubicBezTo>
                <a:cubicBezTo>
                  <a:pt x="357550" y="2664161"/>
                  <a:pt x="1121155" y="3127778"/>
                  <a:pt x="1212595" y="3007462"/>
                </a:cubicBezTo>
                <a:cubicBezTo>
                  <a:pt x="1304035" y="2887146"/>
                  <a:pt x="862877" y="2014456"/>
                  <a:pt x="817959" y="1929433"/>
                </a:cubicBezTo>
                <a:cubicBezTo>
                  <a:pt x="773041" y="1844410"/>
                  <a:pt x="912608" y="2749184"/>
                  <a:pt x="943088" y="2497323"/>
                </a:cubicBezTo>
                <a:cubicBezTo>
                  <a:pt x="973568" y="2245462"/>
                  <a:pt x="996026" y="726274"/>
                  <a:pt x="1000839" y="418266"/>
                </a:cubicBezTo>
                <a:cubicBezTo>
                  <a:pt x="1005652" y="110258"/>
                  <a:pt x="975172" y="715046"/>
                  <a:pt x="971964" y="649273"/>
                </a:cubicBezTo>
                <a:cubicBezTo>
                  <a:pt x="968756" y="583500"/>
                  <a:pt x="1052174" y="-138395"/>
                  <a:pt x="981589" y="23630"/>
                </a:cubicBezTo>
                <a:cubicBezTo>
                  <a:pt x="911004" y="185655"/>
                  <a:pt x="612621" y="1491483"/>
                  <a:pt x="548452" y="1621424"/>
                </a:cubicBezTo>
                <a:cubicBezTo>
                  <a:pt x="484283" y="1751365"/>
                  <a:pt x="583745" y="936426"/>
                  <a:pt x="577328" y="8225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9C4B12E0-2BC6-4481-AC5F-D13E34DD35C8}"/>
              </a:ext>
            </a:extLst>
          </p:cNvPr>
          <p:cNvSpPr/>
          <p:nvPr/>
        </p:nvSpPr>
        <p:spPr>
          <a:xfrm>
            <a:off x="6083166" y="5137714"/>
            <a:ext cx="1218167" cy="2809740"/>
          </a:xfrm>
          <a:custGeom>
            <a:avLst/>
            <a:gdLst>
              <a:gd name="connsiteX0" fmla="*/ 1193533 w 1218167"/>
              <a:gd name="connsiteY0" fmla="*/ 40678 h 2809740"/>
              <a:gd name="connsiteX1" fmla="*/ 1193533 w 1218167"/>
              <a:gd name="connsiteY1" fmla="*/ 242808 h 2809740"/>
              <a:gd name="connsiteX2" fmla="*/ 1164657 w 1218167"/>
              <a:gd name="connsiteY2" fmla="*/ 1291962 h 2809740"/>
              <a:gd name="connsiteX3" fmla="*/ 1097280 w 1218167"/>
              <a:gd name="connsiteY3" fmla="*/ 1205334 h 2809740"/>
              <a:gd name="connsiteX4" fmla="*/ 808522 w 1218167"/>
              <a:gd name="connsiteY4" fmla="*/ 1859852 h 2809740"/>
              <a:gd name="connsiteX5" fmla="*/ 866274 w 1218167"/>
              <a:gd name="connsiteY5" fmla="*/ 1657722 h 2809740"/>
              <a:gd name="connsiteX6" fmla="*/ 404261 w 1218167"/>
              <a:gd name="connsiteY6" fmla="*/ 2523995 h 2809740"/>
              <a:gd name="connsiteX7" fmla="*/ 423512 w 1218167"/>
              <a:gd name="connsiteY7" fmla="*/ 2341115 h 2809740"/>
              <a:gd name="connsiteX8" fmla="*/ 394636 w 1218167"/>
              <a:gd name="connsiteY8" fmla="*/ 2658749 h 2809740"/>
              <a:gd name="connsiteX9" fmla="*/ 288758 w 1218167"/>
              <a:gd name="connsiteY9" fmla="*/ 2398867 h 2809740"/>
              <a:gd name="connsiteX10" fmla="*/ 250257 w 1218167"/>
              <a:gd name="connsiteY10" fmla="*/ 2803128 h 2809740"/>
              <a:gd name="connsiteX11" fmla="*/ 0 w 1218167"/>
              <a:gd name="connsiteY11" fmla="*/ 2004231 h 2809740"/>
              <a:gd name="connsiteX12" fmla="*/ 250257 w 1218167"/>
              <a:gd name="connsiteY12" fmla="*/ 1792475 h 2809740"/>
              <a:gd name="connsiteX13" fmla="*/ 404261 w 1218167"/>
              <a:gd name="connsiteY13" fmla="*/ 1272711 h 2809740"/>
              <a:gd name="connsiteX14" fmla="*/ 327259 w 1218167"/>
              <a:gd name="connsiteY14" fmla="*/ 1522968 h 2809740"/>
              <a:gd name="connsiteX15" fmla="*/ 933651 w 1218167"/>
              <a:gd name="connsiteY15" fmla="*/ 598943 h 2809740"/>
              <a:gd name="connsiteX16" fmla="*/ 875899 w 1218167"/>
              <a:gd name="connsiteY16" fmla="*/ 849200 h 2809740"/>
              <a:gd name="connsiteX17" fmla="*/ 1193533 w 1218167"/>
              <a:gd name="connsiteY17" fmla="*/ 40678 h 280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8167" h="2809740">
                <a:moveTo>
                  <a:pt x="1193533" y="40678"/>
                </a:moveTo>
                <a:cubicBezTo>
                  <a:pt x="1246472" y="-60387"/>
                  <a:pt x="1198346" y="34261"/>
                  <a:pt x="1193533" y="242808"/>
                </a:cubicBezTo>
                <a:cubicBezTo>
                  <a:pt x="1188720" y="451355"/>
                  <a:pt x="1180699" y="1131541"/>
                  <a:pt x="1164657" y="1291962"/>
                </a:cubicBezTo>
                <a:cubicBezTo>
                  <a:pt x="1148615" y="1452383"/>
                  <a:pt x="1156636" y="1110686"/>
                  <a:pt x="1097280" y="1205334"/>
                </a:cubicBezTo>
                <a:cubicBezTo>
                  <a:pt x="1037924" y="1299982"/>
                  <a:pt x="847023" y="1784454"/>
                  <a:pt x="808522" y="1859852"/>
                </a:cubicBezTo>
                <a:cubicBezTo>
                  <a:pt x="770021" y="1935250"/>
                  <a:pt x="933651" y="1547032"/>
                  <a:pt x="866274" y="1657722"/>
                </a:cubicBezTo>
                <a:cubicBezTo>
                  <a:pt x="798897" y="1768412"/>
                  <a:pt x="478055" y="2410096"/>
                  <a:pt x="404261" y="2523995"/>
                </a:cubicBezTo>
                <a:cubicBezTo>
                  <a:pt x="330467" y="2637894"/>
                  <a:pt x="425116" y="2318656"/>
                  <a:pt x="423512" y="2341115"/>
                </a:cubicBezTo>
                <a:cubicBezTo>
                  <a:pt x="421908" y="2363574"/>
                  <a:pt x="417095" y="2649124"/>
                  <a:pt x="394636" y="2658749"/>
                </a:cubicBezTo>
                <a:cubicBezTo>
                  <a:pt x="372177" y="2668374"/>
                  <a:pt x="312821" y="2374804"/>
                  <a:pt x="288758" y="2398867"/>
                </a:cubicBezTo>
                <a:cubicBezTo>
                  <a:pt x="264695" y="2422930"/>
                  <a:pt x="298383" y="2868900"/>
                  <a:pt x="250257" y="2803128"/>
                </a:cubicBezTo>
                <a:cubicBezTo>
                  <a:pt x="202131" y="2737356"/>
                  <a:pt x="0" y="2172673"/>
                  <a:pt x="0" y="2004231"/>
                </a:cubicBezTo>
                <a:cubicBezTo>
                  <a:pt x="0" y="1835789"/>
                  <a:pt x="182880" y="1914395"/>
                  <a:pt x="250257" y="1792475"/>
                </a:cubicBezTo>
                <a:cubicBezTo>
                  <a:pt x="317634" y="1670555"/>
                  <a:pt x="391427" y="1317629"/>
                  <a:pt x="404261" y="1272711"/>
                </a:cubicBezTo>
                <a:cubicBezTo>
                  <a:pt x="417095" y="1227793"/>
                  <a:pt x="239027" y="1635263"/>
                  <a:pt x="327259" y="1522968"/>
                </a:cubicBezTo>
                <a:cubicBezTo>
                  <a:pt x="415491" y="1410673"/>
                  <a:pt x="842211" y="711238"/>
                  <a:pt x="933651" y="598943"/>
                </a:cubicBezTo>
                <a:cubicBezTo>
                  <a:pt x="1025091" y="486648"/>
                  <a:pt x="832585" y="950265"/>
                  <a:pt x="875899" y="849200"/>
                </a:cubicBezTo>
                <a:cubicBezTo>
                  <a:pt x="919213" y="748135"/>
                  <a:pt x="1140594" y="141743"/>
                  <a:pt x="1193533" y="406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: 図形 332">
            <a:extLst>
              <a:ext uri="{FF2B5EF4-FFF2-40B4-BE49-F238E27FC236}">
                <a16:creationId xmlns:a16="http://schemas.microsoft.com/office/drawing/2014/main" id="{D70535BC-8092-46A8-8B3F-D61F5BAC12CF}"/>
              </a:ext>
            </a:extLst>
          </p:cNvPr>
          <p:cNvSpPr/>
          <p:nvPr/>
        </p:nvSpPr>
        <p:spPr>
          <a:xfrm>
            <a:off x="2652441" y="4160745"/>
            <a:ext cx="870347" cy="322417"/>
          </a:xfrm>
          <a:custGeom>
            <a:avLst/>
            <a:gdLst>
              <a:gd name="connsiteX0" fmla="*/ 3976 w 870347"/>
              <a:gd name="connsiteY0" fmla="*/ 322355 h 322417"/>
              <a:gd name="connsiteX1" fmla="*/ 194476 w 870347"/>
              <a:gd name="connsiteY1" fmla="*/ 184772 h 322417"/>
              <a:gd name="connsiteX2" fmla="*/ 171192 w 870347"/>
              <a:gd name="connsiteY2" fmla="*/ 193238 h 322417"/>
              <a:gd name="connsiteX3" fmla="*/ 480226 w 870347"/>
              <a:gd name="connsiteY3" fmla="*/ 169955 h 322417"/>
              <a:gd name="connsiteX4" fmla="*/ 412492 w 870347"/>
              <a:gd name="connsiteY4" fmla="*/ 165722 h 322417"/>
              <a:gd name="connsiteX5" fmla="*/ 761742 w 870347"/>
              <a:gd name="connsiteY5" fmla="*/ 229222 h 322417"/>
              <a:gd name="connsiteX6" fmla="*/ 626276 w 870347"/>
              <a:gd name="connsiteY6" fmla="*/ 180538 h 322417"/>
              <a:gd name="connsiteX7" fmla="*/ 818892 w 870347"/>
              <a:gd name="connsiteY7" fmla="*/ 197472 h 322417"/>
              <a:gd name="connsiteX8" fmla="*/ 725759 w 870347"/>
              <a:gd name="connsiteY8" fmla="*/ 119155 h 322417"/>
              <a:gd name="connsiteX9" fmla="*/ 869692 w 870347"/>
              <a:gd name="connsiteY9" fmla="*/ 167838 h 322417"/>
              <a:gd name="connsiteX10" fmla="*/ 655909 w 870347"/>
              <a:gd name="connsiteY10" fmla="*/ 15438 h 322417"/>
              <a:gd name="connsiteX11" fmla="*/ 768092 w 870347"/>
              <a:gd name="connsiteY11" fmla="*/ 51422 h 322417"/>
              <a:gd name="connsiteX12" fmla="*/ 505626 w 870347"/>
              <a:gd name="connsiteY12" fmla="*/ 4855 h 322417"/>
              <a:gd name="connsiteX13" fmla="*/ 509859 w 870347"/>
              <a:gd name="connsiteY13" fmla="*/ 9088 h 322417"/>
              <a:gd name="connsiteX14" fmla="*/ 213526 w 870347"/>
              <a:gd name="connsiteY14" fmla="*/ 72588 h 322417"/>
              <a:gd name="connsiteX15" fmla="*/ 372276 w 870347"/>
              <a:gd name="connsiteY15" fmla="*/ 81055 h 322417"/>
              <a:gd name="connsiteX16" fmla="*/ 143676 w 870347"/>
              <a:gd name="connsiteY16" fmla="*/ 142438 h 322417"/>
              <a:gd name="connsiteX17" fmla="*/ 236809 w 870347"/>
              <a:gd name="connsiteY17" fmla="*/ 89522 h 322417"/>
              <a:gd name="connsiteX18" fmla="*/ 376509 w 870347"/>
              <a:gd name="connsiteY18" fmla="*/ 59888 h 322417"/>
              <a:gd name="connsiteX19" fmla="*/ 90759 w 870347"/>
              <a:gd name="connsiteY19" fmla="*/ 165722 h 322417"/>
              <a:gd name="connsiteX20" fmla="*/ 3976 w 870347"/>
              <a:gd name="connsiteY20" fmla="*/ 322355 h 32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0347" h="322417">
                <a:moveTo>
                  <a:pt x="3976" y="322355"/>
                </a:moveTo>
                <a:cubicBezTo>
                  <a:pt x="21262" y="325530"/>
                  <a:pt x="166607" y="206291"/>
                  <a:pt x="194476" y="184772"/>
                </a:cubicBezTo>
                <a:cubicBezTo>
                  <a:pt x="222345" y="163253"/>
                  <a:pt x="123567" y="195707"/>
                  <a:pt x="171192" y="193238"/>
                </a:cubicBezTo>
                <a:cubicBezTo>
                  <a:pt x="218817" y="190769"/>
                  <a:pt x="440009" y="174541"/>
                  <a:pt x="480226" y="169955"/>
                </a:cubicBezTo>
                <a:cubicBezTo>
                  <a:pt x="520443" y="165369"/>
                  <a:pt x="365573" y="155844"/>
                  <a:pt x="412492" y="165722"/>
                </a:cubicBezTo>
                <a:cubicBezTo>
                  <a:pt x="459411" y="175600"/>
                  <a:pt x="726111" y="226753"/>
                  <a:pt x="761742" y="229222"/>
                </a:cubicBezTo>
                <a:cubicBezTo>
                  <a:pt x="797373" y="231691"/>
                  <a:pt x="616751" y="185830"/>
                  <a:pt x="626276" y="180538"/>
                </a:cubicBezTo>
                <a:cubicBezTo>
                  <a:pt x="635801" y="175246"/>
                  <a:pt x="802312" y="207702"/>
                  <a:pt x="818892" y="197472"/>
                </a:cubicBezTo>
                <a:cubicBezTo>
                  <a:pt x="835472" y="187242"/>
                  <a:pt x="717292" y="124094"/>
                  <a:pt x="725759" y="119155"/>
                </a:cubicBezTo>
                <a:cubicBezTo>
                  <a:pt x="734226" y="114216"/>
                  <a:pt x="881334" y="185124"/>
                  <a:pt x="869692" y="167838"/>
                </a:cubicBezTo>
                <a:cubicBezTo>
                  <a:pt x="858050" y="150552"/>
                  <a:pt x="672842" y="34841"/>
                  <a:pt x="655909" y="15438"/>
                </a:cubicBezTo>
                <a:cubicBezTo>
                  <a:pt x="638976" y="-3965"/>
                  <a:pt x="793139" y="53186"/>
                  <a:pt x="768092" y="51422"/>
                </a:cubicBezTo>
                <a:cubicBezTo>
                  <a:pt x="743045" y="49658"/>
                  <a:pt x="548665" y="11911"/>
                  <a:pt x="505626" y="4855"/>
                </a:cubicBezTo>
                <a:cubicBezTo>
                  <a:pt x="462587" y="-2201"/>
                  <a:pt x="558542" y="-2201"/>
                  <a:pt x="509859" y="9088"/>
                </a:cubicBezTo>
                <a:cubicBezTo>
                  <a:pt x="461176" y="20377"/>
                  <a:pt x="236456" y="60594"/>
                  <a:pt x="213526" y="72588"/>
                </a:cubicBezTo>
                <a:cubicBezTo>
                  <a:pt x="190596" y="84582"/>
                  <a:pt x="383918" y="69413"/>
                  <a:pt x="372276" y="81055"/>
                </a:cubicBezTo>
                <a:cubicBezTo>
                  <a:pt x="360634" y="92697"/>
                  <a:pt x="166254" y="141027"/>
                  <a:pt x="143676" y="142438"/>
                </a:cubicBezTo>
                <a:cubicBezTo>
                  <a:pt x="121098" y="143849"/>
                  <a:pt x="198004" y="103280"/>
                  <a:pt x="236809" y="89522"/>
                </a:cubicBezTo>
                <a:cubicBezTo>
                  <a:pt x="275614" y="75764"/>
                  <a:pt x="400851" y="47188"/>
                  <a:pt x="376509" y="59888"/>
                </a:cubicBezTo>
                <a:cubicBezTo>
                  <a:pt x="352167" y="72588"/>
                  <a:pt x="153906" y="125153"/>
                  <a:pt x="90759" y="165722"/>
                </a:cubicBezTo>
                <a:cubicBezTo>
                  <a:pt x="27612" y="206291"/>
                  <a:pt x="-13310" y="319180"/>
                  <a:pt x="3976" y="3223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: 図形 333">
            <a:extLst>
              <a:ext uri="{FF2B5EF4-FFF2-40B4-BE49-F238E27FC236}">
                <a16:creationId xmlns:a16="http://schemas.microsoft.com/office/drawing/2014/main" id="{49EE3C7B-8880-43CB-B8C7-09370D34D5FA}"/>
              </a:ext>
            </a:extLst>
          </p:cNvPr>
          <p:cNvSpPr/>
          <p:nvPr/>
        </p:nvSpPr>
        <p:spPr>
          <a:xfrm>
            <a:off x="3293513" y="4106230"/>
            <a:ext cx="365004" cy="592812"/>
          </a:xfrm>
          <a:custGeom>
            <a:avLst/>
            <a:gdLst>
              <a:gd name="connsiteX0" fmla="*/ 122787 w 365004"/>
              <a:gd name="connsiteY0" fmla="*/ 36087 h 592812"/>
              <a:gd name="connsiteX1" fmla="*/ 306937 w 365004"/>
              <a:gd name="connsiteY1" fmla="*/ 209653 h 592812"/>
              <a:gd name="connsiteX2" fmla="*/ 266720 w 365004"/>
              <a:gd name="connsiteY2" fmla="*/ 175787 h 592812"/>
              <a:gd name="connsiteX3" fmla="*/ 332337 w 365004"/>
              <a:gd name="connsiteY3" fmla="*/ 347237 h 592812"/>
              <a:gd name="connsiteX4" fmla="*/ 279420 w 365004"/>
              <a:gd name="connsiteY4" fmla="*/ 249870 h 592812"/>
              <a:gd name="connsiteX5" fmla="*/ 364087 w 365004"/>
              <a:gd name="connsiteY5" fmla="*/ 505987 h 592812"/>
              <a:gd name="connsiteX6" fmla="*/ 213804 w 365004"/>
              <a:gd name="connsiteY6" fmla="*/ 311253 h 592812"/>
              <a:gd name="connsiteX7" fmla="*/ 355620 w 365004"/>
              <a:gd name="connsiteY7" fmla="*/ 592770 h 592812"/>
              <a:gd name="connsiteX8" fmla="*/ 137604 w 365004"/>
              <a:gd name="connsiteY8" fmla="*/ 332420 h 592812"/>
              <a:gd name="connsiteX9" fmla="*/ 173587 w 365004"/>
              <a:gd name="connsiteY9" fmla="*/ 304903 h 592812"/>
              <a:gd name="connsiteX10" fmla="*/ 173587 w 365004"/>
              <a:gd name="connsiteY10" fmla="*/ 203303 h 592812"/>
              <a:gd name="connsiteX11" fmla="*/ 146070 w 365004"/>
              <a:gd name="connsiteY11" fmla="*/ 122870 h 592812"/>
              <a:gd name="connsiteX12" fmla="*/ 20 w 365004"/>
              <a:gd name="connsiteY12" fmla="*/ 4337 h 592812"/>
              <a:gd name="connsiteX13" fmla="*/ 122787 w 365004"/>
              <a:gd name="connsiteY13" fmla="*/ 36087 h 5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5004" h="592812">
                <a:moveTo>
                  <a:pt x="122787" y="36087"/>
                </a:moveTo>
                <a:cubicBezTo>
                  <a:pt x="173940" y="70306"/>
                  <a:pt x="282948" y="186370"/>
                  <a:pt x="306937" y="209653"/>
                </a:cubicBezTo>
                <a:cubicBezTo>
                  <a:pt x="330926" y="232936"/>
                  <a:pt x="262487" y="152856"/>
                  <a:pt x="266720" y="175787"/>
                </a:cubicBezTo>
                <a:cubicBezTo>
                  <a:pt x="270953" y="198718"/>
                  <a:pt x="330220" y="334890"/>
                  <a:pt x="332337" y="347237"/>
                </a:cubicBezTo>
                <a:cubicBezTo>
                  <a:pt x="334454" y="359584"/>
                  <a:pt x="274128" y="223412"/>
                  <a:pt x="279420" y="249870"/>
                </a:cubicBezTo>
                <a:cubicBezTo>
                  <a:pt x="284712" y="276328"/>
                  <a:pt x="375023" y="495757"/>
                  <a:pt x="364087" y="505987"/>
                </a:cubicBezTo>
                <a:cubicBezTo>
                  <a:pt x="353151" y="516218"/>
                  <a:pt x="215215" y="296789"/>
                  <a:pt x="213804" y="311253"/>
                </a:cubicBezTo>
                <a:cubicBezTo>
                  <a:pt x="212393" y="325717"/>
                  <a:pt x="368320" y="589242"/>
                  <a:pt x="355620" y="592770"/>
                </a:cubicBezTo>
                <a:cubicBezTo>
                  <a:pt x="342920" y="596298"/>
                  <a:pt x="167943" y="380398"/>
                  <a:pt x="137604" y="332420"/>
                </a:cubicBezTo>
                <a:cubicBezTo>
                  <a:pt x="107265" y="284442"/>
                  <a:pt x="167590" y="326422"/>
                  <a:pt x="173587" y="304903"/>
                </a:cubicBezTo>
                <a:cubicBezTo>
                  <a:pt x="179584" y="283384"/>
                  <a:pt x="178173" y="233642"/>
                  <a:pt x="173587" y="203303"/>
                </a:cubicBezTo>
                <a:cubicBezTo>
                  <a:pt x="169001" y="172964"/>
                  <a:pt x="174998" y="156031"/>
                  <a:pt x="146070" y="122870"/>
                </a:cubicBezTo>
                <a:cubicBezTo>
                  <a:pt x="117142" y="89709"/>
                  <a:pt x="1431" y="14920"/>
                  <a:pt x="20" y="4337"/>
                </a:cubicBezTo>
                <a:cubicBezTo>
                  <a:pt x="-1391" y="-6246"/>
                  <a:pt x="71634" y="1868"/>
                  <a:pt x="122787" y="360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: 図形 334">
            <a:extLst>
              <a:ext uri="{FF2B5EF4-FFF2-40B4-BE49-F238E27FC236}">
                <a16:creationId xmlns:a16="http://schemas.microsoft.com/office/drawing/2014/main" id="{3CDB1738-C481-4990-A6EA-0B3DF6FC1583}"/>
              </a:ext>
            </a:extLst>
          </p:cNvPr>
          <p:cNvSpPr/>
          <p:nvPr/>
        </p:nvSpPr>
        <p:spPr>
          <a:xfrm>
            <a:off x="4273364" y="4096935"/>
            <a:ext cx="370362" cy="263394"/>
          </a:xfrm>
          <a:custGeom>
            <a:avLst/>
            <a:gdLst>
              <a:gd name="connsiteX0" fmla="*/ 365311 w 370362"/>
              <a:gd name="connsiteY0" fmla="*/ 403 h 263394"/>
              <a:gd name="connsiteX1" fmla="*/ 125599 w 370362"/>
              <a:gd name="connsiteY1" fmla="*/ 25803 h 263394"/>
              <a:gd name="connsiteX2" fmla="*/ 43049 w 370362"/>
              <a:gd name="connsiteY2" fmla="*/ 105178 h 263394"/>
              <a:gd name="connsiteX3" fmla="*/ 73211 w 370362"/>
              <a:gd name="connsiteY3" fmla="*/ 68665 h 263394"/>
              <a:gd name="connsiteX4" fmla="*/ 186 w 370362"/>
              <a:gd name="connsiteY4" fmla="*/ 255990 h 263394"/>
              <a:gd name="connsiteX5" fmla="*/ 52574 w 370362"/>
              <a:gd name="connsiteY5" fmla="*/ 225828 h 263394"/>
              <a:gd name="connsiteX6" fmla="*/ 63686 w 370362"/>
              <a:gd name="connsiteY6" fmla="*/ 225828 h 263394"/>
              <a:gd name="connsiteX7" fmla="*/ 233549 w 370362"/>
              <a:gd name="connsiteY7" fmla="*/ 89303 h 263394"/>
              <a:gd name="connsiteX8" fmla="*/ 149411 w 370362"/>
              <a:gd name="connsiteY8" fmla="*/ 132165 h 263394"/>
              <a:gd name="connsiteX9" fmla="*/ 279586 w 370362"/>
              <a:gd name="connsiteY9" fmla="*/ 41678 h 263394"/>
              <a:gd name="connsiteX10" fmla="*/ 365311 w 370362"/>
              <a:gd name="connsiteY10" fmla="*/ 403 h 26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362" h="263394">
                <a:moveTo>
                  <a:pt x="365311" y="403"/>
                </a:moveTo>
                <a:cubicBezTo>
                  <a:pt x="339646" y="-2243"/>
                  <a:pt x="179309" y="8341"/>
                  <a:pt x="125599" y="25803"/>
                </a:cubicBezTo>
                <a:cubicBezTo>
                  <a:pt x="71889" y="43265"/>
                  <a:pt x="51780" y="98034"/>
                  <a:pt x="43049" y="105178"/>
                </a:cubicBezTo>
                <a:cubicBezTo>
                  <a:pt x="34318" y="112322"/>
                  <a:pt x="80355" y="43530"/>
                  <a:pt x="73211" y="68665"/>
                </a:cubicBezTo>
                <a:cubicBezTo>
                  <a:pt x="66067" y="93800"/>
                  <a:pt x="3625" y="229796"/>
                  <a:pt x="186" y="255990"/>
                </a:cubicBezTo>
                <a:cubicBezTo>
                  <a:pt x="-3253" y="282184"/>
                  <a:pt x="41991" y="230855"/>
                  <a:pt x="52574" y="225828"/>
                </a:cubicBezTo>
                <a:cubicBezTo>
                  <a:pt x="63157" y="220801"/>
                  <a:pt x="33524" y="248582"/>
                  <a:pt x="63686" y="225828"/>
                </a:cubicBezTo>
                <a:cubicBezTo>
                  <a:pt x="93848" y="203074"/>
                  <a:pt x="219261" y="104914"/>
                  <a:pt x="233549" y="89303"/>
                </a:cubicBezTo>
                <a:cubicBezTo>
                  <a:pt x="247836" y="73693"/>
                  <a:pt x="141738" y="140102"/>
                  <a:pt x="149411" y="132165"/>
                </a:cubicBezTo>
                <a:cubicBezTo>
                  <a:pt x="157084" y="124228"/>
                  <a:pt x="247042" y="63374"/>
                  <a:pt x="279586" y="41678"/>
                </a:cubicBezTo>
                <a:cubicBezTo>
                  <a:pt x="312130" y="19982"/>
                  <a:pt x="390976" y="3049"/>
                  <a:pt x="365311" y="4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: 図形 335">
            <a:extLst>
              <a:ext uri="{FF2B5EF4-FFF2-40B4-BE49-F238E27FC236}">
                <a16:creationId xmlns:a16="http://schemas.microsoft.com/office/drawing/2014/main" id="{8EBE9DA9-E038-47AA-936A-6E55536C01BF}"/>
              </a:ext>
            </a:extLst>
          </p:cNvPr>
          <p:cNvSpPr/>
          <p:nvPr/>
        </p:nvSpPr>
        <p:spPr>
          <a:xfrm>
            <a:off x="4536944" y="4111028"/>
            <a:ext cx="952028" cy="361601"/>
          </a:xfrm>
          <a:custGeom>
            <a:avLst/>
            <a:gdLst>
              <a:gd name="connsiteX0" fmla="*/ 131 w 952028"/>
              <a:gd name="connsiteY0" fmla="*/ 6947 h 361601"/>
              <a:gd name="connsiteX1" fmla="*/ 282706 w 952028"/>
              <a:gd name="connsiteY1" fmla="*/ 5360 h 361601"/>
              <a:gd name="connsiteX2" fmla="*/ 268419 w 952028"/>
              <a:gd name="connsiteY2" fmla="*/ 2185 h 361601"/>
              <a:gd name="connsiteX3" fmla="*/ 538294 w 952028"/>
              <a:gd name="connsiteY3" fmla="*/ 52985 h 361601"/>
              <a:gd name="connsiteX4" fmla="*/ 514481 w 952028"/>
              <a:gd name="connsiteY4" fmla="*/ 57747 h 361601"/>
              <a:gd name="connsiteX5" fmla="*/ 727206 w 952028"/>
              <a:gd name="connsiteY5" fmla="*/ 141885 h 361601"/>
              <a:gd name="connsiteX6" fmla="*/ 651006 w 952028"/>
              <a:gd name="connsiteY6" fmla="*/ 102197 h 361601"/>
              <a:gd name="connsiteX7" fmla="*/ 822456 w 952028"/>
              <a:gd name="connsiteY7" fmla="*/ 221260 h 361601"/>
              <a:gd name="connsiteX8" fmla="*/ 951044 w 952028"/>
              <a:gd name="connsiteY8" fmla="*/ 360960 h 361601"/>
              <a:gd name="connsiteX9" fmla="*/ 754194 w 952028"/>
              <a:gd name="connsiteY9" fmla="*/ 273647 h 361601"/>
              <a:gd name="connsiteX10" fmla="*/ 781181 w 952028"/>
              <a:gd name="connsiteY10" fmla="*/ 283172 h 361601"/>
              <a:gd name="connsiteX11" fmla="*/ 589094 w 952028"/>
              <a:gd name="connsiteY11" fmla="*/ 173635 h 361601"/>
              <a:gd name="connsiteX12" fmla="*/ 385894 w 952028"/>
              <a:gd name="connsiteY12" fmla="*/ 173635 h 361601"/>
              <a:gd name="connsiteX13" fmla="*/ 514481 w 952028"/>
              <a:gd name="connsiteY13" fmla="*/ 149822 h 361601"/>
              <a:gd name="connsiteX14" fmla="*/ 335094 w 952028"/>
              <a:gd name="connsiteY14" fmla="*/ 126010 h 361601"/>
              <a:gd name="connsiteX15" fmla="*/ 512894 w 952028"/>
              <a:gd name="connsiteY15" fmla="*/ 149822 h 361601"/>
              <a:gd name="connsiteX16" fmla="*/ 166819 w 952028"/>
              <a:gd name="connsiteY16" fmla="*/ 84735 h 361601"/>
              <a:gd name="connsiteX17" fmla="*/ 244606 w 952028"/>
              <a:gd name="connsiteY17" fmla="*/ 95847 h 361601"/>
              <a:gd name="connsiteX18" fmla="*/ 131 w 952028"/>
              <a:gd name="connsiteY18" fmla="*/ 6947 h 36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028" h="361601">
                <a:moveTo>
                  <a:pt x="131" y="6947"/>
                </a:moveTo>
                <a:cubicBezTo>
                  <a:pt x="6481" y="-8134"/>
                  <a:pt x="237991" y="6154"/>
                  <a:pt x="282706" y="5360"/>
                </a:cubicBezTo>
                <a:cubicBezTo>
                  <a:pt x="327421" y="4566"/>
                  <a:pt x="268419" y="2185"/>
                  <a:pt x="268419" y="2185"/>
                </a:cubicBezTo>
                <a:lnTo>
                  <a:pt x="538294" y="52985"/>
                </a:lnTo>
                <a:cubicBezTo>
                  <a:pt x="579304" y="62245"/>
                  <a:pt x="482996" y="42930"/>
                  <a:pt x="514481" y="57747"/>
                </a:cubicBezTo>
                <a:cubicBezTo>
                  <a:pt x="545966" y="72564"/>
                  <a:pt x="704452" y="134477"/>
                  <a:pt x="727206" y="141885"/>
                </a:cubicBezTo>
                <a:cubicBezTo>
                  <a:pt x="749960" y="149293"/>
                  <a:pt x="635131" y="88968"/>
                  <a:pt x="651006" y="102197"/>
                </a:cubicBezTo>
                <a:cubicBezTo>
                  <a:pt x="666881" y="115426"/>
                  <a:pt x="772450" y="178133"/>
                  <a:pt x="822456" y="221260"/>
                </a:cubicBezTo>
                <a:cubicBezTo>
                  <a:pt x="872462" y="264387"/>
                  <a:pt x="962421" y="352229"/>
                  <a:pt x="951044" y="360960"/>
                </a:cubicBezTo>
                <a:cubicBezTo>
                  <a:pt x="939667" y="369691"/>
                  <a:pt x="782504" y="286612"/>
                  <a:pt x="754194" y="273647"/>
                </a:cubicBezTo>
                <a:cubicBezTo>
                  <a:pt x="725884" y="260682"/>
                  <a:pt x="808698" y="299841"/>
                  <a:pt x="781181" y="283172"/>
                </a:cubicBezTo>
                <a:cubicBezTo>
                  <a:pt x="753664" y="266503"/>
                  <a:pt x="654975" y="191891"/>
                  <a:pt x="589094" y="173635"/>
                </a:cubicBezTo>
                <a:cubicBezTo>
                  <a:pt x="523213" y="155379"/>
                  <a:pt x="398330" y="177604"/>
                  <a:pt x="385894" y="173635"/>
                </a:cubicBezTo>
                <a:cubicBezTo>
                  <a:pt x="373458" y="169666"/>
                  <a:pt x="522948" y="157760"/>
                  <a:pt x="514481" y="149822"/>
                </a:cubicBezTo>
                <a:cubicBezTo>
                  <a:pt x="506014" y="141885"/>
                  <a:pt x="335358" y="126010"/>
                  <a:pt x="335094" y="126010"/>
                </a:cubicBezTo>
                <a:cubicBezTo>
                  <a:pt x="334830" y="126010"/>
                  <a:pt x="540940" y="156701"/>
                  <a:pt x="512894" y="149822"/>
                </a:cubicBezTo>
                <a:cubicBezTo>
                  <a:pt x="484848" y="142943"/>
                  <a:pt x="211534" y="93731"/>
                  <a:pt x="166819" y="84735"/>
                </a:cubicBezTo>
                <a:cubicBezTo>
                  <a:pt x="122104" y="75739"/>
                  <a:pt x="269741" y="109870"/>
                  <a:pt x="244606" y="95847"/>
                </a:cubicBezTo>
                <a:cubicBezTo>
                  <a:pt x="219471" y="81824"/>
                  <a:pt x="-6219" y="22028"/>
                  <a:pt x="131" y="69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: 図形 336">
            <a:extLst>
              <a:ext uri="{FF2B5EF4-FFF2-40B4-BE49-F238E27FC236}">
                <a16:creationId xmlns:a16="http://schemas.microsoft.com/office/drawing/2014/main" id="{466ADC9E-D156-44DC-8A46-17CDD815686A}"/>
              </a:ext>
            </a:extLst>
          </p:cNvPr>
          <p:cNvSpPr/>
          <p:nvPr/>
        </p:nvSpPr>
        <p:spPr>
          <a:xfrm>
            <a:off x="4293409" y="4136091"/>
            <a:ext cx="750787" cy="226371"/>
          </a:xfrm>
          <a:custGeom>
            <a:avLst/>
            <a:gdLst>
              <a:gd name="connsiteX0" fmla="*/ 65866 w 750787"/>
              <a:gd name="connsiteY0" fmla="*/ 73959 h 226371"/>
              <a:gd name="connsiteX1" fmla="*/ 329391 w 750787"/>
              <a:gd name="connsiteY1" fmla="*/ 5697 h 226371"/>
              <a:gd name="connsiteX2" fmla="*/ 277004 w 750787"/>
              <a:gd name="connsiteY2" fmla="*/ 5697 h 226371"/>
              <a:gd name="connsiteX3" fmla="*/ 515129 w 750787"/>
              <a:gd name="connsiteY3" fmla="*/ 21572 h 226371"/>
              <a:gd name="connsiteX4" fmla="*/ 516716 w 750787"/>
              <a:gd name="connsiteY4" fmla="*/ 26334 h 226371"/>
              <a:gd name="connsiteX5" fmla="*/ 748491 w 750787"/>
              <a:gd name="connsiteY5" fmla="*/ 115234 h 226371"/>
              <a:gd name="connsiteX6" fmla="*/ 624666 w 750787"/>
              <a:gd name="connsiteY6" fmla="*/ 112059 h 226371"/>
              <a:gd name="connsiteX7" fmla="*/ 450041 w 750787"/>
              <a:gd name="connsiteY7" fmla="*/ 124759 h 226371"/>
              <a:gd name="connsiteX8" fmla="*/ 604029 w 750787"/>
              <a:gd name="connsiteY8" fmla="*/ 123172 h 226371"/>
              <a:gd name="connsiteX9" fmla="*/ 251604 w 750787"/>
              <a:gd name="connsiteY9" fmla="*/ 197784 h 226371"/>
              <a:gd name="connsiteX10" fmla="*/ 473854 w 750787"/>
              <a:gd name="connsiteY10" fmla="*/ 102534 h 226371"/>
              <a:gd name="connsiteX11" fmla="*/ 172229 w 750787"/>
              <a:gd name="connsiteY11" fmla="*/ 196197 h 226371"/>
              <a:gd name="connsiteX12" fmla="*/ 269066 w 750787"/>
              <a:gd name="connsiteY12" fmla="*/ 129522 h 226371"/>
              <a:gd name="connsiteX13" fmla="*/ 119841 w 750787"/>
              <a:gd name="connsiteY13" fmla="*/ 169209 h 226371"/>
              <a:gd name="connsiteX14" fmla="*/ 91266 w 750787"/>
              <a:gd name="connsiteY14" fmla="*/ 148572 h 226371"/>
              <a:gd name="connsiteX15" fmla="*/ 5541 w 750787"/>
              <a:gd name="connsiteY15" fmla="*/ 226359 h 226371"/>
              <a:gd name="connsiteX16" fmla="*/ 43641 w 750787"/>
              <a:gd name="connsiteY16" fmla="*/ 154922 h 226371"/>
              <a:gd name="connsiteX17" fmla="*/ 779 w 750787"/>
              <a:gd name="connsiteY17" fmla="*/ 200959 h 226371"/>
              <a:gd name="connsiteX18" fmla="*/ 18241 w 750787"/>
              <a:gd name="connsiteY18" fmla="*/ 135872 h 226371"/>
              <a:gd name="connsiteX19" fmla="*/ 65866 w 750787"/>
              <a:gd name="connsiteY19" fmla="*/ 73959 h 22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0787" h="226371">
                <a:moveTo>
                  <a:pt x="65866" y="73959"/>
                </a:moveTo>
                <a:cubicBezTo>
                  <a:pt x="117724" y="52263"/>
                  <a:pt x="294201" y="17074"/>
                  <a:pt x="329391" y="5697"/>
                </a:cubicBezTo>
                <a:cubicBezTo>
                  <a:pt x="364581" y="-5680"/>
                  <a:pt x="246048" y="3051"/>
                  <a:pt x="277004" y="5697"/>
                </a:cubicBezTo>
                <a:cubicBezTo>
                  <a:pt x="307960" y="8343"/>
                  <a:pt x="475177" y="18133"/>
                  <a:pt x="515129" y="21572"/>
                </a:cubicBezTo>
                <a:cubicBezTo>
                  <a:pt x="555081" y="25011"/>
                  <a:pt x="477822" y="10724"/>
                  <a:pt x="516716" y="26334"/>
                </a:cubicBezTo>
                <a:cubicBezTo>
                  <a:pt x="555610" y="41944"/>
                  <a:pt x="730499" y="100946"/>
                  <a:pt x="748491" y="115234"/>
                </a:cubicBezTo>
                <a:cubicBezTo>
                  <a:pt x="766483" y="129522"/>
                  <a:pt x="674408" y="110472"/>
                  <a:pt x="624666" y="112059"/>
                </a:cubicBezTo>
                <a:cubicBezTo>
                  <a:pt x="574924" y="113647"/>
                  <a:pt x="453480" y="122907"/>
                  <a:pt x="450041" y="124759"/>
                </a:cubicBezTo>
                <a:cubicBezTo>
                  <a:pt x="446602" y="126611"/>
                  <a:pt x="637102" y="111001"/>
                  <a:pt x="604029" y="123172"/>
                </a:cubicBezTo>
                <a:cubicBezTo>
                  <a:pt x="570956" y="135343"/>
                  <a:pt x="273300" y="201224"/>
                  <a:pt x="251604" y="197784"/>
                </a:cubicBezTo>
                <a:cubicBezTo>
                  <a:pt x="229908" y="194344"/>
                  <a:pt x="487083" y="102799"/>
                  <a:pt x="473854" y="102534"/>
                </a:cubicBezTo>
                <a:cubicBezTo>
                  <a:pt x="460625" y="102270"/>
                  <a:pt x="206360" y="191699"/>
                  <a:pt x="172229" y="196197"/>
                </a:cubicBezTo>
                <a:cubicBezTo>
                  <a:pt x="138098" y="200695"/>
                  <a:pt x="277797" y="134020"/>
                  <a:pt x="269066" y="129522"/>
                </a:cubicBezTo>
                <a:cubicBezTo>
                  <a:pt x="260335" y="125024"/>
                  <a:pt x="149474" y="166034"/>
                  <a:pt x="119841" y="169209"/>
                </a:cubicBezTo>
                <a:cubicBezTo>
                  <a:pt x="90208" y="172384"/>
                  <a:pt x="110316" y="139047"/>
                  <a:pt x="91266" y="148572"/>
                </a:cubicBezTo>
                <a:cubicBezTo>
                  <a:pt x="72216" y="158097"/>
                  <a:pt x="13478" y="225301"/>
                  <a:pt x="5541" y="226359"/>
                </a:cubicBezTo>
                <a:cubicBezTo>
                  <a:pt x="-2396" y="227417"/>
                  <a:pt x="44435" y="159155"/>
                  <a:pt x="43641" y="154922"/>
                </a:cubicBezTo>
                <a:cubicBezTo>
                  <a:pt x="42847" y="150689"/>
                  <a:pt x="5012" y="204134"/>
                  <a:pt x="779" y="200959"/>
                </a:cubicBezTo>
                <a:cubicBezTo>
                  <a:pt x="-3454" y="197784"/>
                  <a:pt x="10568" y="156245"/>
                  <a:pt x="18241" y="135872"/>
                </a:cubicBezTo>
                <a:cubicBezTo>
                  <a:pt x="25914" y="115499"/>
                  <a:pt x="14008" y="95655"/>
                  <a:pt x="65866" y="739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: 図形 337">
            <a:extLst>
              <a:ext uri="{FF2B5EF4-FFF2-40B4-BE49-F238E27FC236}">
                <a16:creationId xmlns:a16="http://schemas.microsoft.com/office/drawing/2014/main" id="{A67B28E8-025A-43BF-BD3A-69AA3E091D1C}"/>
              </a:ext>
            </a:extLst>
          </p:cNvPr>
          <p:cNvSpPr/>
          <p:nvPr/>
        </p:nvSpPr>
        <p:spPr>
          <a:xfrm>
            <a:off x="4179749" y="4271337"/>
            <a:ext cx="797239" cy="748542"/>
          </a:xfrm>
          <a:custGeom>
            <a:avLst/>
            <a:gdLst>
              <a:gd name="connsiteX0" fmla="*/ 489618 w 797239"/>
              <a:gd name="connsiteY0" fmla="*/ 82646 h 748542"/>
              <a:gd name="connsiteX1" fmla="*/ 159418 w 797239"/>
              <a:gd name="connsiteY1" fmla="*/ 150380 h 748542"/>
              <a:gd name="connsiteX2" fmla="*/ 182701 w 797239"/>
              <a:gd name="connsiteY2" fmla="*/ 148263 h 748542"/>
              <a:gd name="connsiteX3" fmla="*/ 51468 w 797239"/>
              <a:gd name="connsiteY3" fmla="*/ 355696 h 748542"/>
              <a:gd name="connsiteX4" fmla="*/ 78984 w 797239"/>
              <a:gd name="connsiteY4" fmla="*/ 330296 h 748542"/>
              <a:gd name="connsiteX5" fmla="*/ 45118 w 797239"/>
              <a:gd name="connsiteY5" fmla="*/ 463646 h 748542"/>
              <a:gd name="connsiteX6" fmla="*/ 62051 w 797239"/>
              <a:gd name="connsiteY6" fmla="*/ 398030 h 748542"/>
              <a:gd name="connsiteX7" fmla="*/ 87451 w 797239"/>
              <a:gd name="connsiteY7" fmla="*/ 569480 h 748542"/>
              <a:gd name="connsiteX8" fmla="*/ 102268 w 797239"/>
              <a:gd name="connsiteY8" fmla="*/ 425546 h 748542"/>
              <a:gd name="connsiteX9" fmla="*/ 59934 w 797239"/>
              <a:gd name="connsiteY9" fmla="*/ 747280 h 748542"/>
              <a:gd name="connsiteX10" fmla="*/ 17601 w 797239"/>
              <a:gd name="connsiteY10" fmla="*/ 283730 h 748542"/>
              <a:gd name="connsiteX11" fmla="*/ 2784 w 797239"/>
              <a:gd name="connsiteY11" fmla="*/ 317596 h 748542"/>
              <a:gd name="connsiteX12" fmla="*/ 70518 w 797239"/>
              <a:gd name="connsiteY12" fmla="*/ 59363 h 748542"/>
              <a:gd name="connsiteX13" fmla="*/ 66284 w 797239"/>
              <a:gd name="connsiteY13" fmla="*/ 91113 h 748542"/>
              <a:gd name="connsiteX14" fmla="*/ 203868 w 797239"/>
              <a:gd name="connsiteY14" fmla="*/ 82646 h 748542"/>
              <a:gd name="connsiteX15" fmla="*/ 110734 w 797239"/>
              <a:gd name="connsiteY15" fmla="*/ 74180 h 748542"/>
              <a:gd name="connsiteX16" fmla="*/ 305468 w 797239"/>
              <a:gd name="connsiteY16" fmla="*/ 72063 h 748542"/>
              <a:gd name="connsiteX17" fmla="*/ 254668 w 797239"/>
              <a:gd name="connsiteY17" fmla="*/ 95346 h 748542"/>
              <a:gd name="connsiteX18" fmla="*/ 426118 w 797239"/>
              <a:gd name="connsiteY18" fmla="*/ 27613 h 748542"/>
              <a:gd name="connsiteX19" fmla="*/ 794418 w 797239"/>
              <a:gd name="connsiteY19" fmla="*/ 96 h 748542"/>
              <a:gd name="connsiteX20" fmla="*/ 597568 w 797239"/>
              <a:gd name="connsiteY20" fmla="*/ 19146 h 748542"/>
              <a:gd name="connsiteX21" fmla="*/ 625084 w 797239"/>
              <a:gd name="connsiteY21" fmla="*/ 36080 h 748542"/>
              <a:gd name="connsiteX22" fmla="*/ 489618 w 797239"/>
              <a:gd name="connsiteY22" fmla="*/ 82646 h 74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7239" h="748542">
                <a:moveTo>
                  <a:pt x="489618" y="82646"/>
                </a:moveTo>
                <a:cubicBezTo>
                  <a:pt x="412007" y="101696"/>
                  <a:pt x="210571" y="139444"/>
                  <a:pt x="159418" y="150380"/>
                </a:cubicBezTo>
                <a:cubicBezTo>
                  <a:pt x="108265" y="161316"/>
                  <a:pt x="200693" y="114044"/>
                  <a:pt x="182701" y="148263"/>
                </a:cubicBezTo>
                <a:cubicBezTo>
                  <a:pt x="164709" y="182482"/>
                  <a:pt x="68754" y="325357"/>
                  <a:pt x="51468" y="355696"/>
                </a:cubicBezTo>
                <a:cubicBezTo>
                  <a:pt x="34182" y="386035"/>
                  <a:pt x="80042" y="312305"/>
                  <a:pt x="78984" y="330296"/>
                </a:cubicBezTo>
                <a:cubicBezTo>
                  <a:pt x="77926" y="348287"/>
                  <a:pt x="47940" y="452357"/>
                  <a:pt x="45118" y="463646"/>
                </a:cubicBezTo>
                <a:cubicBezTo>
                  <a:pt x="42296" y="474935"/>
                  <a:pt x="54995" y="380391"/>
                  <a:pt x="62051" y="398030"/>
                </a:cubicBezTo>
                <a:cubicBezTo>
                  <a:pt x="69106" y="415669"/>
                  <a:pt x="80748" y="564894"/>
                  <a:pt x="87451" y="569480"/>
                </a:cubicBezTo>
                <a:cubicBezTo>
                  <a:pt x="94154" y="574066"/>
                  <a:pt x="106854" y="395913"/>
                  <a:pt x="102268" y="425546"/>
                </a:cubicBezTo>
                <a:cubicBezTo>
                  <a:pt x="97682" y="455179"/>
                  <a:pt x="74045" y="770916"/>
                  <a:pt x="59934" y="747280"/>
                </a:cubicBezTo>
                <a:cubicBezTo>
                  <a:pt x="45823" y="723644"/>
                  <a:pt x="27126" y="355344"/>
                  <a:pt x="17601" y="283730"/>
                </a:cubicBezTo>
                <a:cubicBezTo>
                  <a:pt x="8076" y="212116"/>
                  <a:pt x="-6035" y="354990"/>
                  <a:pt x="2784" y="317596"/>
                </a:cubicBezTo>
                <a:cubicBezTo>
                  <a:pt x="11603" y="280202"/>
                  <a:pt x="59935" y="97110"/>
                  <a:pt x="70518" y="59363"/>
                </a:cubicBezTo>
                <a:cubicBezTo>
                  <a:pt x="81101" y="21616"/>
                  <a:pt x="44059" y="87233"/>
                  <a:pt x="66284" y="91113"/>
                </a:cubicBezTo>
                <a:cubicBezTo>
                  <a:pt x="88509" y="94994"/>
                  <a:pt x="196460" y="85468"/>
                  <a:pt x="203868" y="82646"/>
                </a:cubicBezTo>
                <a:cubicBezTo>
                  <a:pt x="211276" y="79824"/>
                  <a:pt x="93801" y="75944"/>
                  <a:pt x="110734" y="74180"/>
                </a:cubicBezTo>
                <a:cubicBezTo>
                  <a:pt x="127667" y="72416"/>
                  <a:pt x="281479" y="68535"/>
                  <a:pt x="305468" y="72063"/>
                </a:cubicBezTo>
                <a:cubicBezTo>
                  <a:pt x="329457" y="75591"/>
                  <a:pt x="234560" y="102754"/>
                  <a:pt x="254668" y="95346"/>
                </a:cubicBezTo>
                <a:cubicBezTo>
                  <a:pt x="274776" y="87938"/>
                  <a:pt x="336160" y="43488"/>
                  <a:pt x="426118" y="27613"/>
                </a:cubicBezTo>
                <a:cubicBezTo>
                  <a:pt x="516076" y="11738"/>
                  <a:pt x="765843" y="1507"/>
                  <a:pt x="794418" y="96"/>
                </a:cubicBezTo>
                <a:cubicBezTo>
                  <a:pt x="822993" y="-1315"/>
                  <a:pt x="625790" y="13149"/>
                  <a:pt x="597568" y="19146"/>
                </a:cubicBezTo>
                <a:cubicBezTo>
                  <a:pt x="569346" y="25143"/>
                  <a:pt x="639195" y="28672"/>
                  <a:pt x="625084" y="36080"/>
                </a:cubicBezTo>
                <a:cubicBezTo>
                  <a:pt x="610973" y="43488"/>
                  <a:pt x="567229" y="63596"/>
                  <a:pt x="489618" y="826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: 図形 338">
            <a:extLst>
              <a:ext uri="{FF2B5EF4-FFF2-40B4-BE49-F238E27FC236}">
                <a16:creationId xmlns:a16="http://schemas.microsoft.com/office/drawing/2014/main" id="{8AD5A95C-7757-4781-AA78-EAE858C207CF}"/>
              </a:ext>
            </a:extLst>
          </p:cNvPr>
          <p:cNvSpPr/>
          <p:nvPr/>
        </p:nvSpPr>
        <p:spPr>
          <a:xfrm>
            <a:off x="3850697" y="4616581"/>
            <a:ext cx="387191" cy="814338"/>
          </a:xfrm>
          <a:custGeom>
            <a:avLst/>
            <a:gdLst>
              <a:gd name="connsiteX0" fmla="*/ 206953 w 387191"/>
              <a:gd name="connsiteY0" fmla="*/ 10452 h 814338"/>
              <a:gd name="connsiteX1" fmla="*/ 63020 w 387191"/>
              <a:gd name="connsiteY1" fmla="*/ 338536 h 814338"/>
              <a:gd name="connsiteX2" fmla="*/ 79953 w 387191"/>
              <a:gd name="connsiteY2" fmla="*/ 300436 h 814338"/>
              <a:gd name="connsiteX3" fmla="*/ 1636 w 387191"/>
              <a:gd name="connsiteY3" fmla="*/ 522686 h 814338"/>
              <a:gd name="connsiteX4" fmla="*/ 31270 w 387191"/>
              <a:gd name="connsiteY4" fmla="*/ 467652 h 814338"/>
              <a:gd name="connsiteX5" fmla="*/ 84186 w 387191"/>
              <a:gd name="connsiteY5" fmla="*/ 681436 h 814338"/>
              <a:gd name="connsiteX6" fmla="*/ 63020 w 387191"/>
              <a:gd name="connsiteY6" fmla="*/ 514219 h 814338"/>
              <a:gd name="connsiteX7" fmla="*/ 86303 w 387191"/>
              <a:gd name="connsiteY7" fmla="*/ 418969 h 814338"/>
              <a:gd name="connsiteX8" fmla="*/ 118053 w 387191"/>
              <a:gd name="connsiteY8" fmla="*/ 645452 h 814338"/>
              <a:gd name="connsiteX9" fmla="*/ 145570 w 387191"/>
              <a:gd name="connsiteY9" fmla="*/ 368169 h 814338"/>
              <a:gd name="connsiteX10" fmla="*/ 183670 w 387191"/>
              <a:gd name="connsiteY10" fmla="*/ 474002 h 814338"/>
              <a:gd name="connsiteX11" fmla="*/ 325486 w 387191"/>
              <a:gd name="connsiteY11" fmla="*/ 810552 h 814338"/>
              <a:gd name="connsiteX12" fmla="*/ 297970 w 387191"/>
              <a:gd name="connsiteY12" fmla="*/ 643336 h 814338"/>
              <a:gd name="connsiteX13" fmla="*/ 264103 w 387191"/>
              <a:gd name="connsiteY13" fmla="*/ 459186 h 814338"/>
              <a:gd name="connsiteX14" fmla="*/ 297970 w 387191"/>
              <a:gd name="connsiteY14" fmla="*/ 533269 h 814338"/>
              <a:gd name="connsiteX15" fmla="*/ 261986 w 387191"/>
              <a:gd name="connsiteY15" fmla="*/ 395686 h 814338"/>
              <a:gd name="connsiteX16" fmla="*/ 272570 w 387191"/>
              <a:gd name="connsiteY16" fmla="*/ 228469 h 814338"/>
              <a:gd name="connsiteX17" fmla="*/ 386870 w 387191"/>
              <a:gd name="connsiteY17" fmla="*/ 133219 h 814338"/>
              <a:gd name="connsiteX18" fmla="*/ 232353 w 387191"/>
              <a:gd name="connsiteY18" fmla="*/ 215769 h 814338"/>
              <a:gd name="connsiteX19" fmla="*/ 363586 w 387191"/>
              <a:gd name="connsiteY19" fmla="*/ 37969 h 814338"/>
              <a:gd name="connsiteX20" fmla="*/ 255636 w 387191"/>
              <a:gd name="connsiteY20" fmla="*/ 76069 h 814338"/>
              <a:gd name="connsiteX21" fmla="*/ 206953 w 387191"/>
              <a:gd name="connsiteY21" fmla="*/ 10452 h 81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191" h="814338">
                <a:moveTo>
                  <a:pt x="206953" y="10452"/>
                </a:moveTo>
                <a:cubicBezTo>
                  <a:pt x="174850" y="54196"/>
                  <a:pt x="84187" y="290205"/>
                  <a:pt x="63020" y="338536"/>
                </a:cubicBezTo>
                <a:cubicBezTo>
                  <a:pt x="41853" y="386867"/>
                  <a:pt x="90184" y="269744"/>
                  <a:pt x="79953" y="300436"/>
                </a:cubicBezTo>
                <a:cubicBezTo>
                  <a:pt x="69722" y="331128"/>
                  <a:pt x="9750" y="494817"/>
                  <a:pt x="1636" y="522686"/>
                </a:cubicBezTo>
                <a:cubicBezTo>
                  <a:pt x="-6478" y="550555"/>
                  <a:pt x="17512" y="441194"/>
                  <a:pt x="31270" y="467652"/>
                </a:cubicBezTo>
                <a:cubicBezTo>
                  <a:pt x="45028" y="494110"/>
                  <a:pt x="78894" y="673675"/>
                  <a:pt x="84186" y="681436"/>
                </a:cubicBezTo>
                <a:cubicBezTo>
                  <a:pt x="89478" y="689197"/>
                  <a:pt x="62667" y="557963"/>
                  <a:pt x="63020" y="514219"/>
                </a:cubicBezTo>
                <a:cubicBezTo>
                  <a:pt x="63373" y="470475"/>
                  <a:pt x="77131" y="397097"/>
                  <a:pt x="86303" y="418969"/>
                </a:cubicBezTo>
                <a:cubicBezTo>
                  <a:pt x="95475" y="440841"/>
                  <a:pt x="108175" y="653918"/>
                  <a:pt x="118053" y="645452"/>
                </a:cubicBezTo>
                <a:cubicBezTo>
                  <a:pt x="127931" y="636986"/>
                  <a:pt x="134634" y="396744"/>
                  <a:pt x="145570" y="368169"/>
                </a:cubicBezTo>
                <a:cubicBezTo>
                  <a:pt x="156506" y="339594"/>
                  <a:pt x="153684" y="400272"/>
                  <a:pt x="183670" y="474002"/>
                </a:cubicBezTo>
                <a:cubicBezTo>
                  <a:pt x="213656" y="547732"/>
                  <a:pt x="306436" y="782330"/>
                  <a:pt x="325486" y="810552"/>
                </a:cubicBezTo>
                <a:cubicBezTo>
                  <a:pt x="344536" y="838774"/>
                  <a:pt x="308201" y="701897"/>
                  <a:pt x="297970" y="643336"/>
                </a:cubicBezTo>
                <a:cubicBezTo>
                  <a:pt x="287740" y="584775"/>
                  <a:pt x="264103" y="477530"/>
                  <a:pt x="264103" y="459186"/>
                </a:cubicBezTo>
                <a:cubicBezTo>
                  <a:pt x="264103" y="440842"/>
                  <a:pt x="298323" y="543852"/>
                  <a:pt x="297970" y="533269"/>
                </a:cubicBezTo>
                <a:cubicBezTo>
                  <a:pt x="297617" y="522686"/>
                  <a:pt x="266219" y="446486"/>
                  <a:pt x="261986" y="395686"/>
                </a:cubicBezTo>
                <a:cubicBezTo>
                  <a:pt x="257753" y="344886"/>
                  <a:pt x="251756" y="272214"/>
                  <a:pt x="272570" y="228469"/>
                </a:cubicBezTo>
                <a:cubicBezTo>
                  <a:pt x="293384" y="184725"/>
                  <a:pt x="393573" y="135336"/>
                  <a:pt x="386870" y="133219"/>
                </a:cubicBezTo>
                <a:cubicBezTo>
                  <a:pt x="380167" y="131102"/>
                  <a:pt x="236234" y="231644"/>
                  <a:pt x="232353" y="215769"/>
                </a:cubicBezTo>
                <a:cubicBezTo>
                  <a:pt x="228472" y="199894"/>
                  <a:pt x="359706" y="61252"/>
                  <a:pt x="363586" y="37969"/>
                </a:cubicBezTo>
                <a:cubicBezTo>
                  <a:pt x="367466" y="14686"/>
                  <a:pt x="279625" y="77833"/>
                  <a:pt x="255636" y="76069"/>
                </a:cubicBezTo>
                <a:cubicBezTo>
                  <a:pt x="231647" y="74305"/>
                  <a:pt x="239056" y="-33292"/>
                  <a:pt x="206953" y="104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: 図形 339">
            <a:extLst>
              <a:ext uri="{FF2B5EF4-FFF2-40B4-BE49-F238E27FC236}">
                <a16:creationId xmlns:a16="http://schemas.microsoft.com/office/drawing/2014/main" id="{77AA3986-C26C-43E2-9B38-3A20EBC484C4}"/>
              </a:ext>
            </a:extLst>
          </p:cNvPr>
          <p:cNvSpPr/>
          <p:nvPr/>
        </p:nvSpPr>
        <p:spPr>
          <a:xfrm>
            <a:off x="4092805" y="5469421"/>
            <a:ext cx="416003" cy="503207"/>
          </a:xfrm>
          <a:custGeom>
            <a:avLst/>
            <a:gdLst>
              <a:gd name="connsiteX0" fmla="*/ 87612 w 416003"/>
              <a:gd name="connsiteY0" fmla="*/ 46612 h 503207"/>
              <a:gd name="connsiteX1" fmla="*/ 392412 w 416003"/>
              <a:gd name="connsiteY1" fmla="*/ 264629 h 503207"/>
              <a:gd name="connsiteX2" fmla="*/ 265412 w 416003"/>
              <a:gd name="connsiteY2" fmla="*/ 188429 h 503207"/>
              <a:gd name="connsiteX3" fmla="*/ 415695 w 416003"/>
              <a:gd name="connsiteY3" fmla="*/ 334479 h 503207"/>
              <a:gd name="connsiteX4" fmla="*/ 216728 w 416003"/>
              <a:gd name="connsiteY4" fmla="*/ 501696 h 503207"/>
              <a:gd name="connsiteX5" fmla="*/ 284462 w 416003"/>
              <a:gd name="connsiteY5" fmla="*/ 417029 h 503207"/>
              <a:gd name="connsiteX6" fmla="*/ 235778 w 416003"/>
              <a:gd name="connsiteY6" fmla="*/ 417029 h 503207"/>
              <a:gd name="connsiteX7" fmla="*/ 326795 w 416003"/>
              <a:gd name="connsiteY7" fmla="*/ 258279 h 503207"/>
              <a:gd name="connsiteX8" fmla="*/ 115128 w 416003"/>
              <a:gd name="connsiteY8" fmla="*/ 203246 h 503207"/>
              <a:gd name="connsiteX9" fmla="*/ 191328 w 416003"/>
              <a:gd name="connsiteY9" fmla="*/ 237112 h 503207"/>
              <a:gd name="connsiteX10" fmla="*/ 98195 w 416003"/>
              <a:gd name="connsiteY10" fmla="*/ 150329 h 503207"/>
              <a:gd name="connsiteX11" fmla="*/ 828 w 416003"/>
              <a:gd name="connsiteY11" fmla="*/ 46 h 503207"/>
              <a:gd name="connsiteX12" fmla="*/ 155345 w 416003"/>
              <a:gd name="connsiteY12" fmla="*/ 133396 h 503207"/>
              <a:gd name="connsiteX13" fmla="*/ 87612 w 416003"/>
              <a:gd name="connsiteY13" fmla="*/ 46612 h 50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003" h="503207">
                <a:moveTo>
                  <a:pt x="87612" y="46612"/>
                </a:moveTo>
                <a:cubicBezTo>
                  <a:pt x="127123" y="68484"/>
                  <a:pt x="362779" y="240993"/>
                  <a:pt x="392412" y="264629"/>
                </a:cubicBezTo>
                <a:cubicBezTo>
                  <a:pt x="422045" y="288265"/>
                  <a:pt x="261531" y="176787"/>
                  <a:pt x="265412" y="188429"/>
                </a:cubicBezTo>
                <a:cubicBezTo>
                  <a:pt x="269293" y="200071"/>
                  <a:pt x="423809" y="282268"/>
                  <a:pt x="415695" y="334479"/>
                </a:cubicBezTo>
                <a:cubicBezTo>
                  <a:pt x="407581" y="386690"/>
                  <a:pt x="238600" y="487938"/>
                  <a:pt x="216728" y="501696"/>
                </a:cubicBezTo>
                <a:cubicBezTo>
                  <a:pt x="194856" y="515454"/>
                  <a:pt x="281287" y="431140"/>
                  <a:pt x="284462" y="417029"/>
                </a:cubicBezTo>
                <a:cubicBezTo>
                  <a:pt x="287637" y="402918"/>
                  <a:pt x="228723" y="443487"/>
                  <a:pt x="235778" y="417029"/>
                </a:cubicBezTo>
                <a:cubicBezTo>
                  <a:pt x="242833" y="390571"/>
                  <a:pt x="346903" y="293910"/>
                  <a:pt x="326795" y="258279"/>
                </a:cubicBezTo>
                <a:cubicBezTo>
                  <a:pt x="306687" y="222649"/>
                  <a:pt x="137706" y="206774"/>
                  <a:pt x="115128" y="203246"/>
                </a:cubicBezTo>
                <a:cubicBezTo>
                  <a:pt x="92550" y="199718"/>
                  <a:pt x="194150" y="245931"/>
                  <a:pt x="191328" y="237112"/>
                </a:cubicBezTo>
                <a:cubicBezTo>
                  <a:pt x="188506" y="228293"/>
                  <a:pt x="129945" y="189840"/>
                  <a:pt x="98195" y="150329"/>
                </a:cubicBezTo>
                <a:cubicBezTo>
                  <a:pt x="66445" y="110818"/>
                  <a:pt x="-8697" y="2868"/>
                  <a:pt x="828" y="46"/>
                </a:cubicBezTo>
                <a:cubicBezTo>
                  <a:pt x="10353" y="-2776"/>
                  <a:pt x="138059" y="123518"/>
                  <a:pt x="155345" y="133396"/>
                </a:cubicBezTo>
                <a:cubicBezTo>
                  <a:pt x="172631" y="143274"/>
                  <a:pt x="48101" y="24740"/>
                  <a:pt x="87612" y="466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: 図形 340">
            <a:extLst>
              <a:ext uri="{FF2B5EF4-FFF2-40B4-BE49-F238E27FC236}">
                <a16:creationId xmlns:a16="http://schemas.microsoft.com/office/drawing/2014/main" id="{B3E94C59-4D05-4324-9D0C-0851D0B2F276}"/>
              </a:ext>
            </a:extLst>
          </p:cNvPr>
          <p:cNvSpPr/>
          <p:nvPr/>
        </p:nvSpPr>
        <p:spPr>
          <a:xfrm>
            <a:off x="3947572" y="5553853"/>
            <a:ext cx="172326" cy="267529"/>
          </a:xfrm>
          <a:custGeom>
            <a:avLst/>
            <a:gdLst>
              <a:gd name="connsiteX0" fmla="*/ 169345 w 172326"/>
              <a:gd name="connsiteY0" fmla="*/ 280 h 267529"/>
              <a:gd name="connsiteX1" fmla="*/ 12711 w 172326"/>
              <a:gd name="connsiteY1" fmla="*/ 72247 h 267529"/>
              <a:gd name="connsiteX2" fmla="*/ 38111 w 172326"/>
              <a:gd name="connsiteY2" fmla="*/ 61664 h 267529"/>
              <a:gd name="connsiteX3" fmla="*/ 11 w 172326"/>
              <a:gd name="connsiteY3" fmla="*/ 142097 h 267529"/>
              <a:gd name="connsiteX4" fmla="*/ 33878 w 172326"/>
              <a:gd name="connsiteY4" fmla="*/ 131514 h 267529"/>
              <a:gd name="connsiteX5" fmla="*/ 12711 w 172326"/>
              <a:gd name="connsiteY5" fmla="*/ 258514 h 267529"/>
              <a:gd name="connsiteX6" fmla="*/ 80445 w 172326"/>
              <a:gd name="connsiteY6" fmla="*/ 250047 h 267529"/>
              <a:gd name="connsiteX7" fmla="*/ 40228 w 172326"/>
              <a:gd name="connsiteY7" fmla="*/ 192897 h 267529"/>
              <a:gd name="connsiteX8" fmla="*/ 50811 w 172326"/>
              <a:gd name="connsiteY8" fmla="*/ 106114 h 267529"/>
              <a:gd name="connsiteX9" fmla="*/ 110078 w 172326"/>
              <a:gd name="connsiteY9" fmla="*/ 48964 h 267529"/>
              <a:gd name="connsiteX10" fmla="*/ 169345 w 172326"/>
              <a:gd name="connsiteY10" fmla="*/ 280 h 26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326" h="267529">
                <a:moveTo>
                  <a:pt x="169345" y="280"/>
                </a:moveTo>
                <a:cubicBezTo>
                  <a:pt x="153117" y="4160"/>
                  <a:pt x="34583" y="62016"/>
                  <a:pt x="12711" y="72247"/>
                </a:cubicBezTo>
                <a:cubicBezTo>
                  <a:pt x="-9161" y="82478"/>
                  <a:pt x="40228" y="50022"/>
                  <a:pt x="38111" y="61664"/>
                </a:cubicBezTo>
                <a:cubicBezTo>
                  <a:pt x="35994" y="73306"/>
                  <a:pt x="716" y="130455"/>
                  <a:pt x="11" y="142097"/>
                </a:cubicBezTo>
                <a:cubicBezTo>
                  <a:pt x="-695" y="153739"/>
                  <a:pt x="31761" y="112111"/>
                  <a:pt x="33878" y="131514"/>
                </a:cubicBezTo>
                <a:cubicBezTo>
                  <a:pt x="35995" y="150917"/>
                  <a:pt x="4950" y="238759"/>
                  <a:pt x="12711" y="258514"/>
                </a:cubicBezTo>
                <a:cubicBezTo>
                  <a:pt x="20472" y="278269"/>
                  <a:pt x="75859" y="260983"/>
                  <a:pt x="80445" y="250047"/>
                </a:cubicBezTo>
                <a:cubicBezTo>
                  <a:pt x="85031" y="239111"/>
                  <a:pt x="45167" y="216886"/>
                  <a:pt x="40228" y="192897"/>
                </a:cubicBezTo>
                <a:cubicBezTo>
                  <a:pt x="35289" y="168908"/>
                  <a:pt x="39169" y="130103"/>
                  <a:pt x="50811" y="106114"/>
                </a:cubicBezTo>
                <a:cubicBezTo>
                  <a:pt x="62453" y="82125"/>
                  <a:pt x="88911" y="64134"/>
                  <a:pt x="110078" y="48964"/>
                </a:cubicBezTo>
                <a:cubicBezTo>
                  <a:pt x="131245" y="33794"/>
                  <a:pt x="185573" y="-3600"/>
                  <a:pt x="169345" y="2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: 図形 341">
            <a:extLst>
              <a:ext uri="{FF2B5EF4-FFF2-40B4-BE49-F238E27FC236}">
                <a16:creationId xmlns:a16="http://schemas.microsoft.com/office/drawing/2014/main" id="{D519D9DE-F1E4-441C-8B53-D4079D5109A1}"/>
              </a:ext>
            </a:extLst>
          </p:cNvPr>
          <p:cNvSpPr/>
          <p:nvPr/>
        </p:nvSpPr>
        <p:spPr>
          <a:xfrm>
            <a:off x="3910969" y="5820111"/>
            <a:ext cx="407075" cy="144823"/>
          </a:xfrm>
          <a:custGeom>
            <a:avLst/>
            <a:gdLst>
              <a:gd name="connsiteX0" fmla="*/ 2748 w 407075"/>
              <a:gd name="connsiteY0" fmla="*/ 34589 h 144823"/>
              <a:gd name="connsiteX1" fmla="*/ 195364 w 407075"/>
              <a:gd name="connsiteY1" fmla="*/ 9189 h 144823"/>
              <a:gd name="connsiteX2" fmla="*/ 172081 w 407075"/>
              <a:gd name="connsiteY2" fmla="*/ 7072 h 144823"/>
              <a:gd name="connsiteX3" fmla="*/ 407031 w 407075"/>
              <a:gd name="connsiteY3" fmla="*/ 98089 h 144823"/>
              <a:gd name="connsiteX4" fmla="*/ 193248 w 407075"/>
              <a:gd name="connsiteY4" fmla="*/ 76922 h 144823"/>
              <a:gd name="connsiteX5" fmla="*/ 351998 w 407075"/>
              <a:gd name="connsiteY5" fmla="*/ 144656 h 144823"/>
              <a:gd name="connsiteX6" fmla="*/ 123398 w 407075"/>
              <a:gd name="connsiteY6" fmla="*/ 95972 h 144823"/>
              <a:gd name="connsiteX7" fmla="*/ 83181 w 407075"/>
              <a:gd name="connsiteY7" fmla="*/ 91739 h 144823"/>
              <a:gd name="connsiteX8" fmla="*/ 2748 w 407075"/>
              <a:gd name="connsiteY8" fmla="*/ 34589 h 1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075" h="144823">
                <a:moveTo>
                  <a:pt x="2748" y="34589"/>
                </a:moveTo>
                <a:cubicBezTo>
                  <a:pt x="21445" y="20831"/>
                  <a:pt x="167142" y="13775"/>
                  <a:pt x="195364" y="9189"/>
                </a:cubicBezTo>
                <a:cubicBezTo>
                  <a:pt x="223586" y="4603"/>
                  <a:pt x="136803" y="-7745"/>
                  <a:pt x="172081" y="7072"/>
                </a:cubicBezTo>
                <a:cubicBezTo>
                  <a:pt x="207359" y="21889"/>
                  <a:pt x="403503" y="86447"/>
                  <a:pt x="407031" y="98089"/>
                </a:cubicBezTo>
                <a:cubicBezTo>
                  <a:pt x="410559" y="109731"/>
                  <a:pt x="202420" y="69161"/>
                  <a:pt x="193248" y="76922"/>
                </a:cubicBezTo>
                <a:cubicBezTo>
                  <a:pt x="184076" y="84683"/>
                  <a:pt x="363640" y="141481"/>
                  <a:pt x="351998" y="144656"/>
                </a:cubicBezTo>
                <a:cubicBezTo>
                  <a:pt x="340356" y="147831"/>
                  <a:pt x="168201" y="104791"/>
                  <a:pt x="123398" y="95972"/>
                </a:cubicBezTo>
                <a:cubicBezTo>
                  <a:pt x="78595" y="87153"/>
                  <a:pt x="100114" y="100558"/>
                  <a:pt x="83181" y="91739"/>
                </a:cubicBezTo>
                <a:cubicBezTo>
                  <a:pt x="66248" y="82920"/>
                  <a:pt x="-15949" y="48347"/>
                  <a:pt x="2748" y="345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: 図形 342">
            <a:extLst>
              <a:ext uri="{FF2B5EF4-FFF2-40B4-BE49-F238E27FC236}">
                <a16:creationId xmlns:a16="http://schemas.microsoft.com/office/drawing/2014/main" id="{B43885A2-CDE1-4C9C-A9D7-F31B397CAD3A}"/>
              </a:ext>
            </a:extLst>
          </p:cNvPr>
          <p:cNvSpPr/>
          <p:nvPr/>
        </p:nvSpPr>
        <p:spPr>
          <a:xfrm>
            <a:off x="3345014" y="5439457"/>
            <a:ext cx="266359" cy="507027"/>
          </a:xfrm>
          <a:custGeom>
            <a:avLst/>
            <a:gdLst>
              <a:gd name="connsiteX0" fmla="*/ 266019 w 266359"/>
              <a:gd name="connsiteY0" fmla="*/ 376 h 507027"/>
              <a:gd name="connsiteX1" fmla="*/ 86103 w 266359"/>
              <a:gd name="connsiteY1" fmla="*/ 248026 h 507027"/>
              <a:gd name="connsiteX2" fmla="*/ 124203 w 266359"/>
              <a:gd name="connsiteY2" fmla="*/ 218393 h 507027"/>
              <a:gd name="connsiteX3" fmla="*/ 54353 w 266359"/>
              <a:gd name="connsiteY3" fmla="*/ 330576 h 507027"/>
              <a:gd name="connsiteX4" fmla="*/ 69169 w 266359"/>
              <a:gd name="connsiteY4" fmla="*/ 506260 h 507027"/>
              <a:gd name="connsiteX5" fmla="*/ 1436 w 266359"/>
              <a:gd name="connsiteY5" fmla="*/ 256493 h 507027"/>
              <a:gd name="connsiteX6" fmla="*/ 24719 w 266359"/>
              <a:gd name="connsiteY6" fmla="*/ 326343 h 507027"/>
              <a:gd name="connsiteX7" fmla="*/ 45886 w 266359"/>
              <a:gd name="connsiteY7" fmla="*/ 226860 h 507027"/>
              <a:gd name="connsiteX8" fmla="*/ 177119 w 266359"/>
              <a:gd name="connsiteY8" fmla="*/ 87160 h 507027"/>
              <a:gd name="connsiteX9" fmla="*/ 33186 w 266359"/>
              <a:gd name="connsiteY9" fmla="*/ 188760 h 507027"/>
              <a:gd name="connsiteX10" fmla="*/ 266019 w 266359"/>
              <a:gd name="connsiteY10" fmla="*/ 376 h 50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359" h="507027">
                <a:moveTo>
                  <a:pt x="266019" y="376"/>
                </a:moveTo>
                <a:cubicBezTo>
                  <a:pt x="274838" y="10254"/>
                  <a:pt x="109739" y="211690"/>
                  <a:pt x="86103" y="248026"/>
                </a:cubicBezTo>
                <a:cubicBezTo>
                  <a:pt x="62467" y="284362"/>
                  <a:pt x="129495" y="204635"/>
                  <a:pt x="124203" y="218393"/>
                </a:cubicBezTo>
                <a:cubicBezTo>
                  <a:pt x="118911" y="232151"/>
                  <a:pt x="63525" y="282598"/>
                  <a:pt x="54353" y="330576"/>
                </a:cubicBezTo>
                <a:cubicBezTo>
                  <a:pt x="45181" y="378554"/>
                  <a:pt x="77988" y="518607"/>
                  <a:pt x="69169" y="506260"/>
                </a:cubicBezTo>
                <a:cubicBezTo>
                  <a:pt x="60349" y="493913"/>
                  <a:pt x="8844" y="286479"/>
                  <a:pt x="1436" y="256493"/>
                </a:cubicBezTo>
                <a:cubicBezTo>
                  <a:pt x="-5972" y="226507"/>
                  <a:pt x="17311" y="331282"/>
                  <a:pt x="24719" y="326343"/>
                </a:cubicBezTo>
                <a:cubicBezTo>
                  <a:pt x="32127" y="321404"/>
                  <a:pt x="20486" y="266724"/>
                  <a:pt x="45886" y="226860"/>
                </a:cubicBezTo>
                <a:cubicBezTo>
                  <a:pt x="71286" y="186996"/>
                  <a:pt x="179236" y="93510"/>
                  <a:pt x="177119" y="87160"/>
                </a:cubicBezTo>
                <a:cubicBezTo>
                  <a:pt x="175002" y="80810"/>
                  <a:pt x="24014" y="199343"/>
                  <a:pt x="33186" y="188760"/>
                </a:cubicBezTo>
                <a:cubicBezTo>
                  <a:pt x="42358" y="178177"/>
                  <a:pt x="257200" y="-9502"/>
                  <a:pt x="266019" y="3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: 図形 343">
            <a:extLst>
              <a:ext uri="{FF2B5EF4-FFF2-40B4-BE49-F238E27FC236}">
                <a16:creationId xmlns:a16="http://schemas.microsoft.com/office/drawing/2014/main" id="{BB7D4A98-DBDE-4495-9C61-678446598E62}"/>
              </a:ext>
            </a:extLst>
          </p:cNvPr>
          <p:cNvSpPr/>
          <p:nvPr/>
        </p:nvSpPr>
        <p:spPr>
          <a:xfrm>
            <a:off x="4523297" y="4865185"/>
            <a:ext cx="775009" cy="114453"/>
          </a:xfrm>
          <a:custGeom>
            <a:avLst/>
            <a:gdLst>
              <a:gd name="connsiteX0" fmla="*/ 20 w 775009"/>
              <a:gd name="connsiteY0" fmla="*/ 1032 h 114453"/>
              <a:gd name="connsiteX1" fmla="*/ 264603 w 775009"/>
              <a:gd name="connsiteY1" fmla="*/ 20082 h 114453"/>
              <a:gd name="connsiteX2" fmla="*/ 211686 w 775009"/>
              <a:gd name="connsiteY2" fmla="*/ 11615 h 114453"/>
              <a:gd name="connsiteX3" fmla="*/ 615970 w 775009"/>
              <a:gd name="connsiteY3" fmla="*/ 1032 h 114453"/>
              <a:gd name="connsiteX4" fmla="*/ 237086 w 775009"/>
              <a:gd name="connsiteY4" fmla="*/ 39132 h 114453"/>
              <a:gd name="connsiteX5" fmla="*/ 664653 w 775009"/>
              <a:gd name="connsiteY5" fmla="*/ 30665 h 114453"/>
              <a:gd name="connsiteX6" fmla="*/ 467803 w 775009"/>
              <a:gd name="connsiteY6" fmla="*/ 53948 h 114453"/>
              <a:gd name="connsiteX7" fmla="*/ 679470 w 775009"/>
              <a:gd name="connsiteY7" fmla="*/ 60298 h 114453"/>
              <a:gd name="connsiteX8" fmla="*/ 467803 w 775009"/>
              <a:gd name="connsiteY8" fmla="*/ 104748 h 114453"/>
              <a:gd name="connsiteX9" fmla="*/ 660420 w 775009"/>
              <a:gd name="connsiteY9" fmla="*/ 106865 h 114453"/>
              <a:gd name="connsiteX10" fmla="*/ 774720 w 775009"/>
              <a:gd name="connsiteY10" fmla="*/ 20082 h 114453"/>
              <a:gd name="connsiteX11" fmla="*/ 628670 w 775009"/>
              <a:gd name="connsiteY11" fmla="*/ 49715 h 114453"/>
              <a:gd name="connsiteX12" fmla="*/ 594803 w 775009"/>
              <a:gd name="connsiteY12" fmla="*/ 45482 h 114453"/>
              <a:gd name="connsiteX13" fmla="*/ 251903 w 775009"/>
              <a:gd name="connsiteY13" fmla="*/ 45482 h 114453"/>
              <a:gd name="connsiteX14" fmla="*/ 20 w 775009"/>
              <a:gd name="connsiteY14" fmla="*/ 1032 h 11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5009" h="114453">
                <a:moveTo>
                  <a:pt x="20" y="1032"/>
                </a:moveTo>
                <a:cubicBezTo>
                  <a:pt x="2137" y="-3201"/>
                  <a:pt x="229325" y="18318"/>
                  <a:pt x="264603" y="20082"/>
                </a:cubicBezTo>
                <a:cubicBezTo>
                  <a:pt x="299881" y="21846"/>
                  <a:pt x="153125" y="14790"/>
                  <a:pt x="211686" y="11615"/>
                </a:cubicBezTo>
                <a:cubicBezTo>
                  <a:pt x="270247" y="8440"/>
                  <a:pt x="611737" y="-3554"/>
                  <a:pt x="615970" y="1032"/>
                </a:cubicBezTo>
                <a:cubicBezTo>
                  <a:pt x="620203" y="5618"/>
                  <a:pt x="228972" y="34193"/>
                  <a:pt x="237086" y="39132"/>
                </a:cubicBezTo>
                <a:cubicBezTo>
                  <a:pt x="245200" y="44071"/>
                  <a:pt x="626200" y="28196"/>
                  <a:pt x="664653" y="30665"/>
                </a:cubicBezTo>
                <a:cubicBezTo>
                  <a:pt x="703106" y="33134"/>
                  <a:pt x="465334" y="49009"/>
                  <a:pt x="467803" y="53948"/>
                </a:cubicBezTo>
                <a:cubicBezTo>
                  <a:pt x="470273" y="58887"/>
                  <a:pt x="679470" y="51831"/>
                  <a:pt x="679470" y="60298"/>
                </a:cubicBezTo>
                <a:cubicBezTo>
                  <a:pt x="679470" y="68765"/>
                  <a:pt x="470978" y="96987"/>
                  <a:pt x="467803" y="104748"/>
                </a:cubicBezTo>
                <a:cubicBezTo>
                  <a:pt x="464628" y="112509"/>
                  <a:pt x="609267" y="120976"/>
                  <a:pt x="660420" y="106865"/>
                </a:cubicBezTo>
                <a:cubicBezTo>
                  <a:pt x="711573" y="92754"/>
                  <a:pt x="780012" y="29607"/>
                  <a:pt x="774720" y="20082"/>
                </a:cubicBezTo>
                <a:cubicBezTo>
                  <a:pt x="769428" y="10557"/>
                  <a:pt x="658656" y="45482"/>
                  <a:pt x="628670" y="49715"/>
                </a:cubicBezTo>
                <a:cubicBezTo>
                  <a:pt x="598684" y="53948"/>
                  <a:pt x="657598" y="46188"/>
                  <a:pt x="594803" y="45482"/>
                </a:cubicBezTo>
                <a:cubicBezTo>
                  <a:pt x="532009" y="44777"/>
                  <a:pt x="345389" y="51127"/>
                  <a:pt x="251903" y="45482"/>
                </a:cubicBezTo>
                <a:cubicBezTo>
                  <a:pt x="158417" y="39838"/>
                  <a:pt x="-2097" y="5265"/>
                  <a:pt x="20" y="10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: 図形 344">
            <a:extLst>
              <a:ext uri="{FF2B5EF4-FFF2-40B4-BE49-F238E27FC236}">
                <a16:creationId xmlns:a16="http://schemas.microsoft.com/office/drawing/2014/main" id="{34AD8C07-2276-443C-86B0-B69A6F6EC9F9}"/>
              </a:ext>
            </a:extLst>
          </p:cNvPr>
          <p:cNvSpPr/>
          <p:nvPr/>
        </p:nvSpPr>
        <p:spPr>
          <a:xfrm>
            <a:off x="4430059" y="4863462"/>
            <a:ext cx="91158" cy="132136"/>
          </a:xfrm>
          <a:custGeom>
            <a:avLst/>
            <a:gdLst>
              <a:gd name="connsiteX0" fmla="*/ 91141 w 91158"/>
              <a:gd name="connsiteY0" fmla="*/ 4871 h 132136"/>
              <a:gd name="connsiteX1" fmla="*/ 23408 w 91158"/>
              <a:gd name="connsiteY1" fmla="*/ 83188 h 132136"/>
              <a:gd name="connsiteX2" fmla="*/ 40341 w 91158"/>
              <a:gd name="connsiteY2" fmla="*/ 53555 h 132136"/>
              <a:gd name="connsiteX3" fmla="*/ 124 w 91158"/>
              <a:gd name="connsiteY3" fmla="*/ 131871 h 132136"/>
              <a:gd name="connsiteX4" fmla="*/ 29758 w 91158"/>
              <a:gd name="connsiteY4" fmla="*/ 21805 h 132136"/>
              <a:gd name="connsiteX5" fmla="*/ 91141 w 91158"/>
              <a:gd name="connsiteY5" fmla="*/ 4871 h 13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8" h="132136">
                <a:moveTo>
                  <a:pt x="91141" y="4871"/>
                </a:moveTo>
                <a:cubicBezTo>
                  <a:pt x="90083" y="15102"/>
                  <a:pt x="31875" y="75074"/>
                  <a:pt x="23408" y="83188"/>
                </a:cubicBezTo>
                <a:cubicBezTo>
                  <a:pt x="14941" y="91302"/>
                  <a:pt x="44222" y="45441"/>
                  <a:pt x="40341" y="53555"/>
                </a:cubicBezTo>
                <a:cubicBezTo>
                  <a:pt x="36460" y="61669"/>
                  <a:pt x="1888" y="137163"/>
                  <a:pt x="124" y="131871"/>
                </a:cubicBezTo>
                <a:cubicBezTo>
                  <a:pt x="-1640" y="126579"/>
                  <a:pt x="15647" y="42972"/>
                  <a:pt x="29758" y="21805"/>
                </a:cubicBezTo>
                <a:cubicBezTo>
                  <a:pt x="43869" y="638"/>
                  <a:pt x="92199" y="-5360"/>
                  <a:pt x="91141" y="48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: 図形 345">
            <a:extLst>
              <a:ext uri="{FF2B5EF4-FFF2-40B4-BE49-F238E27FC236}">
                <a16:creationId xmlns:a16="http://schemas.microsoft.com/office/drawing/2014/main" id="{99DDD8B8-E0EF-4C97-9C7E-5F56F251E8A2}"/>
              </a:ext>
            </a:extLst>
          </p:cNvPr>
          <p:cNvSpPr/>
          <p:nvPr/>
        </p:nvSpPr>
        <p:spPr>
          <a:xfrm>
            <a:off x="4333221" y="4950720"/>
            <a:ext cx="811936" cy="151093"/>
          </a:xfrm>
          <a:custGeom>
            <a:avLst/>
            <a:gdLst>
              <a:gd name="connsiteX0" fmla="*/ 132946 w 811936"/>
              <a:gd name="connsiteY0" fmla="*/ 12863 h 151093"/>
              <a:gd name="connsiteX1" fmla="*/ 365779 w 811936"/>
              <a:gd name="connsiteY1" fmla="*/ 59430 h 151093"/>
              <a:gd name="connsiteX2" fmla="*/ 285346 w 811936"/>
              <a:gd name="connsiteY2" fmla="*/ 44613 h 151093"/>
              <a:gd name="connsiteX3" fmla="*/ 721379 w 811936"/>
              <a:gd name="connsiteY3" fmla="*/ 29797 h 151093"/>
              <a:gd name="connsiteX4" fmla="*/ 321329 w 811936"/>
              <a:gd name="connsiteY4" fmla="*/ 103880 h 151093"/>
              <a:gd name="connsiteX5" fmla="*/ 746779 w 811936"/>
              <a:gd name="connsiteY5" fmla="*/ 76363 h 151093"/>
              <a:gd name="connsiteX6" fmla="*/ 700212 w 811936"/>
              <a:gd name="connsiteY6" fmla="*/ 89063 h 151093"/>
              <a:gd name="connsiteX7" fmla="*/ 647296 w 811936"/>
              <a:gd name="connsiteY7" fmla="*/ 101763 h 151093"/>
              <a:gd name="connsiteX8" fmla="*/ 808162 w 811936"/>
              <a:gd name="connsiteY8" fmla="*/ 150447 h 151093"/>
              <a:gd name="connsiteX9" fmla="*/ 458912 w 811936"/>
              <a:gd name="connsiteY9" fmla="*/ 129280 h 151093"/>
              <a:gd name="connsiteX10" fmla="*/ 319212 w 811936"/>
              <a:gd name="connsiteY10" fmla="*/ 122930 h 151093"/>
              <a:gd name="connsiteX11" fmla="*/ 477962 w 811936"/>
              <a:gd name="connsiteY11" fmla="*/ 146213 h 151093"/>
              <a:gd name="connsiteX12" fmla="*/ 168929 w 811936"/>
              <a:gd name="connsiteY12" fmla="*/ 127163 h 151093"/>
              <a:gd name="connsiteX13" fmla="*/ 162579 w 811936"/>
              <a:gd name="connsiteY13" fmla="*/ 127163 h 151093"/>
              <a:gd name="connsiteX14" fmla="*/ 253596 w 811936"/>
              <a:gd name="connsiteY14" fmla="*/ 114463 h 151093"/>
              <a:gd name="connsiteX15" fmla="*/ 113896 w 811936"/>
              <a:gd name="connsiteY15" fmla="*/ 78480 h 151093"/>
              <a:gd name="connsiteX16" fmla="*/ 1712 w 811936"/>
              <a:gd name="connsiteY16" fmla="*/ 163 h 151093"/>
              <a:gd name="connsiteX17" fmla="*/ 202796 w 811936"/>
              <a:gd name="connsiteY17" fmla="*/ 57313 h 151093"/>
              <a:gd name="connsiteX18" fmla="*/ 132946 w 811936"/>
              <a:gd name="connsiteY18" fmla="*/ 12863 h 15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1936" h="151093">
                <a:moveTo>
                  <a:pt x="132946" y="12863"/>
                </a:moveTo>
                <a:cubicBezTo>
                  <a:pt x="160110" y="13216"/>
                  <a:pt x="340379" y="54138"/>
                  <a:pt x="365779" y="59430"/>
                </a:cubicBezTo>
                <a:cubicBezTo>
                  <a:pt x="391179" y="64722"/>
                  <a:pt x="226079" y="49552"/>
                  <a:pt x="285346" y="44613"/>
                </a:cubicBezTo>
                <a:cubicBezTo>
                  <a:pt x="344613" y="39674"/>
                  <a:pt x="715382" y="19919"/>
                  <a:pt x="721379" y="29797"/>
                </a:cubicBezTo>
                <a:cubicBezTo>
                  <a:pt x="727376" y="39675"/>
                  <a:pt x="317096" y="96119"/>
                  <a:pt x="321329" y="103880"/>
                </a:cubicBezTo>
                <a:cubicBezTo>
                  <a:pt x="325562" y="111641"/>
                  <a:pt x="683632" y="78832"/>
                  <a:pt x="746779" y="76363"/>
                </a:cubicBezTo>
                <a:cubicBezTo>
                  <a:pt x="809926" y="73894"/>
                  <a:pt x="716793" y="84830"/>
                  <a:pt x="700212" y="89063"/>
                </a:cubicBezTo>
                <a:cubicBezTo>
                  <a:pt x="683632" y="93296"/>
                  <a:pt x="629304" y="91532"/>
                  <a:pt x="647296" y="101763"/>
                </a:cubicBezTo>
                <a:cubicBezTo>
                  <a:pt x="665288" y="111994"/>
                  <a:pt x="839559" y="145861"/>
                  <a:pt x="808162" y="150447"/>
                </a:cubicBezTo>
                <a:cubicBezTo>
                  <a:pt x="776765" y="155033"/>
                  <a:pt x="540404" y="133866"/>
                  <a:pt x="458912" y="129280"/>
                </a:cubicBezTo>
                <a:cubicBezTo>
                  <a:pt x="377420" y="124694"/>
                  <a:pt x="316037" y="120108"/>
                  <a:pt x="319212" y="122930"/>
                </a:cubicBezTo>
                <a:cubicBezTo>
                  <a:pt x="322387" y="125752"/>
                  <a:pt x="503009" y="145508"/>
                  <a:pt x="477962" y="146213"/>
                </a:cubicBezTo>
                <a:cubicBezTo>
                  <a:pt x="452915" y="146918"/>
                  <a:pt x="221493" y="130338"/>
                  <a:pt x="168929" y="127163"/>
                </a:cubicBezTo>
                <a:cubicBezTo>
                  <a:pt x="116365" y="123988"/>
                  <a:pt x="148468" y="129280"/>
                  <a:pt x="162579" y="127163"/>
                </a:cubicBezTo>
                <a:cubicBezTo>
                  <a:pt x="176690" y="125046"/>
                  <a:pt x="261710" y="122577"/>
                  <a:pt x="253596" y="114463"/>
                </a:cubicBezTo>
                <a:cubicBezTo>
                  <a:pt x="245482" y="106349"/>
                  <a:pt x="155877" y="97530"/>
                  <a:pt x="113896" y="78480"/>
                </a:cubicBezTo>
                <a:cubicBezTo>
                  <a:pt x="71915" y="59430"/>
                  <a:pt x="-13105" y="3691"/>
                  <a:pt x="1712" y="163"/>
                </a:cubicBezTo>
                <a:cubicBezTo>
                  <a:pt x="16529" y="-3365"/>
                  <a:pt x="178102" y="51316"/>
                  <a:pt x="202796" y="57313"/>
                </a:cubicBezTo>
                <a:cubicBezTo>
                  <a:pt x="227490" y="63310"/>
                  <a:pt x="105782" y="12510"/>
                  <a:pt x="132946" y="128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: 図形 346">
            <a:extLst>
              <a:ext uri="{FF2B5EF4-FFF2-40B4-BE49-F238E27FC236}">
                <a16:creationId xmlns:a16="http://schemas.microsoft.com/office/drawing/2014/main" id="{C7706913-F433-4DC1-8A86-C8AFA4E8850D}"/>
              </a:ext>
            </a:extLst>
          </p:cNvPr>
          <p:cNvSpPr/>
          <p:nvPr/>
        </p:nvSpPr>
        <p:spPr>
          <a:xfrm>
            <a:off x="4340845" y="4561417"/>
            <a:ext cx="636619" cy="281168"/>
          </a:xfrm>
          <a:custGeom>
            <a:avLst/>
            <a:gdLst>
              <a:gd name="connsiteX0" fmla="*/ 21605 w 636619"/>
              <a:gd name="connsiteY0" fmla="*/ 190500 h 281168"/>
              <a:gd name="connsiteX1" fmla="*/ 72405 w 636619"/>
              <a:gd name="connsiteY1" fmla="*/ 152400 h 281168"/>
              <a:gd name="connsiteX2" fmla="*/ 214222 w 636619"/>
              <a:gd name="connsiteY2" fmla="*/ 42333 h 281168"/>
              <a:gd name="connsiteX3" fmla="*/ 182472 w 636619"/>
              <a:gd name="connsiteY3" fmla="*/ 93133 h 281168"/>
              <a:gd name="connsiteX4" fmla="*/ 485155 w 636619"/>
              <a:gd name="connsiteY4" fmla="*/ 6350 h 281168"/>
              <a:gd name="connsiteX5" fmla="*/ 463988 w 636619"/>
              <a:gd name="connsiteY5" fmla="*/ 10583 h 281168"/>
              <a:gd name="connsiteX6" fmla="*/ 635438 w 636619"/>
              <a:gd name="connsiteY6" fmla="*/ 42333 h 281168"/>
              <a:gd name="connsiteX7" fmla="*/ 364505 w 636619"/>
              <a:gd name="connsiteY7" fmla="*/ 52916 h 281168"/>
              <a:gd name="connsiteX8" fmla="*/ 178238 w 636619"/>
              <a:gd name="connsiteY8" fmla="*/ 112183 h 281168"/>
              <a:gd name="connsiteX9" fmla="*/ 8905 w 636619"/>
              <a:gd name="connsiteY9" fmla="*/ 279400 h 281168"/>
              <a:gd name="connsiteX10" fmla="*/ 21605 w 636619"/>
              <a:gd name="connsiteY10" fmla="*/ 190500 h 28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6619" h="281168">
                <a:moveTo>
                  <a:pt x="21605" y="190500"/>
                </a:moveTo>
                <a:cubicBezTo>
                  <a:pt x="32188" y="169333"/>
                  <a:pt x="72405" y="152400"/>
                  <a:pt x="72405" y="152400"/>
                </a:cubicBezTo>
                <a:cubicBezTo>
                  <a:pt x="104508" y="127706"/>
                  <a:pt x="195878" y="52211"/>
                  <a:pt x="214222" y="42333"/>
                </a:cubicBezTo>
                <a:cubicBezTo>
                  <a:pt x="232567" y="32455"/>
                  <a:pt x="137317" y="99130"/>
                  <a:pt x="182472" y="93133"/>
                </a:cubicBezTo>
                <a:cubicBezTo>
                  <a:pt x="227627" y="87136"/>
                  <a:pt x="438236" y="20108"/>
                  <a:pt x="485155" y="6350"/>
                </a:cubicBezTo>
                <a:cubicBezTo>
                  <a:pt x="532074" y="-7408"/>
                  <a:pt x="438941" y="4586"/>
                  <a:pt x="463988" y="10583"/>
                </a:cubicBezTo>
                <a:cubicBezTo>
                  <a:pt x="489035" y="16580"/>
                  <a:pt x="652018" y="35278"/>
                  <a:pt x="635438" y="42333"/>
                </a:cubicBezTo>
                <a:cubicBezTo>
                  <a:pt x="618858" y="49388"/>
                  <a:pt x="440705" y="41274"/>
                  <a:pt x="364505" y="52916"/>
                </a:cubicBezTo>
                <a:cubicBezTo>
                  <a:pt x="288305" y="64558"/>
                  <a:pt x="237505" y="74436"/>
                  <a:pt x="178238" y="112183"/>
                </a:cubicBezTo>
                <a:cubicBezTo>
                  <a:pt x="118971" y="149930"/>
                  <a:pt x="30777" y="264583"/>
                  <a:pt x="8905" y="279400"/>
                </a:cubicBezTo>
                <a:cubicBezTo>
                  <a:pt x="-12967" y="294217"/>
                  <a:pt x="11022" y="211667"/>
                  <a:pt x="21605" y="1905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: 図形 347">
            <a:extLst>
              <a:ext uri="{FF2B5EF4-FFF2-40B4-BE49-F238E27FC236}">
                <a16:creationId xmlns:a16="http://schemas.microsoft.com/office/drawing/2014/main" id="{7FDABA21-2C32-490D-A38A-0FD1DA06A363}"/>
              </a:ext>
            </a:extLst>
          </p:cNvPr>
          <p:cNvSpPr/>
          <p:nvPr/>
        </p:nvSpPr>
        <p:spPr>
          <a:xfrm>
            <a:off x="4490143" y="4859338"/>
            <a:ext cx="713451" cy="107565"/>
          </a:xfrm>
          <a:custGeom>
            <a:avLst/>
            <a:gdLst>
              <a:gd name="connsiteX0" fmla="*/ 40582 w 713451"/>
              <a:gd name="connsiteY0" fmla="*/ 0 h 107565"/>
              <a:gd name="connsiteX1" fmla="*/ 397770 w 713451"/>
              <a:gd name="connsiteY1" fmla="*/ 74612 h 107565"/>
              <a:gd name="connsiteX2" fmla="*/ 324745 w 713451"/>
              <a:gd name="connsiteY2" fmla="*/ 61912 h 107565"/>
              <a:gd name="connsiteX3" fmla="*/ 712095 w 713451"/>
              <a:gd name="connsiteY3" fmla="*/ 69850 h 107565"/>
              <a:gd name="connsiteX4" fmla="*/ 167582 w 713451"/>
              <a:gd name="connsiteY4" fmla="*/ 101600 h 107565"/>
              <a:gd name="connsiteX5" fmla="*/ 454920 w 713451"/>
              <a:gd name="connsiteY5" fmla="*/ 106362 h 107565"/>
              <a:gd name="connsiteX6" fmla="*/ 96145 w 713451"/>
              <a:gd name="connsiteY6" fmla="*/ 104775 h 107565"/>
              <a:gd name="connsiteX7" fmla="*/ 12007 w 713451"/>
              <a:gd name="connsiteY7" fmla="*/ 106362 h 107565"/>
              <a:gd name="connsiteX8" fmla="*/ 67570 w 713451"/>
              <a:gd name="connsiteY8" fmla="*/ 84137 h 107565"/>
              <a:gd name="connsiteX9" fmla="*/ 12007 w 713451"/>
              <a:gd name="connsiteY9" fmla="*/ 76200 h 107565"/>
              <a:gd name="connsiteX10" fmla="*/ 40582 w 713451"/>
              <a:gd name="connsiteY10" fmla="*/ 0 h 1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3451" h="107565">
                <a:moveTo>
                  <a:pt x="40582" y="0"/>
                </a:moveTo>
                <a:cubicBezTo>
                  <a:pt x="104876" y="-265"/>
                  <a:pt x="350410" y="64293"/>
                  <a:pt x="397770" y="74612"/>
                </a:cubicBezTo>
                <a:cubicBezTo>
                  <a:pt x="445131" y="84931"/>
                  <a:pt x="324745" y="61912"/>
                  <a:pt x="324745" y="61912"/>
                </a:cubicBezTo>
                <a:cubicBezTo>
                  <a:pt x="377132" y="61118"/>
                  <a:pt x="738289" y="63235"/>
                  <a:pt x="712095" y="69850"/>
                </a:cubicBezTo>
                <a:cubicBezTo>
                  <a:pt x="685901" y="76465"/>
                  <a:pt x="210445" y="95515"/>
                  <a:pt x="167582" y="101600"/>
                </a:cubicBezTo>
                <a:cubicBezTo>
                  <a:pt x="124719" y="107685"/>
                  <a:pt x="466826" y="105833"/>
                  <a:pt x="454920" y="106362"/>
                </a:cubicBezTo>
                <a:cubicBezTo>
                  <a:pt x="443014" y="106891"/>
                  <a:pt x="169964" y="104775"/>
                  <a:pt x="96145" y="104775"/>
                </a:cubicBezTo>
                <a:cubicBezTo>
                  <a:pt x="22326" y="104775"/>
                  <a:pt x="16769" y="109802"/>
                  <a:pt x="12007" y="106362"/>
                </a:cubicBezTo>
                <a:cubicBezTo>
                  <a:pt x="7245" y="102922"/>
                  <a:pt x="67570" y="89164"/>
                  <a:pt x="67570" y="84137"/>
                </a:cubicBezTo>
                <a:cubicBezTo>
                  <a:pt x="67570" y="79110"/>
                  <a:pt x="17828" y="85460"/>
                  <a:pt x="12007" y="76200"/>
                </a:cubicBezTo>
                <a:cubicBezTo>
                  <a:pt x="6186" y="66940"/>
                  <a:pt x="-23712" y="265"/>
                  <a:pt x="40582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: 図形 348">
            <a:extLst>
              <a:ext uri="{FF2B5EF4-FFF2-40B4-BE49-F238E27FC236}">
                <a16:creationId xmlns:a16="http://schemas.microsoft.com/office/drawing/2014/main" id="{223AB3F4-8221-47FF-8579-BA3870C98334}"/>
              </a:ext>
            </a:extLst>
          </p:cNvPr>
          <p:cNvSpPr/>
          <p:nvPr/>
        </p:nvSpPr>
        <p:spPr>
          <a:xfrm>
            <a:off x="2863791" y="4791072"/>
            <a:ext cx="498578" cy="164015"/>
          </a:xfrm>
          <a:custGeom>
            <a:avLst/>
            <a:gdLst>
              <a:gd name="connsiteX0" fmla="*/ 174684 w 498578"/>
              <a:gd name="connsiteY0" fmla="*/ 3 h 164015"/>
              <a:gd name="connsiteX1" fmla="*/ 73084 w 498578"/>
              <a:gd name="connsiteY1" fmla="*/ 92078 h 164015"/>
              <a:gd name="connsiteX2" fmla="*/ 76259 w 498578"/>
              <a:gd name="connsiteY2" fmla="*/ 98428 h 164015"/>
              <a:gd name="connsiteX3" fmla="*/ 61972 w 498578"/>
              <a:gd name="connsiteY3" fmla="*/ 115891 h 164015"/>
              <a:gd name="connsiteX4" fmla="*/ 276284 w 498578"/>
              <a:gd name="connsiteY4" fmla="*/ 160341 h 164015"/>
              <a:gd name="connsiteX5" fmla="*/ 188972 w 498578"/>
              <a:gd name="connsiteY5" fmla="*/ 160341 h 164015"/>
              <a:gd name="connsiteX6" fmla="*/ 496947 w 498578"/>
              <a:gd name="connsiteY6" fmla="*/ 150816 h 164015"/>
              <a:gd name="connsiteX7" fmla="*/ 31809 w 498578"/>
              <a:gd name="connsiteY7" fmla="*/ 149228 h 164015"/>
              <a:gd name="connsiteX8" fmla="*/ 61972 w 498578"/>
              <a:gd name="connsiteY8" fmla="*/ 142878 h 164015"/>
              <a:gd name="connsiteX9" fmla="*/ 3234 w 498578"/>
              <a:gd name="connsiteY9" fmla="*/ 88903 h 164015"/>
              <a:gd name="connsiteX10" fmla="*/ 174684 w 498578"/>
              <a:gd name="connsiteY10" fmla="*/ 3 h 16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578" h="164015">
                <a:moveTo>
                  <a:pt x="174684" y="3"/>
                </a:moveTo>
                <a:cubicBezTo>
                  <a:pt x="186326" y="532"/>
                  <a:pt x="89488" y="75674"/>
                  <a:pt x="73084" y="92078"/>
                </a:cubicBezTo>
                <a:cubicBezTo>
                  <a:pt x="56680" y="108482"/>
                  <a:pt x="78111" y="94459"/>
                  <a:pt x="76259" y="98428"/>
                </a:cubicBezTo>
                <a:cubicBezTo>
                  <a:pt x="74407" y="102397"/>
                  <a:pt x="28634" y="105572"/>
                  <a:pt x="61972" y="115891"/>
                </a:cubicBezTo>
                <a:cubicBezTo>
                  <a:pt x="95310" y="126210"/>
                  <a:pt x="255117" y="152933"/>
                  <a:pt x="276284" y="160341"/>
                </a:cubicBezTo>
                <a:cubicBezTo>
                  <a:pt x="297451" y="167749"/>
                  <a:pt x="152195" y="161928"/>
                  <a:pt x="188972" y="160341"/>
                </a:cubicBezTo>
                <a:cubicBezTo>
                  <a:pt x="225749" y="158754"/>
                  <a:pt x="523141" y="152668"/>
                  <a:pt x="496947" y="150816"/>
                </a:cubicBezTo>
                <a:cubicBezTo>
                  <a:pt x="470753" y="148964"/>
                  <a:pt x="104305" y="150551"/>
                  <a:pt x="31809" y="149228"/>
                </a:cubicBezTo>
                <a:cubicBezTo>
                  <a:pt x="-40687" y="147905"/>
                  <a:pt x="66734" y="152932"/>
                  <a:pt x="61972" y="142878"/>
                </a:cubicBezTo>
                <a:cubicBezTo>
                  <a:pt x="57209" y="132824"/>
                  <a:pt x="-16080" y="114303"/>
                  <a:pt x="3234" y="88903"/>
                </a:cubicBezTo>
                <a:cubicBezTo>
                  <a:pt x="22548" y="63503"/>
                  <a:pt x="163042" y="-526"/>
                  <a:pt x="174684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: 図形 349">
            <a:extLst>
              <a:ext uri="{FF2B5EF4-FFF2-40B4-BE49-F238E27FC236}">
                <a16:creationId xmlns:a16="http://schemas.microsoft.com/office/drawing/2014/main" id="{9C1D75D8-D570-43D9-98A8-EEF2BED02D1A}"/>
              </a:ext>
            </a:extLst>
          </p:cNvPr>
          <p:cNvSpPr/>
          <p:nvPr/>
        </p:nvSpPr>
        <p:spPr>
          <a:xfrm>
            <a:off x="2764811" y="4935215"/>
            <a:ext cx="710038" cy="81766"/>
          </a:xfrm>
          <a:custGeom>
            <a:avLst/>
            <a:gdLst>
              <a:gd name="connsiteX0" fmla="*/ 2202 w 710038"/>
              <a:gd name="connsiteY0" fmla="*/ 13023 h 81766"/>
              <a:gd name="connsiteX1" fmla="*/ 265727 w 710038"/>
              <a:gd name="connsiteY1" fmla="*/ 32073 h 81766"/>
              <a:gd name="connsiteX2" fmla="*/ 248264 w 710038"/>
              <a:gd name="connsiteY2" fmla="*/ 25723 h 81766"/>
              <a:gd name="connsiteX3" fmla="*/ 546714 w 710038"/>
              <a:gd name="connsiteY3" fmla="*/ 323 h 81766"/>
              <a:gd name="connsiteX4" fmla="*/ 703877 w 710038"/>
              <a:gd name="connsiteY4" fmla="*/ 13023 h 81766"/>
              <a:gd name="connsiteX5" fmla="*/ 341927 w 710038"/>
              <a:gd name="connsiteY5" fmla="*/ 36835 h 81766"/>
              <a:gd name="connsiteX6" fmla="*/ 538777 w 710038"/>
              <a:gd name="connsiteY6" fmla="*/ 28898 h 81766"/>
              <a:gd name="connsiteX7" fmla="*/ 229214 w 710038"/>
              <a:gd name="connsiteY7" fmla="*/ 81285 h 81766"/>
              <a:gd name="connsiteX8" fmla="*/ 310177 w 710038"/>
              <a:gd name="connsiteY8" fmla="*/ 54298 h 81766"/>
              <a:gd name="connsiteX9" fmla="*/ 199052 w 710038"/>
              <a:gd name="connsiteY9" fmla="*/ 43185 h 81766"/>
              <a:gd name="connsiteX10" fmla="*/ 143489 w 710038"/>
              <a:gd name="connsiteY10" fmla="*/ 40010 h 81766"/>
              <a:gd name="connsiteX11" fmla="*/ 2202 w 710038"/>
              <a:gd name="connsiteY11" fmla="*/ 13023 h 8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0038" h="81766">
                <a:moveTo>
                  <a:pt x="2202" y="13023"/>
                </a:moveTo>
                <a:lnTo>
                  <a:pt x="265727" y="32073"/>
                </a:lnTo>
                <a:cubicBezTo>
                  <a:pt x="306737" y="34190"/>
                  <a:pt x="201433" y="31015"/>
                  <a:pt x="248264" y="25723"/>
                </a:cubicBezTo>
                <a:cubicBezTo>
                  <a:pt x="295095" y="20431"/>
                  <a:pt x="470779" y="2440"/>
                  <a:pt x="546714" y="323"/>
                </a:cubicBezTo>
                <a:cubicBezTo>
                  <a:pt x="622649" y="-1794"/>
                  <a:pt x="738008" y="6938"/>
                  <a:pt x="703877" y="13023"/>
                </a:cubicBezTo>
                <a:cubicBezTo>
                  <a:pt x="669746" y="19108"/>
                  <a:pt x="369444" y="34189"/>
                  <a:pt x="341927" y="36835"/>
                </a:cubicBezTo>
                <a:cubicBezTo>
                  <a:pt x="314410" y="39481"/>
                  <a:pt x="557562" y="21490"/>
                  <a:pt x="538777" y="28898"/>
                </a:cubicBezTo>
                <a:cubicBezTo>
                  <a:pt x="519992" y="36306"/>
                  <a:pt x="267314" y="77052"/>
                  <a:pt x="229214" y="81285"/>
                </a:cubicBezTo>
                <a:cubicBezTo>
                  <a:pt x="191114" y="85518"/>
                  <a:pt x="315204" y="60648"/>
                  <a:pt x="310177" y="54298"/>
                </a:cubicBezTo>
                <a:cubicBezTo>
                  <a:pt x="305150" y="47948"/>
                  <a:pt x="226833" y="45566"/>
                  <a:pt x="199052" y="43185"/>
                </a:cubicBezTo>
                <a:cubicBezTo>
                  <a:pt x="171271" y="40804"/>
                  <a:pt x="178414" y="43979"/>
                  <a:pt x="143489" y="40010"/>
                </a:cubicBezTo>
                <a:cubicBezTo>
                  <a:pt x="108564" y="36041"/>
                  <a:pt x="-18171" y="14346"/>
                  <a:pt x="2202" y="130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: 図形 350">
            <a:extLst>
              <a:ext uri="{FF2B5EF4-FFF2-40B4-BE49-F238E27FC236}">
                <a16:creationId xmlns:a16="http://schemas.microsoft.com/office/drawing/2014/main" id="{B76B2B89-07E2-4724-8826-B5A9DA94828D}"/>
              </a:ext>
            </a:extLst>
          </p:cNvPr>
          <p:cNvSpPr/>
          <p:nvPr/>
        </p:nvSpPr>
        <p:spPr>
          <a:xfrm>
            <a:off x="2724047" y="4970467"/>
            <a:ext cx="114456" cy="127231"/>
          </a:xfrm>
          <a:custGeom>
            <a:avLst/>
            <a:gdLst>
              <a:gd name="connsiteX0" fmla="*/ 114403 w 114456"/>
              <a:gd name="connsiteY0" fmla="*/ 1583 h 127231"/>
              <a:gd name="connsiteX1" fmla="*/ 50903 w 114456"/>
              <a:gd name="connsiteY1" fmla="*/ 44446 h 127231"/>
              <a:gd name="connsiteX2" fmla="*/ 89003 w 114456"/>
              <a:gd name="connsiteY2" fmla="*/ 80958 h 127231"/>
              <a:gd name="connsiteX3" fmla="*/ 22328 w 114456"/>
              <a:gd name="connsiteY3" fmla="*/ 112708 h 127231"/>
              <a:gd name="connsiteX4" fmla="*/ 104878 w 114456"/>
              <a:gd name="connsiteY4" fmla="*/ 122233 h 127231"/>
              <a:gd name="connsiteX5" fmla="*/ 1691 w 114456"/>
              <a:gd name="connsiteY5" fmla="*/ 123821 h 127231"/>
              <a:gd name="connsiteX6" fmla="*/ 39791 w 114456"/>
              <a:gd name="connsiteY6" fmla="*/ 76196 h 127231"/>
              <a:gd name="connsiteX7" fmla="*/ 27091 w 114456"/>
              <a:gd name="connsiteY7" fmla="*/ 47621 h 127231"/>
              <a:gd name="connsiteX8" fmla="*/ 38203 w 114456"/>
              <a:gd name="connsiteY8" fmla="*/ 14283 h 127231"/>
              <a:gd name="connsiteX9" fmla="*/ 114403 w 114456"/>
              <a:gd name="connsiteY9" fmla="*/ 1583 h 12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56" h="127231">
                <a:moveTo>
                  <a:pt x="114403" y="1583"/>
                </a:moveTo>
                <a:cubicBezTo>
                  <a:pt x="116520" y="6610"/>
                  <a:pt x="55136" y="31217"/>
                  <a:pt x="50903" y="44446"/>
                </a:cubicBezTo>
                <a:cubicBezTo>
                  <a:pt x="46670" y="57675"/>
                  <a:pt x="93765" y="69581"/>
                  <a:pt x="89003" y="80958"/>
                </a:cubicBezTo>
                <a:cubicBezTo>
                  <a:pt x="84241" y="92335"/>
                  <a:pt x="19682" y="105829"/>
                  <a:pt x="22328" y="112708"/>
                </a:cubicBezTo>
                <a:cubicBezTo>
                  <a:pt x="24974" y="119587"/>
                  <a:pt x="108317" y="120381"/>
                  <a:pt x="104878" y="122233"/>
                </a:cubicBezTo>
                <a:cubicBezTo>
                  <a:pt x="101439" y="124085"/>
                  <a:pt x="12539" y="131494"/>
                  <a:pt x="1691" y="123821"/>
                </a:cubicBezTo>
                <a:cubicBezTo>
                  <a:pt x="-9157" y="116148"/>
                  <a:pt x="35558" y="88896"/>
                  <a:pt x="39791" y="76196"/>
                </a:cubicBezTo>
                <a:cubicBezTo>
                  <a:pt x="44024" y="63496"/>
                  <a:pt x="27356" y="57940"/>
                  <a:pt x="27091" y="47621"/>
                </a:cubicBezTo>
                <a:cubicBezTo>
                  <a:pt x="26826" y="37302"/>
                  <a:pt x="25768" y="24337"/>
                  <a:pt x="38203" y="14283"/>
                </a:cubicBezTo>
                <a:cubicBezTo>
                  <a:pt x="50638" y="4229"/>
                  <a:pt x="112286" y="-3444"/>
                  <a:pt x="114403" y="15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: 図形 351">
            <a:extLst>
              <a:ext uri="{FF2B5EF4-FFF2-40B4-BE49-F238E27FC236}">
                <a16:creationId xmlns:a16="http://schemas.microsoft.com/office/drawing/2014/main" id="{C2F9D5F9-76D1-43BE-82A4-4ABC12D19268}"/>
              </a:ext>
            </a:extLst>
          </p:cNvPr>
          <p:cNvSpPr/>
          <p:nvPr/>
        </p:nvSpPr>
        <p:spPr>
          <a:xfrm>
            <a:off x="2766906" y="5027536"/>
            <a:ext cx="696452" cy="140412"/>
          </a:xfrm>
          <a:custGeom>
            <a:avLst/>
            <a:gdLst>
              <a:gd name="connsiteX0" fmla="*/ 107 w 696452"/>
              <a:gd name="connsiteY0" fmla="*/ 139777 h 140412"/>
              <a:gd name="connsiteX1" fmla="*/ 184257 w 696452"/>
              <a:gd name="connsiteY1" fmla="*/ 108027 h 140412"/>
              <a:gd name="connsiteX2" fmla="*/ 217594 w 696452"/>
              <a:gd name="connsiteY2" fmla="*/ 111202 h 140412"/>
              <a:gd name="connsiteX3" fmla="*/ 311257 w 696452"/>
              <a:gd name="connsiteY3" fmla="*/ 95327 h 140412"/>
              <a:gd name="connsiteX4" fmla="*/ 244582 w 696452"/>
              <a:gd name="connsiteY4" fmla="*/ 115964 h 140412"/>
              <a:gd name="connsiteX5" fmla="*/ 449369 w 696452"/>
              <a:gd name="connsiteY5" fmla="*/ 96914 h 140412"/>
              <a:gd name="connsiteX6" fmla="*/ 244582 w 696452"/>
              <a:gd name="connsiteY6" fmla="*/ 125489 h 140412"/>
              <a:gd name="connsiteX7" fmla="*/ 512869 w 696452"/>
              <a:gd name="connsiteY7" fmla="*/ 84214 h 140412"/>
              <a:gd name="connsiteX8" fmla="*/ 695432 w 696452"/>
              <a:gd name="connsiteY8" fmla="*/ 20714 h 140412"/>
              <a:gd name="connsiteX9" fmla="*/ 589069 w 696452"/>
              <a:gd name="connsiteY9" fmla="*/ 77 h 140412"/>
              <a:gd name="connsiteX10" fmla="*/ 639869 w 696452"/>
              <a:gd name="connsiteY10" fmla="*/ 15952 h 140412"/>
              <a:gd name="connsiteX11" fmla="*/ 438257 w 696452"/>
              <a:gd name="connsiteY11" fmla="*/ 68339 h 140412"/>
              <a:gd name="connsiteX12" fmla="*/ 312844 w 696452"/>
              <a:gd name="connsiteY12" fmla="*/ 71514 h 140412"/>
              <a:gd name="connsiteX13" fmla="*/ 392219 w 696452"/>
              <a:gd name="connsiteY13" fmla="*/ 74689 h 140412"/>
              <a:gd name="connsiteX14" fmla="*/ 249344 w 696452"/>
              <a:gd name="connsiteY14" fmla="*/ 82627 h 140412"/>
              <a:gd name="connsiteX15" fmla="*/ 158857 w 696452"/>
              <a:gd name="connsiteY15" fmla="*/ 74689 h 140412"/>
              <a:gd name="connsiteX16" fmla="*/ 107 w 696452"/>
              <a:gd name="connsiteY16" fmla="*/ 139777 h 1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6452" h="140412">
                <a:moveTo>
                  <a:pt x="107" y="139777"/>
                </a:moveTo>
                <a:cubicBezTo>
                  <a:pt x="4340" y="145333"/>
                  <a:pt x="148009" y="112789"/>
                  <a:pt x="184257" y="108027"/>
                </a:cubicBezTo>
                <a:cubicBezTo>
                  <a:pt x="220505" y="103265"/>
                  <a:pt x="196427" y="113319"/>
                  <a:pt x="217594" y="111202"/>
                </a:cubicBezTo>
                <a:cubicBezTo>
                  <a:pt x="238761" y="109085"/>
                  <a:pt x="306759" y="94533"/>
                  <a:pt x="311257" y="95327"/>
                </a:cubicBezTo>
                <a:cubicBezTo>
                  <a:pt x="315755" y="96121"/>
                  <a:pt x="221563" y="115700"/>
                  <a:pt x="244582" y="115964"/>
                </a:cubicBezTo>
                <a:cubicBezTo>
                  <a:pt x="267601" y="116228"/>
                  <a:pt x="449369" y="95327"/>
                  <a:pt x="449369" y="96914"/>
                </a:cubicBezTo>
                <a:cubicBezTo>
                  <a:pt x="449369" y="98501"/>
                  <a:pt x="233999" y="127606"/>
                  <a:pt x="244582" y="125489"/>
                </a:cubicBezTo>
                <a:cubicBezTo>
                  <a:pt x="255165" y="123372"/>
                  <a:pt x="437727" y="101676"/>
                  <a:pt x="512869" y="84214"/>
                </a:cubicBezTo>
                <a:cubicBezTo>
                  <a:pt x="588011" y="66751"/>
                  <a:pt x="682732" y="34737"/>
                  <a:pt x="695432" y="20714"/>
                </a:cubicBezTo>
                <a:cubicBezTo>
                  <a:pt x="708132" y="6691"/>
                  <a:pt x="598330" y="871"/>
                  <a:pt x="589069" y="77"/>
                </a:cubicBezTo>
                <a:cubicBezTo>
                  <a:pt x="579809" y="-717"/>
                  <a:pt x="665004" y="4575"/>
                  <a:pt x="639869" y="15952"/>
                </a:cubicBezTo>
                <a:cubicBezTo>
                  <a:pt x="614734" y="27329"/>
                  <a:pt x="492761" y="59079"/>
                  <a:pt x="438257" y="68339"/>
                </a:cubicBezTo>
                <a:cubicBezTo>
                  <a:pt x="383753" y="77599"/>
                  <a:pt x="320517" y="70456"/>
                  <a:pt x="312844" y="71514"/>
                </a:cubicBezTo>
                <a:cubicBezTo>
                  <a:pt x="305171" y="72572"/>
                  <a:pt x="402802" y="72837"/>
                  <a:pt x="392219" y="74689"/>
                </a:cubicBezTo>
                <a:cubicBezTo>
                  <a:pt x="381636" y="76541"/>
                  <a:pt x="288238" y="82627"/>
                  <a:pt x="249344" y="82627"/>
                </a:cubicBezTo>
                <a:cubicBezTo>
                  <a:pt x="210450" y="82627"/>
                  <a:pt x="200396" y="65429"/>
                  <a:pt x="158857" y="74689"/>
                </a:cubicBezTo>
                <a:cubicBezTo>
                  <a:pt x="117318" y="83949"/>
                  <a:pt x="-4126" y="134221"/>
                  <a:pt x="107" y="1397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: 図形 352">
            <a:extLst>
              <a:ext uri="{FF2B5EF4-FFF2-40B4-BE49-F238E27FC236}">
                <a16:creationId xmlns:a16="http://schemas.microsoft.com/office/drawing/2014/main" id="{2FEE101E-18AD-45C7-9149-3F963091E31C}"/>
              </a:ext>
            </a:extLst>
          </p:cNvPr>
          <p:cNvSpPr/>
          <p:nvPr/>
        </p:nvSpPr>
        <p:spPr>
          <a:xfrm>
            <a:off x="2933283" y="4949612"/>
            <a:ext cx="516355" cy="171003"/>
          </a:xfrm>
          <a:custGeom>
            <a:avLst/>
            <a:gdLst>
              <a:gd name="connsiteX0" fmla="*/ 6767 w 516355"/>
              <a:gd name="connsiteY0" fmla="*/ 144676 h 171003"/>
              <a:gd name="connsiteX1" fmla="*/ 297280 w 516355"/>
              <a:gd name="connsiteY1" fmla="*/ 76413 h 171003"/>
              <a:gd name="connsiteX2" fmla="*/ 181392 w 516355"/>
              <a:gd name="connsiteY2" fmla="*/ 79588 h 171003"/>
              <a:gd name="connsiteX3" fmla="*/ 400467 w 516355"/>
              <a:gd name="connsiteY3" fmla="*/ 24026 h 171003"/>
              <a:gd name="connsiteX4" fmla="*/ 384592 w 516355"/>
              <a:gd name="connsiteY4" fmla="*/ 39901 h 171003"/>
              <a:gd name="connsiteX5" fmla="*/ 516355 w 516355"/>
              <a:gd name="connsiteY5" fmla="*/ 213 h 171003"/>
              <a:gd name="connsiteX6" fmla="*/ 383005 w 516355"/>
              <a:gd name="connsiteY6" fmla="*/ 60538 h 171003"/>
              <a:gd name="connsiteX7" fmla="*/ 254417 w 516355"/>
              <a:gd name="connsiteY7" fmla="*/ 144676 h 171003"/>
              <a:gd name="connsiteX8" fmla="*/ 508417 w 516355"/>
              <a:gd name="connsiteY8" fmla="*/ 51013 h 171003"/>
              <a:gd name="connsiteX9" fmla="*/ 319505 w 516355"/>
              <a:gd name="connsiteY9" fmla="*/ 146263 h 171003"/>
              <a:gd name="connsiteX10" fmla="*/ 292517 w 516355"/>
              <a:gd name="connsiteY10" fmla="*/ 170076 h 171003"/>
              <a:gd name="connsiteX11" fmla="*/ 108367 w 516355"/>
              <a:gd name="connsiteY11" fmla="*/ 165313 h 171003"/>
              <a:gd name="connsiteX12" fmla="*/ 6767 w 516355"/>
              <a:gd name="connsiteY12" fmla="*/ 144676 h 1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355" h="171003">
                <a:moveTo>
                  <a:pt x="6767" y="144676"/>
                </a:moveTo>
                <a:cubicBezTo>
                  <a:pt x="38253" y="129859"/>
                  <a:pt x="268176" y="87261"/>
                  <a:pt x="297280" y="76413"/>
                </a:cubicBezTo>
                <a:cubicBezTo>
                  <a:pt x="326384" y="65565"/>
                  <a:pt x="164194" y="88319"/>
                  <a:pt x="181392" y="79588"/>
                </a:cubicBezTo>
                <a:cubicBezTo>
                  <a:pt x="198590" y="70857"/>
                  <a:pt x="366600" y="30640"/>
                  <a:pt x="400467" y="24026"/>
                </a:cubicBezTo>
                <a:cubicBezTo>
                  <a:pt x="434334" y="17411"/>
                  <a:pt x="365277" y="43870"/>
                  <a:pt x="384592" y="39901"/>
                </a:cubicBezTo>
                <a:cubicBezTo>
                  <a:pt x="403907" y="35932"/>
                  <a:pt x="516619" y="-3226"/>
                  <a:pt x="516355" y="213"/>
                </a:cubicBezTo>
                <a:cubicBezTo>
                  <a:pt x="516091" y="3652"/>
                  <a:pt x="426661" y="36461"/>
                  <a:pt x="383005" y="60538"/>
                </a:cubicBezTo>
                <a:cubicBezTo>
                  <a:pt x="339349" y="84615"/>
                  <a:pt x="233515" y="146263"/>
                  <a:pt x="254417" y="144676"/>
                </a:cubicBezTo>
                <a:cubicBezTo>
                  <a:pt x="275319" y="143089"/>
                  <a:pt x="497569" y="50749"/>
                  <a:pt x="508417" y="51013"/>
                </a:cubicBezTo>
                <a:cubicBezTo>
                  <a:pt x="519265" y="51277"/>
                  <a:pt x="355488" y="126419"/>
                  <a:pt x="319505" y="146263"/>
                </a:cubicBezTo>
                <a:cubicBezTo>
                  <a:pt x="283522" y="166107"/>
                  <a:pt x="327707" y="166901"/>
                  <a:pt x="292517" y="170076"/>
                </a:cubicBezTo>
                <a:cubicBezTo>
                  <a:pt x="257327" y="173251"/>
                  <a:pt x="155463" y="167430"/>
                  <a:pt x="108367" y="165313"/>
                </a:cubicBezTo>
                <a:cubicBezTo>
                  <a:pt x="61271" y="163196"/>
                  <a:pt x="-24719" y="159493"/>
                  <a:pt x="6767" y="1446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: 図形 353">
            <a:extLst>
              <a:ext uri="{FF2B5EF4-FFF2-40B4-BE49-F238E27FC236}">
                <a16:creationId xmlns:a16="http://schemas.microsoft.com/office/drawing/2014/main" id="{3E1F4B34-C2B7-4190-8740-6C3BE187E583}"/>
              </a:ext>
            </a:extLst>
          </p:cNvPr>
          <p:cNvSpPr/>
          <p:nvPr/>
        </p:nvSpPr>
        <p:spPr>
          <a:xfrm>
            <a:off x="2696231" y="4936071"/>
            <a:ext cx="418676" cy="160646"/>
          </a:xfrm>
          <a:custGeom>
            <a:avLst/>
            <a:gdLst>
              <a:gd name="connsiteX0" fmla="*/ 169207 w 418676"/>
              <a:gd name="connsiteY0" fmla="*/ 2642 h 160646"/>
              <a:gd name="connsiteX1" fmla="*/ 86657 w 418676"/>
              <a:gd name="connsiteY1" fmla="*/ 67729 h 160646"/>
              <a:gd name="connsiteX2" fmla="*/ 239057 w 418676"/>
              <a:gd name="connsiteY2" fmla="*/ 143929 h 160646"/>
              <a:gd name="connsiteX3" fmla="*/ 126344 w 418676"/>
              <a:gd name="connsiteY3" fmla="*/ 121704 h 160646"/>
              <a:gd name="connsiteX4" fmla="*/ 418444 w 418676"/>
              <a:gd name="connsiteY4" fmla="*/ 120117 h 160646"/>
              <a:gd name="connsiteX5" fmla="*/ 172382 w 418676"/>
              <a:gd name="connsiteY5" fmla="*/ 159804 h 160646"/>
              <a:gd name="connsiteX6" fmla="*/ 4107 w 418676"/>
              <a:gd name="connsiteY6" fmla="*/ 77254 h 160646"/>
              <a:gd name="connsiteX7" fmla="*/ 48557 w 418676"/>
              <a:gd name="connsiteY7" fmla="*/ 5817 h 160646"/>
              <a:gd name="connsiteX8" fmla="*/ 12044 w 418676"/>
              <a:gd name="connsiteY8" fmla="*/ 12167 h 160646"/>
              <a:gd name="connsiteX9" fmla="*/ 169207 w 418676"/>
              <a:gd name="connsiteY9" fmla="*/ 2642 h 16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676" h="160646">
                <a:moveTo>
                  <a:pt x="169207" y="2642"/>
                </a:moveTo>
                <a:cubicBezTo>
                  <a:pt x="181642" y="11902"/>
                  <a:pt x="75015" y="44181"/>
                  <a:pt x="86657" y="67729"/>
                </a:cubicBezTo>
                <a:cubicBezTo>
                  <a:pt x="98299" y="91277"/>
                  <a:pt x="232442" y="134933"/>
                  <a:pt x="239057" y="143929"/>
                </a:cubicBezTo>
                <a:cubicBezTo>
                  <a:pt x="245672" y="152925"/>
                  <a:pt x="96446" y="125673"/>
                  <a:pt x="126344" y="121704"/>
                </a:cubicBezTo>
                <a:cubicBezTo>
                  <a:pt x="156242" y="117735"/>
                  <a:pt x="410771" y="113767"/>
                  <a:pt x="418444" y="120117"/>
                </a:cubicBezTo>
                <a:cubicBezTo>
                  <a:pt x="426117" y="126467"/>
                  <a:pt x="241438" y="166948"/>
                  <a:pt x="172382" y="159804"/>
                </a:cubicBezTo>
                <a:cubicBezTo>
                  <a:pt x="103326" y="152660"/>
                  <a:pt x="24744" y="102918"/>
                  <a:pt x="4107" y="77254"/>
                </a:cubicBezTo>
                <a:cubicBezTo>
                  <a:pt x="-16530" y="51590"/>
                  <a:pt x="47234" y="16665"/>
                  <a:pt x="48557" y="5817"/>
                </a:cubicBezTo>
                <a:cubicBezTo>
                  <a:pt x="49880" y="-5031"/>
                  <a:pt x="-4625" y="12961"/>
                  <a:pt x="12044" y="12167"/>
                </a:cubicBezTo>
                <a:cubicBezTo>
                  <a:pt x="28713" y="11373"/>
                  <a:pt x="156772" y="-6618"/>
                  <a:pt x="169207" y="26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: 図形 354">
            <a:extLst>
              <a:ext uri="{FF2B5EF4-FFF2-40B4-BE49-F238E27FC236}">
                <a16:creationId xmlns:a16="http://schemas.microsoft.com/office/drawing/2014/main" id="{E06F37F9-ABBA-485F-A63E-A811325E2B9C}"/>
              </a:ext>
            </a:extLst>
          </p:cNvPr>
          <p:cNvSpPr/>
          <p:nvPr/>
        </p:nvSpPr>
        <p:spPr>
          <a:xfrm>
            <a:off x="4975478" y="3067736"/>
            <a:ext cx="821581" cy="1363646"/>
          </a:xfrm>
          <a:custGeom>
            <a:avLst/>
            <a:gdLst>
              <a:gd name="connsiteX0" fmla="*/ 265389 w 821581"/>
              <a:gd name="connsiteY0" fmla="*/ 128431 h 1363646"/>
              <a:gd name="connsiteX1" fmla="*/ 612522 w 821581"/>
              <a:gd name="connsiteY1" fmla="*/ 560231 h 1363646"/>
              <a:gd name="connsiteX2" fmla="*/ 565955 w 821581"/>
              <a:gd name="connsiteY2" fmla="*/ 479797 h 1363646"/>
              <a:gd name="connsiteX3" fmla="*/ 464355 w 821581"/>
              <a:gd name="connsiteY3" fmla="*/ 958164 h 1363646"/>
              <a:gd name="connsiteX4" fmla="*/ 502455 w 821581"/>
              <a:gd name="connsiteY4" fmla="*/ 860797 h 1363646"/>
              <a:gd name="connsiteX5" fmla="*/ 659089 w 821581"/>
              <a:gd name="connsiteY5" fmla="*/ 1360331 h 1363646"/>
              <a:gd name="connsiteX6" fmla="*/ 565955 w 821581"/>
              <a:gd name="connsiteY6" fmla="*/ 1013197 h 1363646"/>
              <a:gd name="connsiteX7" fmla="*/ 760689 w 821581"/>
              <a:gd name="connsiteY7" fmla="*/ 1360331 h 1363646"/>
              <a:gd name="connsiteX8" fmla="*/ 709889 w 821581"/>
              <a:gd name="connsiteY8" fmla="*/ 754964 h 1363646"/>
              <a:gd name="connsiteX9" fmla="*/ 722589 w 821581"/>
              <a:gd name="connsiteY9" fmla="*/ 932764 h 1363646"/>
              <a:gd name="connsiteX10" fmla="*/ 578655 w 821581"/>
              <a:gd name="connsiteY10" fmla="*/ 386664 h 1363646"/>
              <a:gd name="connsiteX11" fmla="*/ 819955 w 821581"/>
              <a:gd name="connsiteY11" fmla="*/ 640664 h 1363646"/>
              <a:gd name="connsiteX12" fmla="*/ 434722 w 821581"/>
              <a:gd name="connsiteY12" fmla="*/ 255431 h 1363646"/>
              <a:gd name="connsiteX13" fmla="*/ 557489 w 821581"/>
              <a:gd name="connsiteY13" fmla="*/ 285064 h 1363646"/>
              <a:gd name="connsiteX14" fmla="*/ 7155 w 821581"/>
              <a:gd name="connsiteY14" fmla="*/ 5664 h 1363646"/>
              <a:gd name="connsiteX15" fmla="*/ 265389 w 821581"/>
              <a:gd name="connsiteY15" fmla="*/ 128431 h 13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1581" h="1363646">
                <a:moveTo>
                  <a:pt x="265389" y="128431"/>
                </a:moveTo>
                <a:cubicBezTo>
                  <a:pt x="366284" y="220859"/>
                  <a:pt x="562428" y="501670"/>
                  <a:pt x="612522" y="560231"/>
                </a:cubicBezTo>
                <a:cubicBezTo>
                  <a:pt x="662616" y="618792"/>
                  <a:pt x="590650" y="413475"/>
                  <a:pt x="565955" y="479797"/>
                </a:cubicBezTo>
                <a:cubicBezTo>
                  <a:pt x="541261" y="546119"/>
                  <a:pt x="474938" y="894664"/>
                  <a:pt x="464355" y="958164"/>
                </a:cubicBezTo>
                <a:cubicBezTo>
                  <a:pt x="453772" y="1021664"/>
                  <a:pt x="469999" y="793769"/>
                  <a:pt x="502455" y="860797"/>
                </a:cubicBezTo>
                <a:cubicBezTo>
                  <a:pt x="534911" y="927825"/>
                  <a:pt x="648506" y="1334931"/>
                  <a:pt x="659089" y="1360331"/>
                </a:cubicBezTo>
                <a:cubicBezTo>
                  <a:pt x="669672" y="1385731"/>
                  <a:pt x="549022" y="1013197"/>
                  <a:pt x="565955" y="1013197"/>
                </a:cubicBezTo>
                <a:cubicBezTo>
                  <a:pt x="582888" y="1013197"/>
                  <a:pt x="736700" y="1403370"/>
                  <a:pt x="760689" y="1360331"/>
                </a:cubicBezTo>
                <a:cubicBezTo>
                  <a:pt x="784678" y="1317292"/>
                  <a:pt x="716239" y="826225"/>
                  <a:pt x="709889" y="754964"/>
                </a:cubicBezTo>
                <a:cubicBezTo>
                  <a:pt x="703539" y="683703"/>
                  <a:pt x="744461" y="994147"/>
                  <a:pt x="722589" y="932764"/>
                </a:cubicBezTo>
                <a:cubicBezTo>
                  <a:pt x="700717" y="871381"/>
                  <a:pt x="562427" y="435347"/>
                  <a:pt x="578655" y="386664"/>
                </a:cubicBezTo>
                <a:cubicBezTo>
                  <a:pt x="594883" y="337981"/>
                  <a:pt x="843944" y="662536"/>
                  <a:pt x="819955" y="640664"/>
                </a:cubicBezTo>
                <a:cubicBezTo>
                  <a:pt x="795966" y="618792"/>
                  <a:pt x="478466" y="314698"/>
                  <a:pt x="434722" y="255431"/>
                </a:cubicBezTo>
                <a:cubicBezTo>
                  <a:pt x="390978" y="196164"/>
                  <a:pt x="628750" y="326692"/>
                  <a:pt x="557489" y="285064"/>
                </a:cubicBezTo>
                <a:cubicBezTo>
                  <a:pt x="486228" y="243436"/>
                  <a:pt x="55133" y="29653"/>
                  <a:pt x="7155" y="5664"/>
                </a:cubicBezTo>
                <a:cubicBezTo>
                  <a:pt x="-40823" y="-18325"/>
                  <a:pt x="164494" y="36003"/>
                  <a:pt x="265389" y="1284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: 図形 355">
            <a:extLst>
              <a:ext uri="{FF2B5EF4-FFF2-40B4-BE49-F238E27FC236}">
                <a16:creationId xmlns:a16="http://schemas.microsoft.com/office/drawing/2014/main" id="{D318A6BE-1E28-44E1-BCC4-F81620EB86DD}"/>
              </a:ext>
            </a:extLst>
          </p:cNvPr>
          <p:cNvSpPr/>
          <p:nvPr/>
        </p:nvSpPr>
        <p:spPr>
          <a:xfrm>
            <a:off x="5994100" y="5100319"/>
            <a:ext cx="317727" cy="1301878"/>
          </a:xfrm>
          <a:custGeom>
            <a:avLst/>
            <a:gdLst>
              <a:gd name="connsiteX0" fmla="*/ 193340 w 317727"/>
              <a:gd name="connsiteY0" fmla="*/ 1 h 1301878"/>
              <a:gd name="connsiteX1" fmla="*/ 30780 w 317727"/>
              <a:gd name="connsiteY1" fmla="*/ 335281 h 1301878"/>
              <a:gd name="connsiteX2" fmla="*/ 61260 w 317727"/>
              <a:gd name="connsiteY2" fmla="*/ 309881 h 1301878"/>
              <a:gd name="connsiteX3" fmla="*/ 300 w 317727"/>
              <a:gd name="connsiteY3" fmla="*/ 772161 h 1301878"/>
              <a:gd name="connsiteX4" fmla="*/ 91740 w 317727"/>
              <a:gd name="connsiteY4" fmla="*/ 497841 h 1301878"/>
              <a:gd name="connsiteX5" fmla="*/ 10460 w 317727"/>
              <a:gd name="connsiteY5" fmla="*/ 1300481 h 1301878"/>
              <a:gd name="connsiteX6" fmla="*/ 274620 w 317727"/>
              <a:gd name="connsiteY6" fmla="*/ 269241 h 1301878"/>
              <a:gd name="connsiteX7" fmla="*/ 310180 w 317727"/>
              <a:gd name="connsiteY7" fmla="*/ 330201 h 1301878"/>
              <a:gd name="connsiteX8" fmla="*/ 193340 w 317727"/>
              <a:gd name="connsiteY8" fmla="*/ 1 h 130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27" h="1301878">
                <a:moveTo>
                  <a:pt x="193340" y="1"/>
                </a:moveTo>
                <a:cubicBezTo>
                  <a:pt x="146773" y="848"/>
                  <a:pt x="52793" y="283634"/>
                  <a:pt x="30780" y="335281"/>
                </a:cubicBezTo>
                <a:cubicBezTo>
                  <a:pt x="8767" y="386928"/>
                  <a:pt x="66340" y="237068"/>
                  <a:pt x="61260" y="309881"/>
                </a:cubicBezTo>
                <a:cubicBezTo>
                  <a:pt x="56180" y="382694"/>
                  <a:pt x="-4780" y="740834"/>
                  <a:pt x="300" y="772161"/>
                </a:cubicBezTo>
                <a:cubicBezTo>
                  <a:pt x="5380" y="803488"/>
                  <a:pt x="90047" y="409788"/>
                  <a:pt x="91740" y="497841"/>
                </a:cubicBezTo>
                <a:cubicBezTo>
                  <a:pt x="93433" y="585894"/>
                  <a:pt x="-20020" y="1338581"/>
                  <a:pt x="10460" y="1300481"/>
                </a:cubicBezTo>
                <a:cubicBezTo>
                  <a:pt x="40940" y="1262381"/>
                  <a:pt x="224667" y="430954"/>
                  <a:pt x="274620" y="269241"/>
                </a:cubicBezTo>
                <a:cubicBezTo>
                  <a:pt x="324573" y="107528"/>
                  <a:pt x="322880" y="371688"/>
                  <a:pt x="310180" y="330201"/>
                </a:cubicBezTo>
                <a:cubicBezTo>
                  <a:pt x="297480" y="288714"/>
                  <a:pt x="239907" y="-846"/>
                  <a:pt x="193340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: 図形 356">
            <a:extLst>
              <a:ext uri="{FF2B5EF4-FFF2-40B4-BE49-F238E27FC236}">
                <a16:creationId xmlns:a16="http://schemas.microsoft.com/office/drawing/2014/main" id="{79AF387E-855D-4502-8D16-8E6922235F72}"/>
              </a:ext>
            </a:extLst>
          </p:cNvPr>
          <p:cNvSpPr/>
          <p:nvPr/>
        </p:nvSpPr>
        <p:spPr>
          <a:xfrm>
            <a:off x="4728562" y="5899964"/>
            <a:ext cx="364222" cy="486456"/>
          </a:xfrm>
          <a:custGeom>
            <a:avLst/>
            <a:gdLst>
              <a:gd name="connsiteX0" fmla="*/ 5998 w 364222"/>
              <a:gd name="connsiteY0" fmla="*/ 2996 h 486456"/>
              <a:gd name="connsiteX1" fmla="*/ 244758 w 364222"/>
              <a:gd name="connsiteY1" fmla="*/ 221436 h 486456"/>
              <a:gd name="connsiteX2" fmla="*/ 285398 w 364222"/>
              <a:gd name="connsiteY2" fmla="*/ 262076 h 486456"/>
              <a:gd name="connsiteX3" fmla="*/ 346358 w 364222"/>
              <a:gd name="connsiteY3" fmla="*/ 389076 h 486456"/>
              <a:gd name="connsiteX4" fmla="*/ 361598 w 364222"/>
              <a:gd name="connsiteY4" fmla="*/ 485596 h 486456"/>
              <a:gd name="connsiteX5" fmla="*/ 300638 w 364222"/>
              <a:gd name="connsiteY5" fmla="*/ 333196 h 486456"/>
              <a:gd name="connsiteX6" fmla="*/ 21238 w 364222"/>
              <a:gd name="connsiteY6" fmla="*/ 94436 h 486456"/>
              <a:gd name="connsiteX7" fmla="*/ 66958 w 364222"/>
              <a:gd name="connsiteY7" fmla="*/ 94436 h 486456"/>
              <a:gd name="connsiteX8" fmla="*/ 5998 w 364222"/>
              <a:gd name="connsiteY8" fmla="*/ 2996 h 48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222" h="486456">
                <a:moveTo>
                  <a:pt x="5998" y="2996"/>
                </a:moveTo>
                <a:cubicBezTo>
                  <a:pt x="35631" y="24163"/>
                  <a:pt x="198191" y="178256"/>
                  <a:pt x="244758" y="221436"/>
                </a:cubicBezTo>
                <a:cubicBezTo>
                  <a:pt x="291325" y="264616"/>
                  <a:pt x="268465" y="234136"/>
                  <a:pt x="285398" y="262076"/>
                </a:cubicBezTo>
                <a:cubicBezTo>
                  <a:pt x="302331" y="290016"/>
                  <a:pt x="333658" y="351823"/>
                  <a:pt x="346358" y="389076"/>
                </a:cubicBezTo>
                <a:cubicBezTo>
                  <a:pt x="359058" y="426329"/>
                  <a:pt x="369218" y="494909"/>
                  <a:pt x="361598" y="485596"/>
                </a:cubicBezTo>
                <a:cubicBezTo>
                  <a:pt x="353978" y="476283"/>
                  <a:pt x="357365" y="398389"/>
                  <a:pt x="300638" y="333196"/>
                </a:cubicBezTo>
                <a:cubicBezTo>
                  <a:pt x="243911" y="268003"/>
                  <a:pt x="60185" y="134229"/>
                  <a:pt x="21238" y="94436"/>
                </a:cubicBezTo>
                <a:cubicBezTo>
                  <a:pt x="-17709" y="54643"/>
                  <a:pt x="67805" y="109676"/>
                  <a:pt x="66958" y="94436"/>
                </a:cubicBezTo>
                <a:cubicBezTo>
                  <a:pt x="66111" y="79196"/>
                  <a:pt x="-23635" y="-18171"/>
                  <a:pt x="5998" y="29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: 図形 357">
            <a:extLst>
              <a:ext uri="{FF2B5EF4-FFF2-40B4-BE49-F238E27FC236}">
                <a16:creationId xmlns:a16="http://schemas.microsoft.com/office/drawing/2014/main" id="{B1C32C4B-4F57-4042-B208-19DD1F55A267}"/>
              </a:ext>
            </a:extLst>
          </p:cNvPr>
          <p:cNvSpPr/>
          <p:nvPr/>
        </p:nvSpPr>
        <p:spPr>
          <a:xfrm>
            <a:off x="2944317" y="5974068"/>
            <a:ext cx="286692" cy="309951"/>
          </a:xfrm>
          <a:custGeom>
            <a:avLst/>
            <a:gdLst>
              <a:gd name="connsiteX0" fmla="*/ 286563 w 286692"/>
              <a:gd name="connsiteY0" fmla="*/ 12 h 309951"/>
              <a:gd name="connsiteX1" fmla="*/ 12243 w 286692"/>
              <a:gd name="connsiteY1" fmla="*/ 218452 h 309951"/>
              <a:gd name="connsiteX2" fmla="*/ 47803 w 286692"/>
              <a:gd name="connsiteY2" fmla="*/ 309892 h 309951"/>
              <a:gd name="connsiteX3" fmla="*/ 47803 w 286692"/>
              <a:gd name="connsiteY3" fmla="*/ 228612 h 309951"/>
              <a:gd name="connsiteX4" fmla="*/ 286563 w 286692"/>
              <a:gd name="connsiteY4" fmla="*/ 12 h 30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692" h="309951">
                <a:moveTo>
                  <a:pt x="286563" y="12"/>
                </a:moveTo>
                <a:cubicBezTo>
                  <a:pt x="280636" y="-1681"/>
                  <a:pt x="52036" y="166805"/>
                  <a:pt x="12243" y="218452"/>
                </a:cubicBezTo>
                <a:cubicBezTo>
                  <a:pt x="-27550" y="270099"/>
                  <a:pt x="41876" y="308199"/>
                  <a:pt x="47803" y="309892"/>
                </a:cubicBezTo>
                <a:cubicBezTo>
                  <a:pt x="53730" y="311585"/>
                  <a:pt x="2930" y="276872"/>
                  <a:pt x="47803" y="228612"/>
                </a:cubicBezTo>
                <a:cubicBezTo>
                  <a:pt x="92676" y="180352"/>
                  <a:pt x="292490" y="1705"/>
                  <a:pt x="286563" y="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: 図形 358">
            <a:extLst>
              <a:ext uri="{FF2B5EF4-FFF2-40B4-BE49-F238E27FC236}">
                <a16:creationId xmlns:a16="http://schemas.microsoft.com/office/drawing/2014/main" id="{A366A962-A0CC-4EFA-848B-FCFFBDBA2465}"/>
              </a:ext>
            </a:extLst>
          </p:cNvPr>
          <p:cNvSpPr/>
          <p:nvPr/>
        </p:nvSpPr>
        <p:spPr>
          <a:xfrm>
            <a:off x="3205434" y="6281890"/>
            <a:ext cx="775570" cy="307709"/>
          </a:xfrm>
          <a:custGeom>
            <a:avLst/>
            <a:gdLst>
              <a:gd name="connsiteX0" fmla="*/ 6079 w 775570"/>
              <a:gd name="connsiteY0" fmla="*/ 185585 h 307709"/>
              <a:gd name="connsiteX1" fmla="*/ 304529 w 775570"/>
              <a:gd name="connsiteY1" fmla="*/ 36360 h 307709"/>
              <a:gd name="connsiteX2" fmla="*/ 283891 w 775570"/>
              <a:gd name="connsiteY2" fmla="*/ 39535 h 307709"/>
              <a:gd name="connsiteX3" fmla="*/ 518841 w 775570"/>
              <a:gd name="connsiteY3" fmla="*/ 3023 h 307709"/>
              <a:gd name="connsiteX4" fmla="*/ 447404 w 775570"/>
              <a:gd name="connsiteY4" fmla="*/ 3023 h 307709"/>
              <a:gd name="connsiteX5" fmla="*/ 650604 w 775570"/>
              <a:gd name="connsiteY5" fmla="*/ 10960 h 307709"/>
              <a:gd name="connsiteX6" fmla="*/ 561704 w 775570"/>
              <a:gd name="connsiteY6" fmla="*/ 22073 h 307709"/>
              <a:gd name="connsiteX7" fmla="*/ 599804 w 775570"/>
              <a:gd name="connsiteY7" fmla="*/ 26835 h 307709"/>
              <a:gd name="connsiteX8" fmla="*/ 720454 w 775570"/>
              <a:gd name="connsiteY8" fmla="*/ 71285 h 307709"/>
              <a:gd name="connsiteX9" fmla="*/ 618854 w 775570"/>
              <a:gd name="connsiteY9" fmla="*/ 53823 h 307709"/>
              <a:gd name="connsiteX10" fmla="*/ 718866 w 775570"/>
              <a:gd name="connsiteY10" fmla="*/ 76048 h 307709"/>
              <a:gd name="connsiteX11" fmla="*/ 612504 w 775570"/>
              <a:gd name="connsiteY11" fmla="*/ 88748 h 307709"/>
              <a:gd name="connsiteX12" fmla="*/ 772841 w 775570"/>
              <a:gd name="connsiteY12" fmla="*/ 115735 h 307709"/>
              <a:gd name="connsiteX13" fmla="*/ 452166 w 775570"/>
              <a:gd name="connsiteY13" fmla="*/ 130023 h 307709"/>
              <a:gd name="connsiteX14" fmla="*/ 185466 w 775570"/>
              <a:gd name="connsiteY14" fmla="*/ 161773 h 307709"/>
              <a:gd name="connsiteX15" fmla="*/ 28304 w 775570"/>
              <a:gd name="connsiteY15" fmla="*/ 250673 h 307709"/>
              <a:gd name="connsiteX16" fmla="*/ 99741 w 775570"/>
              <a:gd name="connsiteY16" fmla="*/ 306235 h 307709"/>
              <a:gd name="connsiteX17" fmla="*/ 6079 w 775570"/>
              <a:gd name="connsiteY17" fmla="*/ 185585 h 30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75570" h="307709">
                <a:moveTo>
                  <a:pt x="6079" y="185585"/>
                </a:moveTo>
                <a:cubicBezTo>
                  <a:pt x="40210" y="140606"/>
                  <a:pt x="258227" y="60702"/>
                  <a:pt x="304529" y="36360"/>
                </a:cubicBezTo>
                <a:cubicBezTo>
                  <a:pt x="350831" y="12018"/>
                  <a:pt x="283891" y="39535"/>
                  <a:pt x="283891" y="39535"/>
                </a:cubicBezTo>
                <a:lnTo>
                  <a:pt x="518841" y="3023"/>
                </a:lnTo>
                <a:cubicBezTo>
                  <a:pt x="546093" y="-3062"/>
                  <a:pt x="425444" y="1700"/>
                  <a:pt x="447404" y="3023"/>
                </a:cubicBezTo>
                <a:cubicBezTo>
                  <a:pt x="469364" y="4346"/>
                  <a:pt x="631554" y="7785"/>
                  <a:pt x="650604" y="10960"/>
                </a:cubicBezTo>
                <a:cubicBezTo>
                  <a:pt x="669654" y="14135"/>
                  <a:pt x="570171" y="19427"/>
                  <a:pt x="561704" y="22073"/>
                </a:cubicBezTo>
                <a:cubicBezTo>
                  <a:pt x="553237" y="24719"/>
                  <a:pt x="573346" y="18633"/>
                  <a:pt x="599804" y="26835"/>
                </a:cubicBezTo>
                <a:cubicBezTo>
                  <a:pt x="626262" y="35037"/>
                  <a:pt x="717279" y="66787"/>
                  <a:pt x="720454" y="71285"/>
                </a:cubicBezTo>
                <a:cubicBezTo>
                  <a:pt x="723629" y="75783"/>
                  <a:pt x="619119" y="53029"/>
                  <a:pt x="618854" y="53823"/>
                </a:cubicBezTo>
                <a:cubicBezTo>
                  <a:pt x="618589" y="54617"/>
                  <a:pt x="719924" y="70227"/>
                  <a:pt x="718866" y="76048"/>
                </a:cubicBezTo>
                <a:cubicBezTo>
                  <a:pt x="717808" y="81869"/>
                  <a:pt x="603508" y="82133"/>
                  <a:pt x="612504" y="88748"/>
                </a:cubicBezTo>
                <a:cubicBezTo>
                  <a:pt x="621500" y="95363"/>
                  <a:pt x="799564" y="108856"/>
                  <a:pt x="772841" y="115735"/>
                </a:cubicBezTo>
                <a:cubicBezTo>
                  <a:pt x="746118" y="122614"/>
                  <a:pt x="550062" y="122350"/>
                  <a:pt x="452166" y="130023"/>
                </a:cubicBezTo>
                <a:cubicBezTo>
                  <a:pt x="354270" y="137696"/>
                  <a:pt x="256110" y="141665"/>
                  <a:pt x="185466" y="161773"/>
                </a:cubicBezTo>
                <a:cubicBezTo>
                  <a:pt x="114822" y="181881"/>
                  <a:pt x="42591" y="226596"/>
                  <a:pt x="28304" y="250673"/>
                </a:cubicBezTo>
                <a:cubicBezTo>
                  <a:pt x="14017" y="274750"/>
                  <a:pt x="107149" y="316025"/>
                  <a:pt x="99741" y="306235"/>
                </a:cubicBezTo>
                <a:cubicBezTo>
                  <a:pt x="92333" y="296445"/>
                  <a:pt x="-28052" y="230564"/>
                  <a:pt x="6079" y="18558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: 図形 359">
            <a:extLst>
              <a:ext uri="{FF2B5EF4-FFF2-40B4-BE49-F238E27FC236}">
                <a16:creationId xmlns:a16="http://schemas.microsoft.com/office/drawing/2014/main" id="{177B13B4-203F-413A-A7A4-F25929497EE2}"/>
              </a:ext>
            </a:extLst>
          </p:cNvPr>
          <p:cNvSpPr/>
          <p:nvPr/>
        </p:nvSpPr>
        <p:spPr>
          <a:xfrm>
            <a:off x="3758333" y="6272210"/>
            <a:ext cx="1188330" cy="221042"/>
          </a:xfrm>
          <a:custGeom>
            <a:avLst/>
            <a:gdLst>
              <a:gd name="connsiteX0" fmla="*/ 867 w 1188330"/>
              <a:gd name="connsiteY0" fmla="*/ 49215 h 221042"/>
              <a:gd name="connsiteX1" fmla="*/ 185017 w 1188330"/>
              <a:gd name="connsiteY1" fmla="*/ 15878 h 221042"/>
              <a:gd name="connsiteX2" fmla="*/ 154855 w 1188330"/>
              <a:gd name="connsiteY2" fmla="*/ 14290 h 221042"/>
              <a:gd name="connsiteX3" fmla="*/ 304080 w 1188330"/>
              <a:gd name="connsiteY3" fmla="*/ 3178 h 221042"/>
              <a:gd name="connsiteX4" fmla="*/ 304080 w 1188330"/>
              <a:gd name="connsiteY4" fmla="*/ 4765 h 221042"/>
              <a:gd name="connsiteX5" fmla="*/ 478705 w 1188330"/>
              <a:gd name="connsiteY5" fmla="*/ 3 h 221042"/>
              <a:gd name="connsiteX6" fmla="*/ 475530 w 1188330"/>
              <a:gd name="connsiteY6" fmla="*/ 7940 h 221042"/>
              <a:gd name="connsiteX7" fmla="*/ 723180 w 1188330"/>
              <a:gd name="connsiteY7" fmla="*/ 61915 h 221042"/>
              <a:gd name="connsiteX8" fmla="*/ 705717 w 1188330"/>
              <a:gd name="connsiteY8" fmla="*/ 53978 h 221042"/>
              <a:gd name="connsiteX9" fmla="*/ 993055 w 1188330"/>
              <a:gd name="connsiteY9" fmla="*/ 107953 h 221042"/>
              <a:gd name="connsiteX10" fmla="*/ 964480 w 1188330"/>
              <a:gd name="connsiteY10" fmla="*/ 106365 h 221042"/>
              <a:gd name="connsiteX11" fmla="*/ 1188317 w 1188330"/>
              <a:gd name="connsiteY11" fmla="*/ 220665 h 221042"/>
              <a:gd name="connsiteX12" fmla="*/ 953367 w 1188330"/>
              <a:gd name="connsiteY12" fmla="*/ 144465 h 221042"/>
              <a:gd name="connsiteX13" fmla="*/ 1053380 w 1188330"/>
              <a:gd name="connsiteY13" fmla="*/ 179390 h 221042"/>
              <a:gd name="connsiteX14" fmla="*/ 621580 w 1188330"/>
              <a:gd name="connsiteY14" fmla="*/ 131765 h 221042"/>
              <a:gd name="connsiteX15" fmla="*/ 661267 w 1188330"/>
              <a:gd name="connsiteY15" fmla="*/ 133353 h 221042"/>
              <a:gd name="connsiteX16" fmla="*/ 496167 w 1188330"/>
              <a:gd name="connsiteY16" fmla="*/ 150815 h 221042"/>
              <a:gd name="connsiteX17" fmla="*/ 207242 w 1188330"/>
              <a:gd name="connsiteY17" fmla="*/ 152403 h 221042"/>
              <a:gd name="connsiteX18" fmla="*/ 345355 w 1188330"/>
              <a:gd name="connsiteY18" fmla="*/ 157165 h 221042"/>
              <a:gd name="connsiteX19" fmla="*/ 83417 w 1188330"/>
              <a:gd name="connsiteY19" fmla="*/ 139703 h 221042"/>
              <a:gd name="connsiteX20" fmla="*/ 272330 w 1188330"/>
              <a:gd name="connsiteY20" fmla="*/ 168278 h 221042"/>
              <a:gd name="connsiteX21" fmla="*/ 867 w 1188330"/>
              <a:gd name="connsiteY21" fmla="*/ 49215 h 22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88330" h="221042">
                <a:moveTo>
                  <a:pt x="867" y="49215"/>
                </a:moveTo>
                <a:cubicBezTo>
                  <a:pt x="-13685" y="23815"/>
                  <a:pt x="159352" y="21699"/>
                  <a:pt x="185017" y="15878"/>
                </a:cubicBezTo>
                <a:cubicBezTo>
                  <a:pt x="210682" y="10057"/>
                  <a:pt x="135011" y="16407"/>
                  <a:pt x="154855" y="14290"/>
                </a:cubicBezTo>
                <a:cubicBezTo>
                  <a:pt x="174699" y="12173"/>
                  <a:pt x="279209" y="4765"/>
                  <a:pt x="304080" y="3178"/>
                </a:cubicBezTo>
                <a:cubicBezTo>
                  <a:pt x="328951" y="1590"/>
                  <a:pt x="304080" y="4765"/>
                  <a:pt x="304080" y="4765"/>
                </a:cubicBezTo>
                <a:lnTo>
                  <a:pt x="478705" y="3"/>
                </a:lnTo>
                <a:cubicBezTo>
                  <a:pt x="507280" y="532"/>
                  <a:pt x="434784" y="-2379"/>
                  <a:pt x="475530" y="7940"/>
                </a:cubicBezTo>
                <a:cubicBezTo>
                  <a:pt x="516276" y="18259"/>
                  <a:pt x="684816" y="54242"/>
                  <a:pt x="723180" y="61915"/>
                </a:cubicBezTo>
                <a:cubicBezTo>
                  <a:pt x="761544" y="69588"/>
                  <a:pt x="660738" y="46305"/>
                  <a:pt x="705717" y="53978"/>
                </a:cubicBezTo>
                <a:cubicBezTo>
                  <a:pt x="750696" y="61651"/>
                  <a:pt x="949928" y="99222"/>
                  <a:pt x="993055" y="107953"/>
                </a:cubicBezTo>
                <a:cubicBezTo>
                  <a:pt x="1036182" y="116684"/>
                  <a:pt x="931936" y="87580"/>
                  <a:pt x="964480" y="106365"/>
                </a:cubicBezTo>
                <a:cubicBezTo>
                  <a:pt x="997024" y="125150"/>
                  <a:pt x="1190169" y="214315"/>
                  <a:pt x="1188317" y="220665"/>
                </a:cubicBezTo>
                <a:cubicBezTo>
                  <a:pt x="1186465" y="227015"/>
                  <a:pt x="975857" y="151344"/>
                  <a:pt x="953367" y="144465"/>
                </a:cubicBezTo>
                <a:cubicBezTo>
                  <a:pt x="930878" y="137586"/>
                  <a:pt x="1108678" y="181507"/>
                  <a:pt x="1053380" y="179390"/>
                </a:cubicBezTo>
                <a:cubicBezTo>
                  <a:pt x="998082" y="177273"/>
                  <a:pt x="686932" y="139438"/>
                  <a:pt x="621580" y="131765"/>
                </a:cubicBezTo>
                <a:cubicBezTo>
                  <a:pt x="556228" y="124092"/>
                  <a:pt x="682169" y="130178"/>
                  <a:pt x="661267" y="133353"/>
                </a:cubicBezTo>
                <a:cubicBezTo>
                  <a:pt x="640365" y="136528"/>
                  <a:pt x="571838" y="147640"/>
                  <a:pt x="496167" y="150815"/>
                </a:cubicBezTo>
                <a:cubicBezTo>
                  <a:pt x="420496" y="153990"/>
                  <a:pt x="232377" y="151345"/>
                  <a:pt x="207242" y="152403"/>
                </a:cubicBezTo>
                <a:lnTo>
                  <a:pt x="345355" y="157165"/>
                </a:lnTo>
                <a:cubicBezTo>
                  <a:pt x="324718" y="155048"/>
                  <a:pt x="95588" y="137851"/>
                  <a:pt x="83417" y="139703"/>
                </a:cubicBezTo>
                <a:cubicBezTo>
                  <a:pt x="71246" y="141555"/>
                  <a:pt x="287147" y="180978"/>
                  <a:pt x="272330" y="168278"/>
                </a:cubicBezTo>
                <a:cubicBezTo>
                  <a:pt x="257513" y="155578"/>
                  <a:pt x="15419" y="74615"/>
                  <a:pt x="867" y="4921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: 図形 361">
            <a:extLst>
              <a:ext uri="{FF2B5EF4-FFF2-40B4-BE49-F238E27FC236}">
                <a16:creationId xmlns:a16="http://schemas.microsoft.com/office/drawing/2014/main" id="{221EC1D6-0C28-4952-B913-E21E64CB0086}"/>
              </a:ext>
            </a:extLst>
          </p:cNvPr>
          <p:cNvSpPr/>
          <p:nvPr/>
        </p:nvSpPr>
        <p:spPr>
          <a:xfrm>
            <a:off x="3306032" y="6564268"/>
            <a:ext cx="1124792" cy="300488"/>
          </a:xfrm>
          <a:custGeom>
            <a:avLst/>
            <a:gdLst>
              <a:gd name="connsiteX0" fmla="*/ 731 w 1124792"/>
              <a:gd name="connsiteY0" fmla="*/ 45 h 300488"/>
              <a:gd name="connsiteX1" fmla="*/ 240443 w 1124792"/>
              <a:gd name="connsiteY1" fmla="*/ 209595 h 300488"/>
              <a:gd name="connsiteX2" fmla="*/ 234093 w 1124792"/>
              <a:gd name="connsiteY2" fmla="*/ 184195 h 300488"/>
              <a:gd name="connsiteX3" fmla="*/ 554768 w 1124792"/>
              <a:gd name="connsiteY3" fmla="*/ 242932 h 300488"/>
              <a:gd name="connsiteX4" fmla="*/ 492856 w 1124792"/>
              <a:gd name="connsiteY4" fmla="*/ 236582 h 300488"/>
              <a:gd name="connsiteX5" fmla="*/ 1121506 w 1124792"/>
              <a:gd name="connsiteY5" fmla="*/ 174670 h 300488"/>
              <a:gd name="connsiteX6" fmla="*/ 745268 w 1124792"/>
              <a:gd name="connsiteY6" fmla="*/ 285795 h 300488"/>
              <a:gd name="connsiteX7" fmla="*/ 861156 w 1124792"/>
              <a:gd name="connsiteY7" fmla="*/ 271507 h 300488"/>
              <a:gd name="connsiteX8" fmla="*/ 373793 w 1124792"/>
              <a:gd name="connsiteY8" fmla="*/ 281032 h 300488"/>
              <a:gd name="connsiteX9" fmla="*/ 445231 w 1124792"/>
              <a:gd name="connsiteY9" fmla="*/ 295320 h 300488"/>
              <a:gd name="connsiteX10" fmla="*/ 145193 w 1124792"/>
              <a:gd name="connsiteY10" fmla="*/ 184195 h 300488"/>
              <a:gd name="connsiteX11" fmla="*/ 164243 w 1124792"/>
              <a:gd name="connsiteY11" fmla="*/ 190545 h 300488"/>
              <a:gd name="connsiteX12" fmla="*/ 731 w 1124792"/>
              <a:gd name="connsiteY12" fmla="*/ 45 h 3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4792" h="300488">
                <a:moveTo>
                  <a:pt x="731" y="45"/>
                </a:moveTo>
                <a:cubicBezTo>
                  <a:pt x="13431" y="3220"/>
                  <a:pt x="201549" y="178903"/>
                  <a:pt x="240443" y="209595"/>
                </a:cubicBezTo>
                <a:cubicBezTo>
                  <a:pt x="279337" y="240287"/>
                  <a:pt x="181705" y="178639"/>
                  <a:pt x="234093" y="184195"/>
                </a:cubicBezTo>
                <a:cubicBezTo>
                  <a:pt x="286481" y="189751"/>
                  <a:pt x="511641" y="234201"/>
                  <a:pt x="554768" y="242932"/>
                </a:cubicBezTo>
                <a:cubicBezTo>
                  <a:pt x="597895" y="251663"/>
                  <a:pt x="398400" y="247959"/>
                  <a:pt x="492856" y="236582"/>
                </a:cubicBezTo>
                <a:cubicBezTo>
                  <a:pt x="587312" y="225205"/>
                  <a:pt x="1079437" y="166468"/>
                  <a:pt x="1121506" y="174670"/>
                </a:cubicBezTo>
                <a:cubicBezTo>
                  <a:pt x="1163575" y="182872"/>
                  <a:pt x="788660" y="269656"/>
                  <a:pt x="745268" y="285795"/>
                </a:cubicBezTo>
                <a:cubicBezTo>
                  <a:pt x="701876" y="301934"/>
                  <a:pt x="861156" y="271507"/>
                  <a:pt x="861156" y="271507"/>
                </a:cubicBezTo>
                <a:lnTo>
                  <a:pt x="373793" y="281032"/>
                </a:lnTo>
                <a:cubicBezTo>
                  <a:pt x="304472" y="285001"/>
                  <a:pt x="483331" y="311460"/>
                  <a:pt x="445231" y="295320"/>
                </a:cubicBezTo>
                <a:cubicBezTo>
                  <a:pt x="407131" y="279180"/>
                  <a:pt x="192024" y="201658"/>
                  <a:pt x="145193" y="184195"/>
                </a:cubicBezTo>
                <a:cubicBezTo>
                  <a:pt x="98362" y="166733"/>
                  <a:pt x="183822" y="220708"/>
                  <a:pt x="164243" y="190545"/>
                </a:cubicBezTo>
                <a:cubicBezTo>
                  <a:pt x="144664" y="160383"/>
                  <a:pt x="-11969" y="-3130"/>
                  <a:pt x="731" y="4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: 図形 362">
            <a:extLst>
              <a:ext uri="{FF2B5EF4-FFF2-40B4-BE49-F238E27FC236}">
                <a16:creationId xmlns:a16="http://schemas.microsoft.com/office/drawing/2014/main" id="{08EDEC6B-FC20-4EF1-8D5B-9ECB23CB1A0E}"/>
              </a:ext>
            </a:extLst>
          </p:cNvPr>
          <p:cNvSpPr/>
          <p:nvPr/>
        </p:nvSpPr>
        <p:spPr>
          <a:xfrm>
            <a:off x="3232083" y="6535548"/>
            <a:ext cx="1339484" cy="517650"/>
          </a:xfrm>
          <a:custGeom>
            <a:avLst/>
            <a:gdLst>
              <a:gd name="connsiteX0" fmla="*/ 117542 w 1339484"/>
              <a:gd name="connsiteY0" fmla="*/ 71627 h 517650"/>
              <a:gd name="connsiteX1" fmla="*/ 352492 w 1339484"/>
              <a:gd name="connsiteY1" fmla="*/ 249427 h 517650"/>
              <a:gd name="connsiteX2" fmla="*/ 573155 w 1339484"/>
              <a:gd name="connsiteY2" fmla="*/ 301815 h 517650"/>
              <a:gd name="connsiteX3" fmla="*/ 636655 w 1339484"/>
              <a:gd name="connsiteY3" fmla="*/ 293877 h 517650"/>
              <a:gd name="connsiteX4" fmla="*/ 1014480 w 1339484"/>
              <a:gd name="connsiteY4" fmla="*/ 278002 h 517650"/>
              <a:gd name="connsiteX5" fmla="*/ 1070042 w 1339484"/>
              <a:gd name="connsiteY5" fmla="*/ 233552 h 517650"/>
              <a:gd name="connsiteX6" fmla="*/ 1266892 w 1339484"/>
              <a:gd name="connsiteY6" fmla="*/ 193865 h 517650"/>
              <a:gd name="connsiteX7" fmla="*/ 1081155 w 1339484"/>
              <a:gd name="connsiteY7" fmla="*/ 263715 h 517650"/>
              <a:gd name="connsiteX8" fmla="*/ 1008130 w 1339484"/>
              <a:gd name="connsiteY8" fmla="*/ 314515 h 517650"/>
              <a:gd name="connsiteX9" fmla="*/ 1338330 w 1339484"/>
              <a:gd name="connsiteY9" fmla="*/ 285940 h 517650"/>
              <a:gd name="connsiteX10" fmla="*/ 1119255 w 1339484"/>
              <a:gd name="connsiteY10" fmla="*/ 401827 h 517650"/>
              <a:gd name="connsiteX11" fmla="*/ 1173230 w 1339484"/>
              <a:gd name="connsiteY11" fmla="*/ 384365 h 517650"/>
              <a:gd name="connsiteX12" fmla="*/ 828742 w 1339484"/>
              <a:gd name="connsiteY12" fmla="*/ 497077 h 517650"/>
              <a:gd name="connsiteX13" fmla="*/ 1117667 w 1339484"/>
              <a:gd name="connsiteY13" fmla="*/ 428815 h 517650"/>
              <a:gd name="connsiteX14" fmla="*/ 606492 w 1339484"/>
              <a:gd name="connsiteY14" fmla="*/ 509777 h 517650"/>
              <a:gd name="connsiteX15" fmla="*/ 689042 w 1339484"/>
              <a:gd name="connsiteY15" fmla="*/ 514540 h 517650"/>
              <a:gd name="connsiteX16" fmla="*/ 422342 w 1339484"/>
              <a:gd name="connsiteY16" fmla="*/ 495490 h 517650"/>
              <a:gd name="connsiteX17" fmla="*/ 554105 w 1339484"/>
              <a:gd name="connsiteY17" fmla="*/ 511365 h 517650"/>
              <a:gd name="connsiteX18" fmla="*/ 203267 w 1339484"/>
              <a:gd name="connsiteY18" fmla="*/ 379602 h 517650"/>
              <a:gd name="connsiteX19" fmla="*/ 247717 w 1339484"/>
              <a:gd name="connsiteY19" fmla="*/ 365315 h 517650"/>
              <a:gd name="connsiteX20" fmla="*/ 125480 w 1339484"/>
              <a:gd name="connsiteY20" fmla="*/ 216090 h 517650"/>
              <a:gd name="connsiteX21" fmla="*/ 141355 w 1339484"/>
              <a:gd name="connsiteY21" fmla="*/ 255777 h 517650"/>
              <a:gd name="connsiteX22" fmla="*/ 67 w 1339484"/>
              <a:gd name="connsiteY22" fmla="*/ 8127 h 517650"/>
              <a:gd name="connsiteX23" fmla="*/ 117542 w 1339484"/>
              <a:gd name="connsiteY23" fmla="*/ 71627 h 51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39484" h="517650">
                <a:moveTo>
                  <a:pt x="117542" y="71627"/>
                </a:moveTo>
                <a:cubicBezTo>
                  <a:pt x="176279" y="111844"/>
                  <a:pt x="276557" y="211062"/>
                  <a:pt x="352492" y="249427"/>
                </a:cubicBezTo>
                <a:cubicBezTo>
                  <a:pt x="428427" y="287792"/>
                  <a:pt x="525795" y="294407"/>
                  <a:pt x="573155" y="301815"/>
                </a:cubicBezTo>
                <a:cubicBezTo>
                  <a:pt x="620516" y="309223"/>
                  <a:pt x="563101" y="297846"/>
                  <a:pt x="636655" y="293877"/>
                </a:cubicBezTo>
                <a:cubicBezTo>
                  <a:pt x="710209" y="289908"/>
                  <a:pt x="942249" y="288056"/>
                  <a:pt x="1014480" y="278002"/>
                </a:cubicBezTo>
                <a:cubicBezTo>
                  <a:pt x="1086711" y="267948"/>
                  <a:pt x="1027973" y="247575"/>
                  <a:pt x="1070042" y="233552"/>
                </a:cubicBezTo>
                <a:cubicBezTo>
                  <a:pt x="1112111" y="219529"/>
                  <a:pt x="1265040" y="188838"/>
                  <a:pt x="1266892" y="193865"/>
                </a:cubicBezTo>
                <a:cubicBezTo>
                  <a:pt x="1268744" y="198892"/>
                  <a:pt x="1124282" y="243607"/>
                  <a:pt x="1081155" y="263715"/>
                </a:cubicBezTo>
                <a:cubicBezTo>
                  <a:pt x="1038028" y="283823"/>
                  <a:pt x="965267" y="310811"/>
                  <a:pt x="1008130" y="314515"/>
                </a:cubicBezTo>
                <a:cubicBezTo>
                  <a:pt x="1050993" y="318219"/>
                  <a:pt x="1319809" y="271388"/>
                  <a:pt x="1338330" y="285940"/>
                </a:cubicBezTo>
                <a:cubicBezTo>
                  <a:pt x="1356851" y="300492"/>
                  <a:pt x="1146772" y="385423"/>
                  <a:pt x="1119255" y="401827"/>
                </a:cubicBezTo>
                <a:cubicBezTo>
                  <a:pt x="1091738" y="418231"/>
                  <a:pt x="1173230" y="384365"/>
                  <a:pt x="1173230" y="384365"/>
                </a:cubicBezTo>
                <a:cubicBezTo>
                  <a:pt x="1124811" y="400240"/>
                  <a:pt x="838003" y="489669"/>
                  <a:pt x="828742" y="497077"/>
                </a:cubicBezTo>
                <a:cubicBezTo>
                  <a:pt x="819481" y="504485"/>
                  <a:pt x="1154709" y="426698"/>
                  <a:pt x="1117667" y="428815"/>
                </a:cubicBezTo>
                <a:cubicBezTo>
                  <a:pt x="1080625" y="430932"/>
                  <a:pt x="677930" y="495490"/>
                  <a:pt x="606492" y="509777"/>
                </a:cubicBezTo>
                <a:cubicBezTo>
                  <a:pt x="535055" y="524065"/>
                  <a:pt x="689042" y="514540"/>
                  <a:pt x="689042" y="514540"/>
                </a:cubicBezTo>
                <a:lnTo>
                  <a:pt x="422342" y="495490"/>
                </a:lnTo>
                <a:cubicBezTo>
                  <a:pt x="399853" y="494961"/>
                  <a:pt x="590617" y="530680"/>
                  <a:pt x="554105" y="511365"/>
                </a:cubicBezTo>
                <a:cubicBezTo>
                  <a:pt x="517593" y="492050"/>
                  <a:pt x="254332" y="403944"/>
                  <a:pt x="203267" y="379602"/>
                </a:cubicBezTo>
                <a:cubicBezTo>
                  <a:pt x="152202" y="355260"/>
                  <a:pt x="260682" y="392567"/>
                  <a:pt x="247717" y="365315"/>
                </a:cubicBezTo>
                <a:cubicBezTo>
                  <a:pt x="234752" y="338063"/>
                  <a:pt x="143207" y="234346"/>
                  <a:pt x="125480" y="216090"/>
                </a:cubicBezTo>
                <a:cubicBezTo>
                  <a:pt x="107753" y="197834"/>
                  <a:pt x="162257" y="290437"/>
                  <a:pt x="141355" y="255777"/>
                </a:cubicBezTo>
                <a:cubicBezTo>
                  <a:pt x="120453" y="221117"/>
                  <a:pt x="2448" y="36437"/>
                  <a:pt x="67" y="8127"/>
                </a:cubicBezTo>
                <a:cubicBezTo>
                  <a:pt x="-2314" y="-20183"/>
                  <a:pt x="58805" y="31410"/>
                  <a:pt x="117542" y="7162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: 図形 363">
            <a:extLst>
              <a:ext uri="{FF2B5EF4-FFF2-40B4-BE49-F238E27FC236}">
                <a16:creationId xmlns:a16="http://schemas.microsoft.com/office/drawing/2014/main" id="{B82AE95F-9080-4F5E-8F4F-FBAE1A51A015}"/>
              </a:ext>
            </a:extLst>
          </p:cNvPr>
          <p:cNvSpPr/>
          <p:nvPr/>
        </p:nvSpPr>
        <p:spPr>
          <a:xfrm>
            <a:off x="4054373" y="6471787"/>
            <a:ext cx="863648" cy="454056"/>
          </a:xfrm>
          <a:custGeom>
            <a:avLst/>
            <a:gdLst>
              <a:gd name="connsiteX0" fmla="*/ 184252 w 863648"/>
              <a:gd name="connsiteY0" fmla="*/ 319538 h 454056"/>
              <a:gd name="connsiteX1" fmla="*/ 543027 w 863648"/>
              <a:gd name="connsiteY1" fmla="*/ 205238 h 454056"/>
              <a:gd name="connsiteX2" fmla="*/ 457302 w 863648"/>
              <a:gd name="connsiteY2" fmla="*/ 252863 h 454056"/>
              <a:gd name="connsiteX3" fmla="*/ 851002 w 863648"/>
              <a:gd name="connsiteY3" fmla="*/ 2038 h 454056"/>
              <a:gd name="connsiteX4" fmla="*/ 771627 w 863648"/>
              <a:gd name="connsiteY4" fmla="*/ 132213 h 454056"/>
              <a:gd name="connsiteX5" fmla="*/ 822427 w 863648"/>
              <a:gd name="connsiteY5" fmla="*/ 94113 h 454056"/>
              <a:gd name="connsiteX6" fmla="*/ 574777 w 863648"/>
              <a:gd name="connsiteY6" fmla="*/ 319538 h 454056"/>
              <a:gd name="connsiteX7" fmla="*/ 279502 w 863648"/>
              <a:gd name="connsiteY7" fmla="*/ 402088 h 454056"/>
              <a:gd name="connsiteX8" fmla="*/ 212827 w 863648"/>
              <a:gd name="connsiteY8" fmla="*/ 427488 h 454056"/>
              <a:gd name="connsiteX9" fmla="*/ 102 w 863648"/>
              <a:gd name="connsiteY9" fmla="*/ 449713 h 454056"/>
              <a:gd name="connsiteX10" fmla="*/ 184252 w 863648"/>
              <a:gd name="connsiteY10" fmla="*/ 319538 h 45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3648" h="454056">
                <a:moveTo>
                  <a:pt x="184252" y="319538"/>
                </a:moveTo>
                <a:cubicBezTo>
                  <a:pt x="274740" y="278792"/>
                  <a:pt x="497519" y="216351"/>
                  <a:pt x="543027" y="205238"/>
                </a:cubicBezTo>
                <a:cubicBezTo>
                  <a:pt x="588535" y="194125"/>
                  <a:pt x="405973" y="286730"/>
                  <a:pt x="457302" y="252863"/>
                </a:cubicBezTo>
                <a:cubicBezTo>
                  <a:pt x="508631" y="218996"/>
                  <a:pt x="798615" y="22146"/>
                  <a:pt x="851002" y="2038"/>
                </a:cubicBezTo>
                <a:cubicBezTo>
                  <a:pt x="903390" y="-18070"/>
                  <a:pt x="776390" y="116867"/>
                  <a:pt x="771627" y="132213"/>
                </a:cubicBezTo>
                <a:cubicBezTo>
                  <a:pt x="766864" y="147559"/>
                  <a:pt x="855235" y="62892"/>
                  <a:pt x="822427" y="94113"/>
                </a:cubicBezTo>
                <a:cubicBezTo>
                  <a:pt x="789619" y="125334"/>
                  <a:pt x="665264" y="268209"/>
                  <a:pt x="574777" y="319538"/>
                </a:cubicBezTo>
                <a:cubicBezTo>
                  <a:pt x="484290" y="370867"/>
                  <a:pt x="339827" y="384096"/>
                  <a:pt x="279502" y="402088"/>
                </a:cubicBezTo>
                <a:cubicBezTo>
                  <a:pt x="219177" y="420080"/>
                  <a:pt x="259394" y="419551"/>
                  <a:pt x="212827" y="427488"/>
                </a:cubicBezTo>
                <a:cubicBezTo>
                  <a:pt x="166260" y="435425"/>
                  <a:pt x="3806" y="465059"/>
                  <a:pt x="102" y="449713"/>
                </a:cubicBezTo>
                <a:cubicBezTo>
                  <a:pt x="-3602" y="434367"/>
                  <a:pt x="93764" y="360284"/>
                  <a:pt x="184252" y="31953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: 図形 364">
            <a:extLst>
              <a:ext uri="{FF2B5EF4-FFF2-40B4-BE49-F238E27FC236}">
                <a16:creationId xmlns:a16="http://schemas.microsoft.com/office/drawing/2014/main" id="{2AAA9CE5-065B-43B5-A902-150F4DDDC957}"/>
              </a:ext>
            </a:extLst>
          </p:cNvPr>
          <p:cNvSpPr/>
          <p:nvPr/>
        </p:nvSpPr>
        <p:spPr>
          <a:xfrm>
            <a:off x="3714670" y="6819444"/>
            <a:ext cx="700691" cy="108415"/>
          </a:xfrm>
          <a:custGeom>
            <a:avLst/>
            <a:gdLst>
              <a:gd name="connsiteX0" fmla="*/ 80 w 700691"/>
              <a:gd name="connsiteY0" fmla="*/ 60781 h 108415"/>
              <a:gd name="connsiteX1" fmla="*/ 88980 w 700691"/>
              <a:gd name="connsiteY1" fmla="*/ 60781 h 108415"/>
              <a:gd name="connsiteX2" fmla="*/ 298530 w 700691"/>
              <a:gd name="connsiteY2" fmla="*/ 54431 h 108415"/>
              <a:gd name="connsiteX3" fmla="*/ 301705 w 700691"/>
              <a:gd name="connsiteY3" fmla="*/ 38556 h 108415"/>
              <a:gd name="connsiteX4" fmla="*/ 698580 w 700691"/>
              <a:gd name="connsiteY4" fmla="*/ 456 h 108415"/>
              <a:gd name="connsiteX5" fmla="*/ 463630 w 700691"/>
              <a:gd name="connsiteY5" fmla="*/ 67131 h 108415"/>
              <a:gd name="connsiteX6" fmla="*/ 568405 w 700691"/>
              <a:gd name="connsiteY6" fmla="*/ 63956 h 108415"/>
              <a:gd name="connsiteX7" fmla="*/ 333455 w 700691"/>
              <a:gd name="connsiteY7" fmla="*/ 79831 h 108415"/>
              <a:gd name="connsiteX8" fmla="*/ 108030 w 700691"/>
              <a:gd name="connsiteY8" fmla="*/ 108406 h 108415"/>
              <a:gd name="connsiteX9" fmla="*/ 80 w 700691"/>
              <a:gd name="connsiteY9" fmla="*/ 60781 h 10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691" h="108415">
                <a:moveTo>
                  <a:pt x="80" y="60781"/>
                </a:moveTo>
                <a:cubicBezTo>
                  <a:pt x="-3095" y="52843"/>
                  <a:pt x="88980" y="60781"/>
                  <a:pt x="88980" y="60781"/>
                </a:cubicBezTo>
                <a:cubicBezTo>
                  <a:pt x="138722" y="59723"/>
                  <a:pt x="263076" y="58135"/>
                  <a:pt x="298530" y="54431"/>
                </a:cubicBezTo>
                <a:cubicBezTo>
                  <a:pt x="333984" y="50727"/>
                  <a:pt x="235030" y="47552"/>
                  <a:pt x="301705" y="38556"/>
                </a:cubicBezTo>
                <a:cubicBezTo>
                  <a:pt x="368380" y="29560"/>
                  <a:pt x="671593" y="-4306"/>
                  <a:pt x="698580" y="456"/>
                </a:cubicBezTo>
                <a:cubicBezTo>
                  <a:pt x="725567" y="5218"/>
                  <a:pt x="485326" y="56548"/>
                  <a:pt x="463630" y="67131"/>
                </a:cubicBezTo>
                <a:cubicBezTo>
                  <a:pt x="441934" y="77714"/>
                  <a:pt x="590101" y="61839"/>
                  <a:pt x="568405" y="63956"/>
                </a:cubicBezTo>
                <a:cubicBezTo>
                  <a:pt x="546709" y="66073"/>
                  <a:pt x="410184" y="72423"/>
                  <a:pt x="333455" y="79831"/>
                </a:cubicBezTo>
                <a:cubicBezTo>
                  <a:pt x="256726" y="87239"/>
                  <a:pt x="166238" y="108935"/>
                  <a:pt x="108030" y="108406"/>
                </a:cubicBezTo>
                <a:cubicBezTo>
                  <a:pt x="49822" y="107877"/>
                  <a:pt x="3255" y="68719"/>
                  <a:pt x="80" y="607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: 図形 365">
            <a:extLst>
              <a:ext uri="{FF2B5EF4-FFF2-40B4-BE49-F238E27FC236}">
                <a16:creationId xmlns:a16="http://schemas.microsoft.com/office/drawing/2014/main" id="{5CB86024-DA85-475C-ACC0-5CB17261B32D}"/>
              </a:ext>
            </a:extLst>
          </p:cNvPr>
          <p:cNvSpPr/>
          <p:nvPr/>
        </p:nvSpPr>
        <p:spPr>
          <a:xfrm>
            <a:off x="3429901" y="6406832"/>
            <a:ext cx="1344203" cy="163301"/>
          </a:xfrm>
          <a:custGeom>
            <a:avLst/>
            <a:gdLst>
              <a:gd name="connsiteX0" fmla="*/ 13916 w 1344203"/>
              <a:gd name="connsiteY0" fmla="*/ 44768 h 163301"/>
              <a:gd name="connsiteX1" fmla="*/ 331416 w 1344203"/>
              <a:gd name="connsiteY1" fmla="*/ 23601 h 163301"/>
              <a:gd name="connsiteX2" fmla="*/ 293316 w 1344203"/>
              <a:gd name="connsiteY2" fmla="*/ 29951 h 163301"/>
              <a:gd name="connsiteX3" fmla="*/ 604466 w 1344203"/>
              <a:gd name="connsiteY3" fmla="*/ 25718 h 163301"/>
              <a:gd name="connsiteX4" fmla="*/ 602349 w 1344203"/>
              <a:gd name="connsiteY4" fmla="*/ 27835 h 163301"/>
              <a:gd name="connsiteX5" fmla="*/ 998166 w 1344203"/>
              <a:gd name="connsiteY5" fmla="*/ 318 h 163301"/>
              <a:gd name="connsiteX6" fmla="*/ 1334716 w 1344203"/>
              <a:gd name="connsiteY6" fmla="*/ 49001 h 163301"/>
              <a:gd name="connsiteX7" fmla="*/ 1247932 w 1344203"/>
              <a:gd name="connsiteY7" fmla="*/ 65935 h 163301"/>
              <a:gd name="connsiteX8" fmla="*/ 1209832 w 1344203"/>
              <a:gd name="connsiteY8" fmla="*/ 23601 h 163301"/>
              <a:gd name="connsiteX9" fmla="*/ 1076482 w 1344203"/>
              <a:gd name="connsiteY9" fmla="*/ 87101 h 163301"/>
              <a:gd name="connsiteX10" fmla="*/ 987582 w 1344203"/>
              <a:gd name="connsiteY10" fmla="*/ 4551 h 163301"/>
              <a:gd name="connsiteX11" fmla="*/ 921966 w 1344203"/>
              <a:gd name="connsiteY11" fmla="*/ 72285 h 163301"/>
              <a:gd name="connsiteX12" fmla="*/ 835182 w 1344203"/>
              <a:gd name="connsiteY12" fmla="*/ 25718 h 163301"/>
              <a:gd name="connsiteX13" fmla="*/ 792849 w 1344203"/>
              <a:gd name="connsiteY13" fmla="*/ 135785 h 163301"/>
              <a:gd name="connsiteX14" fmla="*/ 655266 w 1344203"/>
              <a:gd name="connsiteY14" fmla="*/ 19368 h 163301"/>
              <a:gd name="connsiteX15" fmla="*/ 549432 w 1344203"/>
              <a:gd name="connsiteY15" fmla="*/ 135785 h 163301"/>
              <a:gd name="connsiteX16" fmla="*/ 403382 w 1344203"/>
              <a:gd name="connsiteY16" fmla="*/ 87101 h 163301"/>
              <a:gd name="connsiteX17" fmla="*/ 327182 w 1344203"/>
              <a:gd name="connsiteY17" fmla="*/ 131551 h 163301"/>
              <a:gd name="connsiteX18" fmla="*/ 236166 w 1344203"/>
              <a:gd name="connsiteY18" fmla="*/ 63818 h 163301"/>
              <a:gd name="connsiteX19" fmla="*/ 191716 w 1344203"/>
              <a:gd name="connsiteY19" fmla="*/ 163301 h 163301"/>
              <a:gd name="connsiteX20" fmla="*/ 115516 w 1344203"/>
              <a:gd name="connsiteY20" fmla="*/ 63818 h 163301"/>
              <a:gd name="connsiteX21" fmla="*/ 62599 w 1344203"/>
              <a:gd name="connsiteY21" fmla="*/ 118851 h 163301"/>
              <a:gd name="connsiteX22" fmla="*/ 13916 w 1344203"/>
              <a:gd name="connsiteY22" fmla="*/ 44768 h 16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44203" h="163301">
                <a:moveTo>
                  <a:pt x="13916" y="44768"/>
                </a:moveTo>
                <a:cubicBezTo>
                  <a:pt x="58719" y="28893"/>
                  <a:pt x="284849" y="26070"/>
                  <a:pt x="331416" y="23601"/>
                </a:cubicBezTo>
                <a:cubicBezTo>
                  <a:pt x="377983" y="21131"/>
                  <a:pt x="293316" y="29951"/>
                  <a:pt x="293316" y="29951"/>
                </a:cubicBezTo>
                <a:lnTo>
                  <a:pt x="604466" y="25718"/>
                </a:lnTo>
                <a:cubicBezTo>
                  <a:pt x="655971" y="25365"/>
                  <a:pt x="602349" y="27835"/>
                  <a:pt x="602349" y="27835"/>
                </a:cubicBezTo>
                <a:cubicBezTo>
                  <a:pt x="667966" y="23602"/>
                  <a:pt x="876105" y="-3210"/>
                  <a:pt x="998166" y="318"/>
                </a:cubicBezTo>
                <a:cubicBezTo>
                  <a:pt x="1120227" y="3846"/>
                  <a:pt x="1293088" y="38065"/>
                  <a:pt x="1334716" y="49001"/>
                </a:cubicBezTo>
                <a:cubicBezTo>
                  <a:pt x="1376344" y="59937"/>
                  <a:pt x="1268746" y="70168"/>
                  <a:pt x="1247932" y="65935"/>
                </a:cubicBezTo>
                <a:cubicBezTo>
                  <a:pt x="1227118" y="61702"/>
                  <a:pt x="1238407" y="20073"/>
                  <a:pt x="1209832" y="23601"/>
                </a:cubicBezTo>
                <a:cubicBezTo>
                  <a:pt x="1181257" y="27129"/>
                  <a:pt x="1113524" y="90276"/>
                  <a:pt x="1076482" y="87101"/>
                </a:cubicBezTo>
                <a:cubicBezTo>
                  <a:pt x="1039440" y="83926"/>
                  <a:pt x="1013335" y="7020"/>
                  <a:pt x="987582" y="4551"/>
                </a:cubicBezTo>
                <a:cubicBezTo>
                  <a:pt x="961829" y="2082"/>
                  <a:pt x="947366" y="68757"/>
                  <a:pt x="921966" y="72285"/>
                </a:cubicBezTo>
                <a:cubicBezTo>
                  <a:pt x="896566" y="75813"/>
                  <a:pt x="856702" y="15135"/>
                  <a:pt x="835182" y="25718"/>
                </a:cubicBezTo>
                <a:cubicBezTo>
                  <a:pt x="813663" y="36301"/>
                  <a:pt x="822835" y="136843"/>
                  <a:pt x="792849" y="135785"/>
                </a:cubicBezTo>
                <a:cubicBezTo>
                  <a:pt x="762863" y="134727"/>
                  <a:pt x="695835" y="19368"/>
                  <a:pt x="655266" y="19368"/>
                </a:cubicBezTo>
                <a:cubicBezTo>
                  <a:pt x="614697" y="19368"/>
                  <a:pt x="591413" y="124496"/>
                  <a:pt x="549432" y="135785"/>
                </a:cubicBezTo>
                <a:cubicBezTo>
                  <a:pt x="507451" y="147074"/>
                  <a:pt x="440424" y="87807"/>
                  <a:pt x="403382" y="87101"/>
                </a:cubicBezTo>
                <a:cubicBezTo>
                  <a:pt x="366340" y="86395"/>
                  <a:pt x="355051" y="135431"/>
                  <a:pt x="327182" y="131551"/>
                </a:cubicBezTo>
                <a:cubicBezTo>
                  <a:pt x="299313" y="127671"/>
                  <a:pt x="258744" y="58526"/>
                  <a:pt x="236166" y="63818"/>
                </a:cubicBezTo>
                <a:cubicBezTo>
                  <a:pt x="213588" y="69110"/>
                  <a:pt x="211824" y="163301"/>
                  <a:pt x="191716" y="163301"/>
                </a:cubicBezTo>
                <a:cubicBezTo>
                  <a:pt x="171608" y="163301"/>
                  <a:pt x="137035" y="71226"/>
                  <a:pt x="115516" y="63818"/>
                </a:cubicBezTo>
                <a:cubicBezTo>
                  <a:pt x="93997" y="56410"/>
                  <a:pt x="79885" y="118851"/>
                  <a:pt x="62599" y="118851"/>
                </a:cubicBezTo>
                <a:cubicBezTo>
                  <a:pt x="45313" y="118851"/>
                  <a:pt x="-30887" y="60643"/>
                  <a:pt x="13916" y="44768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楕円 366">
            <a:extLst>
              <a:ext uri="{FF2B5EF4-FFF2-40B4-BE49-F238E27FC236}">
                <a16:creationId xmlns:a16="http://schemas.microsoft.com/office/drawing/2014/main" id="{DBDD82C5-4C2D-4280-BEDC-5F4AA2C8D1D7}"/>
              </a:ext>
            </a:extLst>
          </p:cNvPr>
          <p:cNvSpPr/>
          <p:nvPr/>
        </p:nvSpPr>
        <p:spPr>
          <a:xfrm>
            <a:off x="5003800" y="5681133"/>
            <a:ext cx="491067" cy="4910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楕円 367">
            <a:extLst>
              <a:ext uri="{FF2B5EF4-FFF2-40B4-BE49-F238E27FC236}">
                <a16:creationId xmlns:a16="http://schemas.microsoft.com/office/drawing/2014/main" id="{D24E38AA-48CB-4830-BA7F-868F00B4B941}"/>
              </a:ext>
            </a:extLst>
          </p:cNvPr>
          <p:cNvSpPr/>
          <p:nvPr/>
        </p:nvSpPr>
        <p:spPr>
          <a:xfrm>
            <a:off x="2650067" y="5706533"/>
            <a:ext cx="491067" cy="4910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: 図形 368">
            <a:extLst>
              <a:ext uri="{FF2B5EF4-FFF2-40B4-BE49-F238E27FC236}">
                <a16:creationId xmlns:a16="http://schemas.microsoft.com/office/drawing/2014/main" id="{CFC47588-80BE-4FB5-9488-F9F5663CC59D}"/>
              </a:ext>
            </a:extLst>
          </p:cNvPr>
          <p:cNvSpPr/>
          <p:nvPr/>
        </p:nvSpPr>
        <p:spPr>
          <a:xfrm>
            <a:off x="3844286" y="7401160"/>
            <a:ext cx="2063761" cy="1158664"/>
          </a:xfrm>
          <a:custGeom>
            <a:avLst/>
            <a:gdLst>
              <a:gd name="connsiteX0" fmla="*/ 2063754 w 2063761"/>
              <a:gd name="connsiteY0" fmla="*/ 400 h 1158664"/>
              <a:gd name="connsiteX1" fmla="*/ 1697994 w 2063761"/>
              <a:gd name="connsiteY1" fmla="*/ 432200 h 1158664"/>
              <a:gd name="connsiteX2" fmla="*/ 1718314 w 2063761"/>
              <a:gd name="connsiteY2" fmla="*/ 411880 h 1158664"/>
              <a:gd name="connsiteX3" fmla="*/ 1484634 w 2063761"/>
              <a:gd name="connsiteY3" fmla="*/ 640480 h 1158664"/>
              <a:gd name="connsiteX4" fmla="*/ 1012194 w 2063761"/>
              <a:gd name="connsiteY4" fmla="*/ 930040 h 1158664"/>
              <a:gd name="connsiteX5" fmla="*/ 636274 w 2063761"/>
              <a:gd name="connsiteY5" fmla="*/ 1128160 h 1158664"/>
              <a:gd name="connsiteX6" fmla="*/ 443234 w 2063761"/>
              <a:gd name="connsiteY6" fmla="*/ 1128160 h 1158664"/>
              <a:gd name="connsiteX7" fmla="*/ 1274 w 2063761"/>
              <a:gd name="connsiteY7" fmla="*/ 1067200 h 1158664"/>
              <a:gd name="connsiteX8" fmla="*/ 595634 w 2063761"/>
              <a:gd name="connsiteY8" fmla="*/ 1158640 h 1158664"/>
              <a:gd name="connsiteX9" fmla="*/ 915674 w 2063761"/>
              <a:gd name="connsiteY9" fmla="*/ 1057040 h 1158664"/>
              <a:gd name="connsiteX10" fmla="*/ 1352554 w 2063761"/>
              <a:gd name="connsiteY10" fmla="*/ 787800 h 1158664"/>
              <a:gd name="connsiteX11" fmla="*/ 1093474 w 2063761"/>
              <a:gd name="connsiteY11" fmla="*/ 909720 h 1158664"/>
              <a:gd name="connsiteX12" fmla="*/ 1713234 w 2063761"/>
              <a:gd name="connsiteY12" fmla="*/ 554120 h 1158664"/>
              <a:gd name="connsiteX13" fmla="*/ 1708154 w 2063761"/>
              <a:gd name="connsiteY13" fmla="*/ 518560 h 1158664"/>
              <a:gd name="connsiteX14" fmla="*/ 2063754 w 2063761"/>
              <a:gd name="connsiteY14" fmla="*/ 400 h 115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63761" h="1158664">
                <a:moveTo>
                  <a:pt x="2063754" y="400"/>
                </a:moveTo>
                <a:cubicBezTo>
                  <a:pt x="2062061" y="-13993"/>
                  <a:pt x="1755567" y="363620"/>
                  <a:pt x="1697994" y="432200"/>
                </a:cubicBezTo>
                <a:cubicBezTo>
                  <a:pt x="1640421" y="500780"/>
                  <a:pt x="1718314" y="411880"/>
                  <a:pt x="1718314" y="411880"/>
                </a:cubicBezTo>
                <a:cubicBezTo>
                  <a:pt x="1682754" y="446593"/>
                  <a:pt x="1602321" y="554120"/>
                  <a:pt x="1484634" y="640480"/>
                </a:cubicBezTo>
                <a:cubicBezTo>
                  <a:pt x="1366947" y="726840"/>
                  <a:pt x="1153587" y="848760"/>
                  <a:pt x="1012194" y="930040"/>
                </a:cubicBezTo>
                <a:cubicBezTo>
                  <a:pt x="870801" y="1011320"/>
                  <a:pt x="731101" y="1095140"/>
                  <a:pt x="636274" y="1128160"/>
                </a:cubicBezTo>
                <a:cubicBezTo>
                  <a:pt x="541447" y="1161180"/>
                  <a:pt x="549067" y="1138320"/>
                  <a:pt x="443234" y="1128160"/>
                </a:cubicBezTo>
                <a:cubicBezTo>
                  <a:pt x="337401" y="1118000"/>
                  <a:pt x="-24126" y="1062120"/>
                  <a:pt x="1274" y="1067200"/>
                </a:cubicBezTo>
                <a:cubicBezTo>
                  <a:pt x="26674" y="1072280"/>
                  <a:pt x="443234" y="1160333"/>
                  <a:pt x="595634" y="1158640"/>
                </a:cubicBezTo>
                <a:cubicBezTo>
                  <a:pt x="748034" y="1156947"/>
                  <a:pt x="789521" y="1118847"/>
                  <a:pt x="915674" y="1057040"/>
                </a:cubicBezTo>
                <a:cubicBezTo>
                  <a:pt x="1041827" y="995233"/>
                  <a:pt x="1322921" y="812353"/>
                  <a:pt x="1352554" y="787800"/>
                </a:cubicBezTo>
                <a:cubicBezTo>
                  <a:pt x="1382187" y="763247"/>
                  <a:pt x="1033361" y="948667"/>
                  <a:pt x="1093474" y="909720"/>
                </a:cubicBezTo>
                <a:cubicBezTo>
                  <a:pt x="1153587" y="870773"/>
                  <a:pt x="1610787" y="619313"/>
                  <a:pt x="1713234" y="554120"/>
                </a:cubicBezTo>
                <a:cubicBezTo>
                  <a:pt x="1815681" y="488927"/>
                  <a:pt x="1647194" y="609153"/>
                  <a:pt x="1708154" y="518560"/>
                </a:cubicBezTo>
                <a:cubicBezTo>
                  <a:pt x="1769114" y="427967"/>
                  <a:pt x="2065447" y="14793"/>
                  <a:pt x="2063754" y="40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: 図形 369">
            <a:extLst>
              <a:ext uri="{FF2B5EF4-FFF2-40B4-BE49-F238E27FC236}">
                <a16:creationId xmlns:a16="http://schemas.microsoft.com/office/drawing/2014/main" id="{799A41BA-6927-49C6-8FAE-4F1445B9F821}"/>
              </a:ext>
            </a:extLst>
          </p:cNvPr>
          <p:cNvSpPr/>
          <p:nvPr/>
        </p:nvSpPr>
        <p:spPr>
          <a:xfrm>
            <a:off x="3519516" y="7030488"/>
            <a:ext cx="2632388" cy="2059101"/>
          </a:xfrm>
          <a:custGeom>
            <a:avLst/>
            <a:gdLst>
              <a:gd name="connsiteX0" fmla="*/ 2500284 w 2632388"/>
              <a:gd name="connsiteY0" fmla="*/ 101832 h 2059101"/>
              <a:gd name="connsiteX1" fmla="*/ 2342804 w 2632388"/>
              <a:gd name="connsiteY1" fmla="*/ 797792 h 2059101"/>
              <a:gd name="connsiteX2" fmla="*/ 2408844 w 2632388"/>
              <a:gd name="connsiteY2" fmla="*/ 650472 h 2059101"/>
              <a:gd name="connsiteX3" fmla="*/ 2368204 w 2632388"/>
              <a:gd name="connsiteY3" fmla="*/ 1102592 h 2059101"/>
              <a:gd name="connsiteX4" fmla="*/ 2398684 w 2632388"/>
              <a:gd name="connsiteY4" fmla="*/ 985752 h 2059101"/>
              <a:gd name="connsiteX5" fmla="*/ 2632364 w 2632388"/>
              <a:gd name="connsiteY5" fmla="*/ 1351512 h 2059101"/>
              <a:gd name="connsiteX6" fmla="*/ 2383444 w 2632388"/>
              <a:gd name="connsiteY6" fmla="*/ 1341352 h 2059101"/>
              <a:gd name="connsiteX7" fmla="*/ 1819564 w 2632388"/>
              <a:gd name="connsiteY7" fmla="*/ 1453112 h 2059101"/>
              <a:gd name="connsiteX8" fmla="*/ 2185324 w 2632388"/>
              <a:gd name="connsiteY8" fmla="*/ 1346432 h 2059101"/>
              <a:gd name="connsiteX9" fmla="*/ 1281084 w 2632388"/>
              <a:gd name="connsiteY9" fmla="*/ 1920472 h 2059101"/>
              <a:gd name="connsiteX10" fmla="*/ 1413164 w 2632388"/>
              <a:gd name="connsiteY10" fmla="*/ 1844272 h 2059101"/>
              <a:gd name="connsiteX11" fmla="*/ 915324 w 2632388"/>
              <a:gd name="connsiteY11" fmla="*/ 2057632 h 2059101"/>
              <a:gd name="connsiteX12" fmla="*/ 661324 w 2632388"/>
              <a:gd name="connsiteY12" fmla="*/ 1940792 h 2059101"/>
              <a:gd name="connsiteX13" fmla="*/ 732444 w 2632388"/>
              <a:gd name="connsiteY13" fmla="*/ 1986512 h 2059101"/>
              <a:gd name="connsiteX14" fmla="*/ 249844 w 2632388"/>
              <a:gd name="connsiteY14" fmla="*/ 1641072 h 2059101"/>
              <a:gd name="connsiteX15" fmla="*/ 376844 w 2632388"/>
              <a:gd name="connsiteY15" fmla="*/ 1712192 h 2059101"/>
              <a:gd name="connsiteX16" fmla="*/ 239684 w 2632388"/>
              <a:gd name="connsiteY16" fmla="*/ 1448032 h 2059101"/>
              <a:gd name="connsiteX17" fmla="*/ 254924 w 2632388"/>
              <a:gd name="connsiteY17" fmla="*/ 1392152 h 2059101"/>
              <a:gd name="connsiteX18" fmla="*/ 234604 w 2632388"/>
              <a:gd name="connsiteY18" fmla="*/ 1097512 h 2059101"/>
              <a:gd name="connsiteX19" fmla="*/ 11084 w 2632388"/>
              <a:gd name="connsiteY19" fmla="*/ 670792 h 2059101"/>
              <a:gd name="connsiteX20" fmla="*/ 630844 w 2632388"/>
              <a:gd name="connsiteY20" fmla="*/ 975592 h 2059101"/>
              <a:gd name="connsiteX21" fmla="*/ 447964 w 2632388"/>
              <a:gd name="connsiteY21" fmla="*/ 929872 h 2059101"/>
              <a:gd name="connsiteX22" fmla="*/ 1022004 w 2632388"/>
              <a:gd name="connsiteY22" fmla="*/ 914632 h 2059101"/>
              <a:gd name="connsiteX23" fmla="*/ 839124 w 2632388"/>
              <a:gd name="connsiteY23" fmla="*/ 975592 h 2059101"/>
              <a:gd name="connsiteX24" fmla="*/ 1550324 w 2632388"/>
              <a:gd name="connsiteY24" fmla="*/ 696192 h 2059101"/>
              <a:gd name="connsiteX25" fmla="*/ 1768764 w 2632388"/>
              <a:gd name="connsiteY25" fmla="*/ 523472 h 2059101"/>
              <a:gd name="connsiteX26" fmla="*/ 2358044 w 2632388"/>
              <a:gd name="connsiteY26" fmla="*/ 232 h 2059101"/>
              <a:gd name="connsiteX27" fmla="*/ 2119284 w 2632388"/>
              <a:gd name="connsiteY27" fmla="*/ 452352 h 2059101"/>
              <a:gd name="connsiteX28" fmla="*/ 2500284 w 2632388"/>
              <a:gd name="connsiteY28" fmla="*/ 101832 h 205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32388" h="2059101">
                <a:moveTo>
                  <a:pt x="2500284" y="101832"/>
                </a:moveTo>
                <a:cubicBezTo>
                  <a:pt x="2537537" y="159405"/>
                  <a:pt x="2358044" y="706352"/>
                  <a:pt x="2342804" y="797792"/>
                </a:cubicBezTo>
                <a:cubicBezTo>
                  <a:pt x="2327564" y="889232"/>
                  <a:pt x="2404611" y="599672"/>
                  <a:pt x="2408844" y="650472"/>
                </a:cubicBezTo>
                <a:cubicBezTo>
                  <a:pt x="2413077" y="701272"/>
                  <a:pt x="2369897" y="1046712"/>
                  <a:pt x="2368204" y="1102592"/>
                </a:cubicBezTo>
                <a:cubicBezTo>
                  <a:pt x="2366511" y="1158472"/>
                  <a:pt x="2354657" y="944265"/>
                  <a:pt x="2398684" y="985752"/>
                </a:cubicBezTo>
                <a:cubicBezTo>
                  <a:pt x="2442711" y="1027239"/>
                  <a:pt x="2634904" y="1292245"/>
                  <a:pt x="2632364" y="1351512"/>
                </a:cubicBezTo>
                <a:cubicBezTo>
                  <a:pt x="2629824" y="1410779"/>
                  <a:pt x="2518911" y="1324419"/>
                  <a:pt x="2383444" y="1341352"/>
                </a:cubicBezTo>
                <a:cubicBezTo>
                  <a:pt x="2247977" y="1358285"/>
                  <a:pt x="1852584" y="1452265"/>
                  <a:pt x="1819564" y="1453112"/>
                </a:cubicBezTo>
                <a:cubicBezTo>
                  <a:pt x="1786544" y="1453959"/>
                  <a:pt x="2275071" y="1268539"/>
                  <a:pt x="2185324" y="1346432"/>
                </a:cubicBezTo>
                <a:cubicBezTo>
                  <a:pt x="2095577" y="1424325"/>
                  <a:pt x="1409777" y="1837499"/>
                  <a:pt x="1281084" y="1920472"/>
                </a:cubicBezTo>
                <a:cubicBezTo>
                  <a:pt x="1152391" y="2003445"/>
                  <a:pt x="1474124" y="1821412"/>
                  <a:pt x="1413164" y="1844272"/>
                </a:cubicBezTo>
                <a:cubicBezTo>
                  <a:pt x="1352204" y="1867132"/>
                  <a:pt x="1040631" y="2041545"/>
                  <a:pt x="915324" y="2057632"/>
                </a:cubicBezTo>
                <a:cubicBezTo>
                  <a:pt x="790017" y="2073719"/>
                  <a:pt x="691804" y="1952645"/>
                  <a:pt x="661324" y="1940792"/>
                </a:cubicBezTo>
                <a:cubicBezTo>
                  <a:pt x="630844" y="1928939"/>
                  <a:pt x="801024" y="2036465"/>
                  <a:pt x="732444" y="1986512"/>
                </a:cubicBezTo>
                <a:cubicBezTo>
                  <a:pt x="663864" y="1936559"/>
                  <a:pt x="309111" y="1686792"/>
                  <a:pt x="249844" y="1641072"/>
                </a:cubicBezTo>
                <a:cubicBezTo>
                  <a:pt x="190577" y="1595352"/>
                  <a:pt x="378537" y="1744365"/>
                  <a:pt x="376844" y="1712192"/>
                </a:cubicBezTo>
                <a:cubicBezTo>
                  <a:pt x="375151" y="1680019"/>
                  <a:pt x="260004" y="1501372"/>
                  <a:pt x="239684" y="1448032"/>
                </a:cubicBezTo>
                <a:cubicBezTo>
                  <a:pt x="219364" y="1394692"/>
                  <a:pt x="255771" y="1450572"/>
                  <a:pt x="254924" y="1392152"/>
                </a:cubicBezTo>
                <a:cubicBezTo>
                  <a:pt x="254077" y="1333732"/>
                  <a:pt x="275244" y="1217739"/>
                  <a:pt x="234604" y="1097512"/>
                </a:cubicBezTo>
                <a:cubicBezTo>
                  <a:pt x="193964" y="977285"/>
                  <a:pt x="-54956" y="691112"/>
                  <a:pt x="11084" y="670792"/>
                </a:cubicBezTo>
                <a:cubicBezTo>
                  <a:pt x="77124" y="650472"/>
                  <a:pt x="558031" y="932412"/>
                  <a:pt x="630844" y="975592"/>
                </a:cubicBezTo>
                <a:cubicBezTo>
                  <a:pt x="703657" y="1018772"/>
                  <a:pt x="382771" y="940032"/>
                  <a:pt x="447964" y="929872"/>
                </a:cubicBezTo>
                <a:cubicBezTo>
                  <a:pt x="513157" y="919712"/>
                  <a:pt x="956811" y="907012"/>
                  <a:pt x="1022004" y="914632"/>
                </a:cubicBezTo>
                <a:cubicBezTo>
                  <a:pt x="1087197" y="922252"/>
                  <a:pt x="751071" y="1011999"/>
                  <a:pt x="839124" y="975592"/>
                </a:cubicBezTo>
                <a:cubicBezTo>
                  <a:pt x="927177" y="939185"/>
                  <a:pt x="1395384" y="771545"/>
                  <a:pt x="1550324" y="696192"/>
                </a:cubicBezTo>
                <a:cubicBezTo>
                  <a:pt x="1705264" y="620839"/>
                  <a:pt x="1634144" y="639465"/>
                  <a:pt x="1768764" y="523472"/>
                </a:cubicBezTo>
                <a:cubicBezTo>
                  <a:pt x="1903384" y="407479"/>
                  <a:pt x="2299624" y="12085"/>
                  <a:pt x="2358044" y="232"/>
                </a:cubicBezTo>
                <a:cubicBezTo>
                  <a:pt x="2416464" y="-11621"/>
                  <a:pt x="2095577" y="432879"/>
                  <a:pt x="2119284" y="452352"/>
                </a:cubicBezTo>
                <a:cubicBezTo>
                  <a:pt x="2142991" y="471825"/>
                  <a:pt x="2463031" y="44259"/>
                  <a:pt x="2500284" y="10183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: 図形 370">
            <a:extLst>
              <a:ext uri="{FF2B5EF4-FFF2-40B4-BE49-F238E27FC236}">
                <a16:creationId xmlns:a16="http://schemas.microsoft.com/office/drawing/2014/main" id="{9426038E-1106-4EA3-8682-4EEF61E215C9}"/>
              </a:ext>
            </a:extLst>
          </p:cNvPr>
          <p:cNvSpPr/>
          <p:nvPr/>
        </p:nvSpPr>
        <p:spPr>
          <a:xfrm>
            <a:off x="3882842" y="9625921"/>
            <a:ext cx="1486994" cy="412159"/>
          </a:xfrm>
          <a:custGeom>
            <a:avLst/>
            <a:gdLst>
              <a:gd name="connsiteX0" fmla="*/ 3358 w 1486994"/>
              <a:gd name="connsiteY0" fmla="*/ 412159 h 412159"/>
              <a:gd name="connsiteX1" fmla="*/ 841558 w 1486994"/>
              <a:gd name="connsiteY1" fmla="*/ 117519 h 412159"/>
              <a:gd name="connsiteX2" fmla="*/ 1486718 w 1486994"/>
              <a:gd name="connsiteY2" fmla="*/ 163239 h 412159"/>
              <a:gd name="connsiteX3" fmla="*/ 917758 w 1486994"/>
              <a:gd name="connsiteY3" fmla="*/ 679 h 412159"/>
              <a:gd name="connsiteX4" fmla="*/ 562158 w 1486994"/>
              <a:gd name="connsiteY4" fmla="*/ 117519 h 412159"/>
              <a:gd name="connsiteX5" fmla="*/ 3358 w 1486994"/>
              <a:gd name="connsiteY5" fmla="*/ 412159 h 41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994" h="412159">
                <a:moveTo>
                  <a:pt x="3358" y="412159"/>
                </a:moveTo>
                <a:cubicBezTo>
                  <a:pt x="49925" y="412159"/>
                  <a:pt x="594331" y="159006"/>
                  <a:pt x="841558" y="117519"/>
                </a:cubicBezTo>
                <a:cubicBezTo>
                  <a:pt x="1088785" y="76032"/>
                  <a:pt x="1474018" y="182712"/>
                  <a:pt x="1486718" y="163239"/>
                </a:cubicBezTo>
                <a:cubicBezTo>
                  <a:pt x="1499418" y="143766"/>
                  <a:pt x="1071851" y="8299"/>
                  <a:pt x="917758" y="679"/>
                </a:cubicBezTo>
                <a:cubicBezTo>
                  <a:pt x="763665" y="-6941"/>
                  <a:pt x="717098" y="50632"/>
                  <a:pt x="562158" y="117519"/>
                </a:cubicBezTo>
                <a:cubicBezTo>
                  <a:pt x="407218" y="184406"/>
                  <a:pt x="-43209" y="412159"/>
                  <a:pt x="3358" y="41215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: 図形 371">
            <a:extLst>
              <a:ext uri="{FF2B5EF4-FFF2-40B4-BE49-F238E27FC236}">
                <a16:creationId xmlns:a16="http://schemas.microsoft.com/office/drawing/2014/main" id="{70B688C6-55FB-4494-A19C-A96F2EDEBA77}"/>
              </a:ext>
            </a:extLst>
          </p:cNvPr>
          <p:cNvSpPr/>
          <p:nvPr/>
        </p:nvSpPr>
        <p:spPr>
          <a:xfrm>
            <a:off x="6089139" y="8397239"/>
            <a:ext cx="1243266" cy="713873"/>
          </a:xfrm>
          <a:custGeom>
            <a:avLst/>
            <a:gdLst>
              <a:gd name="connsiteX0" fmla="*/ 1781 w 1243266"/>
              <a:gd name="connsiteY0" fmla="*/ 1 h 713873"/>
              <a:gd name="connsiteX1" fmla="*/ 367541 w 1243266"/>
              <a:gd name="connsiteY1" fmla="*/ 421641 h 713873"/>
              <a:gd name="connsiteX2" fmla="*/ 301501 w 1243266"/>
              <a:gd name="connsiteY2" fmla="*/ 386081 h 713873"/>
              <a:gd name="connsiteX3" fmla="*/ 1226061 w 1243266"/>
              <a:gd name="connsiteY3" fmla="*/ 706121 h 713873"/>
              <a:gd name="connsiteX4" fmla="*/ 855221 w 1243266"/>
              <a:gd name="connsiteY4" fmla="*/ 599441 h 713873"/>
              <a:gd name="connsiteX5" fmla="*/ 255781 w 1243266"/>
              <a:gd name="connsiteY5" fmla="*/ 426721 h 713873"/>
              <a:gd name="connsiteX6" fmla="*/ 1781 w 1243266"/>
              <a:gd name="connsiteY6" fmla="*/ 1 h 7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266" h="713873">
                <a:moveTo>
                  <a:pt x="1781" y="1"/>
                </a:moveTo>
                <a:cubicBezTo>
                  <a:pt x="20408" y="-846"/>
                  <a:pt x="317588" y="357294"/>
                  <a:pt x="367541" y="421641"/>
                </a:cubicBezTo>
                <a:cubicBezTo>
                  <a:pt x="417494" y="485988"/>
                  <a:pt x="158414" y="338668"/>
                  <a:pt x="301501" y="386081"/>
                </a:cubicBezTo>
                <a:cubicBezTo>
                  <a:pt x="444588" y="433494"/>
                  <a:pt x="1133774" y="670561"/>
                  <a:pt x="1226061" y="706121"/>
                </a:cubicBezTo>
                <a:cubicBezTo>
                  <a:pt x="1318348" y="741681"/>
                  <a:pt x="1016934" y="646008"/>
                  <a:pt x="855221" y="599441"/>
                </a:cubicBezTo>
                <a:cubicBezTo>
                  <a:pt x="693508" y="552874"/>
                  <a:pt x="398021" y="527474"/>
                  <a:pt x="255781" y="426721"/>
                </a:cubicBezTo>
                <a:cubicBezTo>
                  <a:pt x="113541" y="325968"/>
                  <a:pt x="-16846" y="848"/>
                  <a:pt x="1781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F1E7DA1E-87E5-4A1A-881E-49B60BB5392D}"/>
              </a:ext>
            </a:extLst>
          </p:cNvPr>
          <p:cNvSpPr/>
          <p:nvPr/>
        </p:nvSpPr>
        <p:spPr>
          <a:xfrm>
            <a:off x="3768324" y="7035180"/>
            <a:ext cx="1527965" cy="1080740"/>
          </a:xfrm>
          <a:custGeom>
            <a:avLst/>
            <a:gdLst>
              <a:gd name="connsiteX0" fmla="*/ 1391051 w 1527965"/>
              <a:gd name="connsiteY0" fmla="*/ 197470 h 1080740"/>
              <a:gd name="connsiteX1" fmla="*/ 848126 w 1527965"/>
              <a:gd name="connsiteY1" fmla="*/ 727695 h 1080740"/>
              <a:gd name="connsiteX2" fmla="*/ 981476 w 1527965"/>
              <a:gd name="connsiteY2" fmla="*/ 676895 h 1080740"/>
              <a:gd name="connsiteX3" fmla="*/ 336951 w 1527965"/>
              <a:gd name="connsiteY3" fmla="*/ 876920 h 1080740"/>
              <a:gd name="connsiteX4" fmla="*/ 470301 w 1527965"/>
              <a:gd name="connsiteY4" fmla="*/ 848345 h 1080740"/>
              <a:gd name="connsiteX5" fmla="*/ 401 w 1527965"/>
              <a:gd name="connsiteY5" fmla="*/ 867395 h 1080740"/>
              <a:gd name="connsiteX6" fmla="*/ 562376 w 1527965"/>
              <a:gd name="connsiteY6" fmla="*/ 1013445 h 1080740"/>
              <a:gd name="connsiteX7" fmla="*/ 387751 w 1527965"/>
              <a:gd name="connsiteY7" fmla="*/ 1022970 h 1080740"/>
              <a:gd name="connsiteX8" fmla="*/ 730651 w 1527965"/>
              <a:gd name="connsiteY8" fmla="*/ 1064245 h 1080740"/>
              <a:gd name="connsiteX9" fmla="*/ 660801 w 1527965"/>
              <a:gd name="connsiteY9" fmla="*/ 1045195 h 1080740"/>
              <a:gd name="connsiteX10" fmla="*/ 1171976 w 1527965"/>
              <a:gd name="connsiteY10" fmla="*/ 680070 h 1080740"/>
              <a:gd name="connsiteX11" fmla="*/ 556026 w 1527965"/>
              <a:gd name="connsiteY11" fmla="*/ 940420 h 1080740"/>
              <a:gd name="connsiteX12" fmla="*/ 1029101 w 1527965"/>
              <a:gd name="connsiteY12" fmla="*/ 794370 h 1080740"/>
              <a:gd name="connsiteX13" fmla="*/ 565551 w 1527965"/>
              <a:gd name="connsiteY13" fmla="*/ 889620 h 1080740"/>
              <a:gd name="connsiteX14" fmla="*/ 1254526 w 1527965"/>
              <a:gd name="connsiteY14" fmla="*/ 616570 h 1080740"/>
              <a:gd name="connsiteX15" fmla="*/ 1171976 w 1527965"/>
              <a:gd name="connsiteY15" fmla="*/ 638795 h 1080740"/>
              <a:gd name="connsiteX16" fmla="*/ 1518051 w 1527965"/>
              <a:gd name="connsiteY16" fmla="*/ 19670 h 1080740"/>
              <a:gd name="connsiteX17" fmla="*/ 1391051 w 1527965"/>
              <a:gd name="connsiteY17" fmla="*/ 197470 h 108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7965" h="1080740">
                <a:moveTo>
                  <a:pt x="1391051" y="197470"/>
                </a:moveTo>
                <a:cubicBezTo>
                  <a:pt x="1279397" y="315474"/>
                  <a:pt x="916388" y="647791"/>
                  <a:pt x="848126" y="727695"/>
                </a:cubicBezTo>
                <a:cubicBezTo>
                  <a:pt x="779864" y="807599"/>
                  <a:pt x="1066672" y="652024"/>
                  <a:pt x="981476" y="676895"/>
                </a:cubicBezTo>
                <a:cubicBezTo>
                  <a:pt x="896280" y="701766"/>
                  <a:pt x="422147" y="848345"/>
                  <a:pt x="336951" y="876920"/>
                </a:cubicBezTo>
                <a:cubicBezTo>
                  <a:pt x="251755" y="905495"/>
                  <a:pt x="526393" y="849932"/>
                  <a:pt x="470301" y="848345"/>
                </a:cubicBezTo>
                <a:cubicBezTo>
                  <a:pt x="414209" y="846758"/>
                  <a:pt x="-14945" y="839878"/>
                  <a:pt x="401" y="867395"/>
                </a:cubicBezTo>
                <a:cubicBezTo>
                  <a:pt x="15747" y="894912"/>
                  <a:pt x="497818" y="987516"/>
                  <a:pt x="562376" y="1013445"/>
                </a:cubicBezTo>
                <a:cubicBezTo>
                  <a:pt x="626934" y="1039374"/>
                  <a:pt x="359705" y="1014503"/>
                  <a:pt x="387751" y="1022970"/>
                </a:cubicBezTo>
                <a:cubicBezTo>
                  <a:pt x="415797" y="1031437"/>
                  <a:pt x="685143" y="1060541"/>
                  <a:pt x="730651" y="1064245"/>
                </a:cubicBezTo>
                <a:cubicBezTo>
                  <a:pt x="776159" y="1067949"/>
                  <a:pt x="587247" y="1109224"/>
                  <a:pt x="660801" y="1045195"/>
                </a:cubicBezTo>
                <a:cubicBezTo>
                  <a:pt x="734355" y="981166"/>
                  <a:pt x="1189438" y="697532"/>
                  <a:pt x="1171976" y="680070"/>
                </a:cubicBezTo>
                <a:cubicBezTo>
                  <a:pt x="1154514" y="662608"/>
                  <a:pt x="579838" y="921370"/>
                  <a:pt x="556026" y="940420"/>
                </a:cubicBezTo>
                <a:cubicBezTo>
                  <a:pt x="532214" y="959470"/>
                  <a:pt x="1027514" y="802837"/>
                  <a:pt x="1029101" y="794370"/>
                </a:cubicBezTo>
                <a:cubicBezTo>
                  <a:pt x="1030688" y="785903"/>
                  <a:pt x="527980" y="919253"/>
                  <a:pt x="565551" y="889620"/>
                </a:cubicBezTo>
                <a:cubicBezTo>
                  <a:pt x="603122" y="859987"/>
                  <a:pt x="1153455" y="658374"/>
                  <a:pt x="1254526" y="616570"/>
                </a:cubicBezTo>
                <a:cubicBezTo>
                  <a:pt x="1355597" y="574766"/>
                  <a:pt x="1128055" y="738278"/>
                  <a:pt x="1171976" y="638795"/>
                </a:cubicBezTo>
                <a:cubicBezTo>
                  <a:pt x="1215897" y="539312"/>
                  <a:pt x="1485772" y="89520"/>
                  <a:pt x="1518051" y="19670"/>
                </a:cubicBezTo>
                <a:cubicBezTo>
                  <a:pt x="1550330" y="-50180"/>
                  <a:pt x="1502705" y="79466"/>
                  <a:pt x="1391051" y="197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4" name="フリーフォーム: 図形 373">
            <a:extLst>
              <a:ext uri="{FF2B5EF4-FFF2-40B4-BE49-F238E27FC236}">
                <a16:creationId xmlns:a16="http://schemas.microsoft.com/office/drawing/2014/main" id="{177A7E06-DFCD-4224-8A2D-54D52C1CFA9D}"/>
              </a:ext>
            </a:extLst>
          </p:cNvPr>
          <p:cNvSpPr/>
          <p:nvPr/>
        </p:nvSpPr>
        <p:spPr>
          <a:xfrm>
            <a:off x="5971460" y="8175589"/>
            <a:ext cx="1400524" cy="989628"/>
          </a:xfrm>
          <a:custGeom>
            <a:avLst/>
            <a:gdLst>
              <a:gd name="connsiteX0" fmla="*/ 3890 w 1400524"/>
              <a:gd name="connsiteY0" fmla="*/ 3211 h 989628"/>
              <a:gd name="connsiteX1" fmla="*/ 213440 w 1400524"/>
              <a:gd name="connsiteY1" fmla="*/ 600111 h 989628"/>
              <a:gd name="connsiteX2" fmla="*/ 162640 w 1400524"/>
              <a:gd name="connsiteY2" fmla="*/ 530261 h 989628"/>
              <a:gd name="connsiteX3" fmla="*/ 791290 w 1400524"/>
              <a:gd name="connsiteY3" fmla="*/ 847761 h 989628"/>
              <a:gd name="connsiteX4" fmla="*/ 594440 w 1400524"/>
              <a:gd name="connsiteY4" fmla="*/ 790611 h 989628"/>
              <a:gd name="connsiteX5" fmla="*/ 1394540 w 1400524"/>
              <a:gd name="connsiteY5" fmla="*/ 987461 h 989628"/>
              <a:gd name="connsiteX6" fmla="*/ 930990 w 1400524"/>
              <a:gd name="connsiteY6" fmla="*/ 885861 h 989628"/>
              <a:gd name="connsiteX7" fmla="*/ 391240 w 1400524"/>
              <a:gd name="connsiteY7" fmla="*/ 733461 h 989628"/>
              <a:gd name="connsiteX8" fmla="*/ 99140 w 1400524"/>
              <a:gd name="connsiteY8" fmla="*/ 377861 h 989628"/>
              <a:gd name="connsiteX9" fmla="*/ 3890 w 1400524"/>
              <a:gd name="connsiteY9" fmla="*/ 3211 h 98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0524" h="989628">
                <a:moveTo>
                  <a:pt x="3890" y="3211"/>
                </a:moveTo>
                <a:cubicBezTo>
                  <a:pt x="22940" y="40253"/>
                  <a:pt x="186982" y="512269"/>
                  <a:pt x="213440" y="600111"/>
                </a:cubicBezTo>
                <a:cubicBezTo>
                  <a:pt x="239898" y="687953"/>
                  <a:pt x="66332" y="488986"/>
                  <a:pt x="162640" y="530261"/>
                </a:cubicBezTo>
                <a:cubicBezTo>
                  <a:pt x="258948" y="571536"/>
                  <a:pt x="719323" y="804369"/>
                  <a:pt x="791290" y="847761"/>
                </a:cubicBezTo>
                <a:cubicBezTo>
                  <a:pt x="863257" y="891153"/>
                  <a:pt x="493898" y="767328"/>
                  <a:pt x="594440" y="790611"/>
                </a:cubicBezTo>
                <a:cubicBezTo>
                  <a:pt x="694982" y="813894"/>
                  <a:pt x="1338448" y="971586"/>
                  <a:pt x="1394540" y="987461"/>
                </a:cubicBezTo>
                <a:cubicBezTo>
                  <a:pt x="1450632" y="1003336"/>
                  <a:pt x="1098207" y="928194"/>
                  <a:pt x="930990" y="885861"/>
                </a:cubicBezTo>
                <a:cubicBezTo>
                  <a:pt x="763773" y="843528"/>
                  <a:pt x="529882" y="818128"/>
                  <a:pt x="391240" y="733461"/>
                </a:cubicBezTo>
                <a:cubicBezTo>
                  <a:pt x="252598" y="648794"/>
                  <a:pt x="159465" y="496394"/>
                  <a:pt x="99140" y="377861"/>
                </a:cubicBezTo>
                <a:cubicBezTo>
                  <a:pt x="38815" y="259328"/>
                  <a:pt x="-15160" y="-33831"/>
                  <a:pt x="3890" y="32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6C9F7F9-3335-4FB9-A6AD-DE790463A111}"/>
              </a:ext>
            </a:extLst>
          </p:cNvPr>
          <p:cNvSpPr/>
          <p:nvPr/>
        </p:nvSpPr>
        <p:spPr>
          <a:xfrm>
            <a:off x="3267167" y="9095322"/>
            <a:ext cx="4017473" cy="1170988"/>
          </a:xfrm>
          <a:custGeom>
            <a:avLst/>
            <a:gdLst>
              <a:gd name="connsiteX0" fmla="*/ 5200 w 4017473"/>
              <a:gd name="connsiteY0" fmla="*/ 1162045 h 1170988"/>
              <a:gd name="connsiteX1" fmla="*/ 115266 w 4017473"/>
              <a:gd name="connsiteY1" fmla="*/ 1162045 h 1170988"/>
              <a:gd name="connsiteX2" fmla="*/ 864566 w 4017473"/>
              <a:gd name="connsiteY2" fmla="*/ 1060445 h 1170988"/>
              <a:gd name="connsiteX3" fmla="*/ 834933 w 4017473"/>
              <a:gd name="connsiteY3" fmla="*/ 1094311 h 1170988"/>
              <a:gd name="connsiteX4" fmla="*/ 1622333 w 4017473"/>
              <a:gd name="connsiteY4" fmla="*/ 861478 h 1170988"/>
              <a:gd name="connsiteX5" fmla="*/ 2117633 w 4017473"/>
              <a:gd name="connsiteY5" fmla="*/ 709078 h 1170988"/>
              <a:gd name="connsiteX6" fmla="*/ 2587533 w 4017473"/>
              <a:gd name="connsiteY6" fmla="*/ 548211 h 1170988"/>
              <a:gd name="connsiteX7" fmla="*/ 2723000 w 4017473"/>
              <a:gd name="connsiteY7" fmla="*/ 531278 h 1170988"/>
              <a:gd name="connsiteX8" fmla="*/ 3379166 w 4017473"/>
              <a:gd name="connsiteY8" fmla="*/ 273045 h 1170988"/>
              <a:gd name="connsiteX9" fmla="*/ 4009933 w 4017473"/>
              <a:gd name="connsiteY9" fmla="*/ 2111 h 1170988"/>
              <a:gd name="connsiteX10" fmla="*/ 3696666 w 4017473"/>
              <a:gd name="connsiteY10" fmla="*/ 154511 h 1170988"/>
              <a:gd name="connsiteX11" fmla="*/ 3243700 w 4017473"/>
              <a:gd name="connsiteY11" fmla="*/ 289978 h 1170988"/>
              <a:gd name="connsiteX12" fmla="*/ 2820366 w 4017473"/>
              <a:gd name="connsiteY12" fmla="*/ 400045 h 1170988"/>
              <a:gd name="connsiteX13" fmla="*/ 2477466 w 4017473"/>
              <a:gd name="connsiteY13" fmla="*/ 552445 h 1170988"/>
              <a:gd name="connsiteX14" fmla="*/ 2121866 w 4017473"/>
              <a:gd name="connsiteY14" fmla="*/ 654045 h 1170988"/>
              <a:gd name="connsiteX15" fmla="*/ 1685833 w 4017473"/>
              <a:gd name="connsiteY15" fmla="*/ 814911 h 1170988"/>
              <a:gd name="connsiteX16" fmla="*/ 1440300 w 4017473"/>
              <a:gd name="connsiteY16" fmla="*/ 886878 h 1170988"/>
              <a:gd name="connsiteX17" fmla="*/ 1000033 w 4017473"/>
              <a:gd name="connsiteY17" fmla="*/ 1001178 h 1170988"/>
              <a:gd name="connsiteX18" fmla="*/ 682533 w 4017473"/>
              <a:gd name="connsiteY18" fmla="*/ 1085845 h 1170988"/>
              <a:gd name="connsiteX19" fmla="*/ 140666 w 4017473"/>
              <a:gd name="connsiteY19" fmla="*/ 1128178 h 1170988"/>
              <a:gd name="connsiteX20" fmla="*/ 5200 w 4017473"/>
              <a:gd name="connsiteY20" fmla="*/ 1162045 h 117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17473" h="1170988">
                <a:moveTo>
                  <a:pt x="5200" y="1162045"/>
                </a:moveTo>
                <a:cubicBezTo>
                  <a:pt x="967" y="1167689"/>
                  <a:pt x="-27962" y="1178978"/>
                  <a:pt x="115266" y="1162045"/>
                </a:cubicBezTo>
                <a:cubicBezTo>
                  <a:pt x="258494" y="1145112"/>
                  <a:pt x="744622" y="1071734"/>
                  <a:pt x="864566" y="1060445"/>
                </a:cubicBezTo>
                <a:cubicBezTo>
                  <a:pt x="984510" y="1049156"/>
                  <a:pt x="708639" y="1127472"/>
                  <a:pt x="834933" y="1094311"/>
                </a:cubicBezTo>
                <a:cubicBezTo>
                  <a:pt x="961227" y="1061150"/>
                  <a:pt x="1408550" y="925683"/>
                  <a:pt x="1622333" y="861478"/>
                </a:cubicBezTo>
                <a:lnTo>
                  <a:pt x="2117633" y="709078"/>
                </a:lnTo>
                <a:cubicBezTo>
                  <a:pt x="2278500" y="656867"/>
                  <a:pt x="2486638" y="577844"/>
                  <a:pt x="2587533" y="548211"/>
                </a:cubicBezTo>
                <a:cubicBezTo>
                  <a:pt x="2688428" y="518578"/>
                  <a:pt x="2591061" y="577139"/>
                  <a:pt x="2723000" y="531278"/>
                </a:cubicBezTo>
                <a:cubicBezTo>
                  <a:pt x="2854939" y="485417"/>
                  <a:pt x="3164677" y="361239"/>
                  <a:pt x="3379166" y="273045"/>
                </a:cubicBezTo>
                <a:cubicBezTo>
                  <a:pt x="3593655" y="184850"/>
                  <a:pt x="3957016" y="21867"/>
                  <a:pt x="4009933" y="2111"/>
                </a:cubicBezTo>
                <a:cubicBezTo>
                  <a:pt x="4062850" y="-17645"/>
                  <a:pt x="3824372" y="106533"/>
                  <a:pt x="3696666" y="154511"/>
                </a:cubicBezTo>
                <a:cubicBezTo>
                  <a:pt x="3568961" y="202489"/>
                  <a:pt x="3389750" y="249056"/>
                  <a:pt x="3243700" y="289978"/>
                </a:cubicBezTo>
                <a:cubicBezTo>
                  <a:pt x="3097650" y="330900"/>
                  <a:pt x="2948072" y="356300"/>
                  <a:pt x="2820366" y="400045"/>
                </a:cubicBezTo>
                <a:cubicBezTo>
                  <a:pt x="2692660" y="443789"/>
                  <a:pt x="2593883" y="510112"/>
                  <a:pt x="2477466" y="552445"/>
                </a:cubicBezTo>
                <a:cubicBezTo>
                  <a:pt x="2361049" y="594778"/>
                  <a:pt x="2253805" y="610301"/>
                  <a:pt x="2121866" y="654045"/>
                </a:cubicBezTo>
                <a:cubicBezTo>
                  <a:pt x="1989927" y="697789"/>
                  <a:pt x="1799427" y="776105"/>
                  <a:pt x="1685833" y="814911"/>
                </a:cubicBezTo>
                <a:cubicBezTo>
                  <a:pt x="1572239" y="853716"/>
                  <a:pt x="1554600" y="855833"/>
                  <a:pt x="1440300" y="886878"/>
                </a:cubicBezTo>
                <a:cubicBezTo>
                  <a:pt x="1326000" y="917922"/>
                  <a:pt x="1126327" y="968017"/>
                  <a:pt x="1000033" y="1001178"/>
                </a:cubicBezTo>
                <a:cubicBezTo>
                  <a:pt x="873739" y="1034339"/>
                  <a:pt x="825761" y="1064678"/>
                  <a:pt x="682533" y="1085845"/>
                </a:cubicBezTo>
                <a:cubicBezTo>
                  <a:pt x="539305" y="1107012"/>
                  <a:pt x="251438" y="1115478"/>
                  <a:pt x="140666" y="1128178"/>
                </a:cubicBezTo>
                <a:cubicBezTo>
                  <a:pt x="29894" y="1140878"/>
                  <a:pt x="9433" y="1156401"/>
                  <a:pt x="5200" y="11620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FE73A07-84D5-404B-A97C-9A129377656E}"/>
              </a:ext>
            </a:extLst>
          </p:cNvPr>
          <p:cNvSpPr/>
          <p:nvPr/>
        </p:nvSpPr>
        <p:spPr>
          <a:xfrm>
            <a:off x="7292535" y="9005239"/>
            <a:ext cx="945734" cy="104904"/>
          </a:xfrm>
          <a:custGeom>
            <a:avLst/>
            <a:gdLst>
              <a:gd name="connsiteX0" fmla="*/ 1498 w 945734"/>
              <a:gd name="connsiteY0" fmla="*/ 75261 h 104904"/>
              <a:gd name="connsiteX1" fmla="*/ 467165 w 945734"/>
              <a:gd name="connsiteY1" fmla="*/ 58328 h 104904"/>
              <a:gd name="connsiteX2" fmla="*/ 721165 w 945734"/>
              <a:gd name="connsiteY2" fmla="*/ 104894 h 104904"/>
              <a:gd name="connsiteX3" fmla="*/ 945532 w 945734"/>
              <a:gd name="connsiteY3" fmla="*/ 62561 h 104904"/>
              <a:gd name="connsiteX4" fmla="*/ 759265 w 945734"/>
              <a:gd name="connsiteY4" fmla="*/ 58328 h 104904"/>
              <a:gd name="connsiteX5" fmla="*/ 657665 w 945734"/>
              <a:gd name="connsiteY5" fmla="*/ 75261 h 104904"/>
              <a:gd name="connsiteX6" fmla="*/ 560298 w 945734"/>
              <a:gd name="connsiteY6" fmla="*/ 37161 h 104904"/>
              <a:gd name="connsiteX7" fmla="*/ 475632 w 945734"/>
              <a:gd name="connsiteY7" fmla="*/ 11761 h 104904"/>
              <a:gd name="connsiteX8" fmla="*/ 323232 w 945734"/>
              <a:gd name="connsiteY8" fmla="*/ 7528 h 104904"/>
              <a:gd name="connsiteX9" fmla="*/ 1498 w 945734"/>
              <a:gd name="connsiteY9" fmla="*/ 75261 h 10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5734" h="104904">
                <a:moveTo>
                  <a:pt x="1498" y="75261"/>
                </a:moveTo>
                <a:cubicBezTo>
                  <a:pt x="25487" y="83728"/>
                  <a:pt x="347221" y="53389"/>
                  <a:pt x="467165" y="58328"/>
                </a:cubicBezTo>
                <a:cubicBezTo>
                  <a:pt x="587109" y="63267"/>
                  <a:pt x="641437" y="104189"/>
                  <a:pt x="721165" y="104894"/>
                </a:cubicBezTo>
                <a:cubicBezTo>
                  <a:pt x="800893" y="105599"/>
                  <a:pt x="939182" y="70322"/>
                  <a:pt x="945532" y="62561"/>
                </a:cubicBezTo>
                <a:cubicBezTo>
                  <a:pt x="951882" y="54800"/>
                  <a:pt x="807243" y="56211"/>
                  <a:pt x="759265" y="58328"/>
                </a:cubicBezTo>
                <a:cubicBezTo>
                  <a:pt x="711287" y="60445"/>
                  <a:pt x="690826" y="78789"/>
                  <a:pt x="657665" y="75261"/>
                </a:cubicBezTo>
                <a:cubicBezTo>
                  <a:pt x="624504" y="71733"/>
                  <a:pt x="590637" y="47744"/>
                  <a:pt x="560298" y="37161"/>
                </a:cubicBezTo>
                <a:cubicBezTo>
                  <a:pt x="529959" y="26578"/>
                  <a:pt x="515143" y="16700"/>
                  <a:pt x="475632" y="11761"/>
                </a:cubicBezTo>
                <a:cubicBezTo>
                  <a:pt x="436121" y="6822"/>
                  <a:pt x="398021" y="-9405"/>
                  <a:pt x="323232" y="7528"/>
                </a:cubicBezTo>
                <a:cubicBezTo>
                  <a:pt x="248443" y="24461"/>
                  <a:pt x="-22491" y="66794"/>
                  <a:pt x="1498" y="752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4874E9A-F947-4B5A-B629-85648071DBB8}"/>
              </a:ext>
            </a:extLst>
          </p:cNvPr>
          <p:cNvSpPr/>
          <p:nvPr/>
        </p:nvSpPr>
        <p:spPr>
          <a:xfrm>
            <a:off x="6383782" y="9093178"/>
            <a:ext cx="1872135" cy="885716"/>
          </a:xfrm>
          <a:custGeom>
            <a:avLst/>
            <a:gdLst>
              <a:gd name="connsiteX0" fmla="*/ 1871218 w 1872135"/>
              <a:gd name="connsiteY0" fmla="*/ 22 h 885716"/>
              <a:gd name="connsiteX1" fmla="*/ 1477518 w 1872135"/>
              <a:gd name="connsiteY1" fmla="*/ 63522 h 885716"/>
              <a:gd name="connsiteX2" fmla="*/ 1181185 w 1872135"/>
              <a:gd name="connsiteY2" fmla="*/ 110089 h 885716"/>
              <a:gd name="connsiteX3" fmla="*/ 732451 w 1872135"/>
              <a:gd name="connsiteY3" fmla="*/ 241322 h 885716"/>
              <a:gd name="connsiteX4" fmla="*/ 156718 w 1872135"/>
              <a:gd name="connsiteY4" fmla="*/ 626555 h 885716"/>
              <a:gd name="connsiteX5" fmla="*/ 85 w 1872135"/>
              <a:gd name="connsiteY5" fmla="*/ 884789 h 885716"/>
              <a:gd name="connsiteX6" fmla="*/ 169418 w 1872135"/>
              <a:gd name="connsiteY6" fmla="*/ 702755 h 885716"/>
              <a:gd name="connsiteX7" fmla="*/ 533485 w 1872135"/>
              <a:gd name="connsiteY7" fmla="*/ 440289 h 885716"/>
              <a:gd name="connsiteX8" fmla="*/ 1075351 w 1872135"/>
              <a:gd name="connsiteY8" fmla="*/ 182055 h 885716"/>
              <a:gd name="connsiteX9" fmla="*/ 1570651 w 1872135"/>
              <a:gd name="connsiteY9" fmla="*/ 71989 h 885716"/>
              <a:gd name="connsiteX10" fmla="*/ 1871218 w 1872135"/>
              <a:gd name="connsiteY10" fmla="*/ 22 h 88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2135" h="885716">
                <a:moveTo>
                  <a:pt x="1871218" y="22"/>
                </a:moveTo>
                <a:cubicBezTo>
                  <a:pt x="1855696" y="-1389"/>
                  <a:pt x="1477518" y="63522"/>
                  <a:pt x="1477518" y="63522"/>
                </a:cubicBezTo>
                <a:cubicBezTo>
                  <a:pt x="1362512" y="81867"/>
                  <a:pt x="1305363" y="80456"/>
                  <a:pt x="1181185" y="110089"/>
                </a:cubicBezTo>
                <a:cubicBezTo>
                  <a:pt x="1057007" y="139722"/>
                  <a:pt x="903195" y="155244"/>
                  <a:pt x="732451" y="241322"/>
                </a:cubicBezTo>
                <a:cubicBezTo>
                  <a:pt x="561707" y="327400"/>
                  <a:pt x="278779" y="519311"/>
                  <a:pt x="156718" y="626555"/>
                </a:cubicBezTo>
                <a:cubicBezTo>
                  <a:pt x="34657" y="733799"/>
                  <a:pt x="-2032" y="872089"/>
                  <a:pt x="85" y="884789"/>
                </a:cubicBezTo>
                <a:cubicBezTo>
                  <a:pt x="2202" y="897489"/>
                  <a:pt x="80518" y="776838"/>
                  <a:pt x="169418" y="702755"/>
                </a:cubicBezTo>
                <a:cubicBezTo>
                  <a:pt x="258318" y="628672"/>
                  <a:pt x="382496" y="527072"/>
                  <a:pt x="533485" y="440289"/>
                </a:cubicBezTo>
                <a:cubicBezTo>
                  <a:pt x="684474" y="353506"/>
                  <a:pt x="902490" y="243438"/>
                  <a:pt x="1075351" y="182055"/>
                </a:cubicBezTo>
                <a:cubicBezTo>
                  <a:pt x="1248212" y="120672"/>
                  <a:pt x="1439418" y="103033"/>
                  <a:pt x="1570651" y="71989"/>
                </a:cubicBezTo>
                <a:cubicBezTo>
                  <a:pt x="1701884" y="40945"/>
                  <a:pt x="1886740" y="1433"/>
                  <a:pt x="1871218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DE239A7-C630-4556-848A-52B4F4696FAC}"/>
              </a:ext>
            </a:extLst>
          </p:cNvPr>
          <p:cNvSpPr/>
          <p:nvPr/>
        </p:nvSpPr>
        <p:spPr>
          <a:xfrm>
            <a:off x="8006358" y="9062897"/>
            <a:ext cx="321740" cy="145630"/>
          </a:xfrm>
          <a:custGeom>
            <a:avLst/>
            <a:gdLst>
              <a:gd name="connsiteX0" fmla="*/ 7342 w 321740"/>
              <a:gd name="connsiteY0" fmla="*/ 131903 h 145630"/>
              <a:gd name="connsiteX1" fmla="*/ 278275 w 321740"/>
              <a:gd name="connsiteY1" fmla="*/ 38770 h 145630"/>
              <a:gd name="connsiteX2" fmla="*/ 316375 w 321740"/>
              <a:gd name="connsiteY2" fmla="*/ 140370 h 145630"/>
              <a:gd name="connsiteX3" fmla="*/ 295209 w 321740"/>
              <a:gd name="connsiteY3" fmla="*/ 670 h 145630"/>
              <a:gd name="connsiteX4" fmla="*/ 79309 w 321740"/>
              <a:gd name="connsiteY4" fmla="*/ 89570 h 145630"/>
              <a:gd name="connsiteX5" fmla="*/ 75075 w 321740"/>
              <a:gd name="connsiteY5" fmla="*/ 140370 h 145630"/>
              <a:gd name="connsiteX6" fmla="*/ 7342 w 321740"/>
              <a:gd name="connsiteY6" fmla="*/ 131903 h 14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40" h="145630">
                <a:moveTo>
                  <a:pt x="7342" y="131903"/>
                </a:moveTo>
                <a:cubicBezTo>
                  <a:pt x="41209" y="114970"/>
                  <a:pt x="226770" y="37359"/>
                  <a:pt x="278275" y="38770"/>
                </a:cubicBezTo>
                <a:cubicBezTo>
                  <a:pt x="329780" y="40181"/>
                  <a:pt x="313553" y="146720"/>
                  <a:pt x="316375" y="140370"/>
                </a:cubicBezTo>
                <a:cubicBezTo>
                  <a:pt x="319197" y="134020"/>
                  <a:pt x="334720" y="9137"/>
                  <a:pt x="295209" y="670"/>
                </a:cubicBezTo>
                <a:cubicBezTo>
                  <a:pt x="255698" y="-7797"/>
                  <a:pt x="115998" y="66287"/>
                  <a:pt x="79309" y="89570"/>
                </a:cubicBezTo>
                <a:cubicBezTo>
                  <a:pt x="42620" y="112853"/>
                  <a:pt x="82836" y="132609"/>
                  <a:pt x="75075" y="140370"/>
                </a:cubicBezTo>
                <a:cubicBezTo>
                  <a:pt x="67314" y="148131"/>
                  <a:pt x="-26525" y="148836"/>
                  <a:pt x="7342" y="1319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058F7AA4-26E0-4474-ADDA-7B073521F367}"/>
              </a:ext>
            </a:extLst>
          </p:cNvPr>
          <p:cNvSpPr/>
          <p:nvPr/>
        </p:nvSpPr>
        <p:spPr>
          <a:xfrm>
            <a:off x="6319895" y="9512640"/>
            <a:ext cx="680608" cy="1758137"/>
          </a:xfrm>
          <a:custGeom>
            <a:avLst/>
            <a:gdLst>
              <a:gd name="connsiteX0" fmla="*/ 677805 w 680608"/>
              <a:gd name="connsiteY0" fmla="*/ 12360 h 1758137"/>
              <a:gd name="connsiteX1" fmla="*/ 169805 w 680608"/>
              <a:gd name="connsiteY1" fmla="*/ 427227 h 1758137"/>
              <a:gd name="connsiteX2" fmla="*/ 30105 w 680608"/>
              <a:gd name="connsiteY2" fmla="*/ 820927 h 1758137"/>
              <a:gd name="connsiteX3" fmla="*/ 72438 w 680608"/>
              <a:gd name="connsiteY3" fmla="*/ 1426293 h 1758137"/>
              <a:gd name="connsiteX4" fmla="*/ 169805 w 680608"/>
              <a:gd name="connsiteY4" fmla="*/ 1735327 h 1758137"/>
              <a:gd name="connsiteX5" fmla="*/ 472 w 680608"/>
              <a:gd name="connsiteY5" fmla="*/ 820927 h 1758137"/>
              <a:gd name="connsiteX6" fmla="*/ 127472 w 680608"/>
              <a:gd name="connsiteY6" fmla="*/ 367960 h 1758137"/>
              <a:gd name="connsiteX7" fmla="*/ 364538 w 680608"/>
              <a:gd name="connsiteY7" fmla="*/ 130893 h 1758137"/>
              <a:gd name="connsiteX8" fmla="*/ 677805 w 680608"/>
              <a:gd name="connsiteY8" fmla="*/ 12360 h 175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608" h="1758137">
                <a:moveTo>
                  <a:pt x="677805" y="12360"/>
                </a:moveTo>
                <a:cubicBezTo>
                  <a:pt x="645350" y="61749"/>
                  <a:pt x="277755" y="292466"/>
                  <a:pt x="169805" y="427227"/>
                </a:cubicBezTo>
                <a:cubicBezTo>
                  <a:pt x="61855" y="561988"/>
                  <a:pt x="46333" y="654416"/>
                  <a:pt x="30105" y="820927"/>
                </a:cubicBezTo>
                <a:cubicBezTo>
                  <a:pt x="13877" y="987438"/>
                  <a:pt x="49155" y="1273893"/>
                  <a:pt x="72438" y="1426293"/>
                </a:cubicBezTo>
                <a:cubicBezTo>
                  <a:pt x="95721" y="1578693"/>
                  <a:pt x="181799" y="1836221"/>
                  <a:pt x="169805" y="1735327"/>
                </a:cubicBezTo>
                <a:cubicBezTo>
                  <a:pt x="157811" y="1634433"/>
                  <a:pt x="7527" y="1048821"/>
                  <a:pt x="472" y="820927"/>
                </a:cubicBezTo>
                <a:cubicBezTo>
                  <a:pt x="-6583" y="593033"/>
                  <a:pt x="66794" y="482966"/>
                  <a:pt x="127472" y="367960"/>
                </a:cubicBezTo>
                <a:cubicBezTo>
                  <a:pt x="188150" y="252954"/>
                  <a:pt x="277049" y="188043"/>
                  <a:pt x="364538" y="130893"/>
                </a:cubicBezTo>
                <a:cubicBezTo>
                  <a:pt x="452027" y="73743"/>
                  <a:pt x="710260" y="-37029"/>
                  <a:pt x="677805" y="123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F29263C-C9FB-4DAE-B6B9-EB56FADE7D2D}"/>
              </a:ext>
            </a:extLst>
          </p:cNvPr>
          <p:cNvSpPr/>
          <p:nvPr/>
        </p:nvSpPr>
        <p:spPr>
          <a:xfrm>
            <a:off x="7167033" y="9198978"/>
            <a:ext cx="2055611" cy="2024798"/>
          </a:xfrm>
          <a:custGeom>
            <a:avLst/>
            <a:gdLst>
              <a:gd name="connsiteX0" fmla="*/ 0 w 2055611"/>
              <a:gd name="connsiteY0" fmla="*/ 296389 h 2024798"/>
              <a:gd name="connsiteX1" fmla="*/ 55034 w 2055611"/>
              <a:gd name="connsiteY1" fmla="*/ 275222 h 2024798"/>
              <a:gd name="connsiteX2" fmla="*/ 791634 w 2055611"/>
              <a:gd name="connsiteY2" fmla="*/ 38155 h 2024798"/>
              <a:gd name="connsiteX3" fmla="*/ 753534 w 2055611"/>
              <a:gd name="connsiteY3" fmla="*/ 46622 h 2024798"/>
              <a:gd name="connsiteX4" fmla="*/ 1130300 w 2055611"/>
              <a:gd name="connsiteY4" fmla="*/ 55089 h 2024798"/>
              <a:gd name="connsiteX5" fmla="*/ 1117600 w 2055611"/>
              <a:gd name="connsiteY5" fmla="*/ 38155 h 2024798"/>
              <a:gd name="connsiteX6" fmla="*/ 1600200 w 2055611"/>
              <a:gd name="connsiteY6" fmla="*/ 173622 h 2024798"/>
              <a:gd name="connsiteX7" fmla="*/ 1583267 w 2055611"/>
              <a:gd name="connsiteY7" fmla="*/ 186322 h 2024798"/>
              <a:gd name="connsiteX8" fmla="*/ 1900767 w 2055611"/>
              <a:gd name="connsiteY8" fmla="*/ 588489 h 2024798"/>
              <a:gd name="connsiteX9" fmla="*/ 1976967 w 2055611"/>
              <a:gd name="connsiteY9" fmla="*/ 829789 h 2024798"/>
              <a:gd name="connsiteX10" fmla="*/ 2015067 w 2055611"/>
              <a:gd name="connsiteY10" fmla="*/ 1447855 h 2024798"/>
              <a:gd name="connsiteX11" fmla="*/ 2027767 w 2055611"/>
              <a:gd name="connsiteY11" fmla="*/ 2023589 h 2024798"/>
              <a:gd name="connsiteX12" fmla="*/ 2053167 w 2055611"/>
              <a:gd name="connsiteY12" fmla="*/ 1291222 h 2024798"/>
              <a:gd name="connsiteX13" fmla="*/ 2053167 w 2055611"/>
              <a:gd name="connsiteY13" fmla="*/ 1274289 h 2024798"/>
              <a:gd name="connsiteX14" fmla="*/ 2040467 w 2055611"/>
              <a:gd name="connsiteY14" fmla="*/ 812855 h 2024798"/>
              <a:gd name="connsiteX15" fmla="*/ 2036234 w 2055611"/>
              <a:gd name="connsiteY15" fmla="*/ 1579089 h 2024798"/>
              <a:gd name="connsiteX16" fmla="*/ 1972734 w 2055611"/>
              <a:gd name="connsiteY16" fmla="*/ 1206555 h 2024798"/>
              <a:gd name="connsiteX17" fmla="*/ 1811867 w 2055611"/>
              <a:gd name="connsiteY17" fmla="*/ 461489 h 2024798"/>
              <a:gd name="connsiteX18" fmla="*/ 1748367 w 2055611"/>
              <a:gd name="connsiteY18" fmla="*/ 321789 h 2024798"/>
              <a:gd name="connsiteX19" fmla="*/ 1384300 w 2055611"/>
              <a:gd name="connsiteY19" fmla="*/ 131289 h 2024798"/>
              <a:gd name="connsiteX20" fmla="*/ 986367 w 2055611"/>
              <a:gd name="connsiteY20" fmla="*/ 84722 h 2024798"/>
              <a:gd name="connsiteX21" fmla="*/ 567267 w 2055611"/>
              <a:gd name="connsiteY21" fmla="*/ 55 h 2024798"/>
              <a:gd name="connsiteX22" fmla="*/ 486834 w 2055611"/>
              <a:gd name="connsiteY22" fmla="*/ 76255 h 2024798"/>
              <a:gd name="connsiteX23" fmla="*/ 0 w 2055611"/>
              <a:gd name="connsiteY23" fmla="*/ 296389 h 202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55611" h="2024798">
                <a:moveTo>
                  <a:pt x="0" y="296389"/>
                </a:moveTo>
                <a:lnTo>
                  <a:pt x="55034" y="275222"/>
                </a:lnTo>
                <a:lnTo>
                  <a:pt x="791634" y="38155"/>
                </a:lnTo>
                <a:cubicBezTo>
                  <a:pt x="908051" y="55"/>
                  <a:pt x="697090" y="43800"/>
                  <a:pt x="753534" y="46622"/>
                </a:cubicBezTo>
                <a:cubicBezTo>
                  <a:pt x="809978" y="49444"/>
                  <a:pt x="1069622" y="56500"/>
                  <a:pt x="1130300" y="55089"/>
                </a:cubicBezTo>
                <a:cubicBezTo>
                  <a:pt x="1190978" y="53678"/>
                  <a:pt x="1039283" y="18400"/>
                  <a:pt x="1117600" y="38155"/>
                </a:cubicBezTo>
                <a:cubicBezTo>
                  <a:pt x="1195917" y="57910"/>
                  <a:pt x="1522589" y="148927"/>
                  <a:pt x="1600200" y="173622"/>
                </a:cubicBezTo>
                <a:cubicBezTo>
                  <a:pt x="1677811" y="198317"/>
                  <a:pt x="1533173" y="117178"/>
                  <a:pt x="1583267" y="186322"/>
                </a:cubicBezTo>
                <a:cubicBezTo>
                  <a:pt x="1633361" y="255466"/>
                  <a:pt x="1835150" y="481245"/>
                  <a:pt x="1900767" y="588489"/>
                </a:cubicBezTo>
                <a:cubicBezTo>
                  <a:pt x="1966384" y="695734"/>
                  <a:pt x="1957917" y="686561"/>
                  <a:pt x="1976967" y="829789"/>
                </a:cubicBezTo>
                <a:cubicBezTo>
                  <a:pt x="1996017" y="973017"/>
                  <a:pt x="2006600" y="1248888"/>
                  <a:pt x="2015067" y="1447855"/>
                </a:cubicBezTo>
                <a:cubicBezTo>
                  <a:pt x="2023534" y="1646822"/>
                  <a:pt x="2021417" y="2049694"/>
                  <a:pt x="2027767" y="2023589"/>
                </a:cubicBezTo>
                <a:cubicBezTo>
                  <a:pt x="2034117" y="1997484"/>
                  <a:pt x="2048934" y="1416105"/>
                  <a:pt x="2053167" y="1291222"/>
                </a:cubicBezTo>
                <a:cubicBezTo>
                  <a:pt x="2057400" y="1166339"/>
                  <a:pt x="2055284" y="1354017"/>
                  <a:pt x="2053167" y="1274289"/>
                </a:cubicBezTo>
                <a:cubicBezTo>
                  <a:pt x="2051050" y="1194561"/>
                  <a:pt x="2043289" y="762055"/>
                  <a:pt x="2040467" y="812855"/>
                </a:cubicBezTo>
                <a:cubicBezTo>
                  <a:pt x="2037645" y="863655"/>
                  <a:pt x="2047523" y="1513472"/>
                  <a:pt x="2036234" y="1579089"/>
                </a:cubicBezTo>
                <a:cubicBezTo>
                  <a:pt x="2024945" y="1644706"/>
                  <a:pt x="2010129" y="1392822"/>
                  <a:pt x="1972734" y="1206555"/>
                </a:cubicBezTo>
                <a:cubicBezTo>
                  <a:pt x="1935339" y="1020288"/>
                  <a:pt x="1849262" y="608950"/>
                  <a:pt x="1811867" y="461489"/>
                </a:cubicBezTo>
                <a:cubicBezTo>
                  <a:pt x="1774472" y="314028"/>
                  <a:pt x="1819628" y="376822"/>
                  <a:pt x="1748367" y="321789"/>
                </a:cubicBezTo>
                <a:cubicBezTo>
                  <a:pt x="1677106" y="266756"/>
                  <a:pt x="1511300" y="170800"/>
                  <a:pt x="1384300" y="131289"/>
                </a:cubicBezTo>
                <a:cubicBezTo>
                  <a:pt x="1257300" y="91778"/>
                  <a:pt x="1122539" y="106594"/>
                  <a:pt x="986367" y="84722"/>
                </a:cubicBezTo>
                <a:cubicBezTo>
                  <a:pt x="850195" y="62850"/>
                  <a:pt x="650523" y="1466"/>
                  <a:pt x="567267" y="55"/>
                </a:cubicBezTo>
                <a:cubicBezTo>
                  <a:pt x="484012" y="-1356"/>
                  <a:pt x="578556" y="24044"/>
                  <a:pt x="486834" y="76255"/>
                </a:cubicBezTo>
                <a:cubicBezTo>
                  <a:pt x="395112" y="128466"/>
                  <a:pt x="206023" y="220894"/>
                  <a:pt x="0" y="2963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2A86E98-8705-4ECB-B60A-9071DE30DB9E}"/>
              </a:ext>
            </a:extLst>
          </p:cNvPr>
          <p:cNvSpPr/>
          <p:nvPr/>
        </p:nvSpPr>
        <p:spPr>
          <a:xfrm>
            <a:off x="6625945" y="9482647"/>
            <a:ext cx="608823" cy="1789677"/>
          </a:xfrm>
          <a:custGeom>
            <a:avLst/>
            <a:gdLst>
              <a:gd name="connsiteX0" fmla="*/ 608822 w 608823"/>
              <a:gd name="connsiteY0" fmla="*/ 20 h 1789677"/>
              <a:gd name="connsiteX1" fmla="*/ 270155 w 608823"/>
              <a:gd name="connsiteY1" fmla="*/ 215920 h 1789677"/>
              <a:gd name="connsiteX2" fmla="*/ 375988 w 608823"/>
              <a:gd name="connsiteY2" fmla="*/ 177820 h 1789677"/>
              <a:gd name="connsiteX3" fmla="*/ 265922 w 608823"/>
              <a:gd name="connsiteY3" fmla="*/ 330220 h 1789677"/>
              <a:gd name="connsiteX4" fmla="*/ 164322 w 608823"/>
              <a:gd name="connsiteY4" fmla="*/ 571520 h 1789677"/>
              <a:gd name="connsiteX5" fmla="*/ 219355 w 608823"/>
              <a:gd name="connsiteY5" fmla="*/ 503786 h 1789677"/>
              <a:gd name="connsiteX6" fmla="*/ 88122 w 608823"/>
              <a:gd name="connsiteY6" fmla="*/ 973686 h 1789677"/>
              <a:gd name="connsiteX7" fmla="*/ 20388 w 608823"/>
              <a:gd name="connsiteY7" fmla="*/ 1164186 h 1789677"/>
              <a:gd name="connsiteX8" fmla="*/ 3455 w 608823"/>
              <a:gd name="connsiteY8" fmla="*/ 1519786 h 1789677"/>
              <a:gd name="connsiteX9" fmla="*/ 37322 w 608823"/>
              <a:gd name="connsiteY9" fmla="*/ 1786486 h 1789677"/>
              <a:gd name="connsiteX10" fmla="*/ 3455 w 608823"/>
              <a:gd name="connsiteY10" fmla="*/ 1337753 h 1789677"/>
              <a:gd name="connsiteX11" fmla="*/ 138922 w 608823"/>
              <a:gd name="connsiteY11" fmla="*/ 537653 h 1789677"/>
              <a:gd name="connsiteX12" fmla="*/ 223588 w 608823"/>
              <a:gd name="connsiteY12" fmla="*/ 279420 h 1789677"/>
              <a:gd name="connsiteX13" fmla="*/ 265922 w 608823"/>
              <a:gd name="connsiteY13" fmla="*/ 203220 h 1789677"/>
              <a:gd name="connsiteX14" fmla="*/ 608822 w 608823"/>
              <a:gd name="connsiteY14" fmla="*/ 20 h 178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823" h="1789677">
                <a:moveTo>
                  <a:pt x="608822" y="20"/>
                </a:moveTo>
                <a:cubicBezTo>
                  <a:pt x="609528" y="2137"/>
                  <a:pt x="308961" y="186287"/>
                  <a:pt x="270155" y="215920"/>
                </a:cubicBezTo>
                <a:cubicBezTo>
                  <a:pt x="231349" y="245553"/>
                  <a:pt x="376694" y="158770"/>
                  <a:pt x="375988" y="177820"/>
                </a:cubicBezTo>
                <a:cubicBezTo>
                  <a:pt x="375282" y="196870"/>
                  <a:pt x="301200" y="264603"/>
                  <a:pt x="265922" y="330220"/>
                </a:cubicBezTo>
                <a:cubicBezTo>
                  <a:pt x="230644" y="395837"/>
                  <a:pt x="172083" y="542592"/>
                  <a:pt x="164322" y="571520"/>
                </a:cubicBezTo>
                <a:cubicBezTo>
                  <a:pt x="156561" y="600448"/>
                  <a:pt x="232055" y="436758"/>
                  <a:pt x="219355" y="503786"/>
                </a:cubicBezTo>
                <a:cubicBezTo>
                  <a:pt x="206655" y="570814"/>
                  <a:pt x="121283" y="863619"/>
                  <a:pt x="88122" y="973686"/>
                </a:cubicBezTo>
                <a:cubicBezTo>
                  <a:pt x="54961" y="1083753"/>
                  <a:pt x="34499" y="1073170"/>
                  <a:pt x="20388" y="1164186"/>
                </a:cubicBezTo>
                <a:cubicBezTo>
                  <a:pt x="6277" y="1255202"/>
                  <a:pt x="633" y="1416069"/>
                  <a:pt x="3455" y="1519786"/>
                </a:cubicBezTo>
                <a:cubicBezTo>
                  <a:pt x="6277" y="1623503"/>
                  <a:pt x="37322" y="1816825"/>
                  <a:pt x="37322" y="1786486"/>
                </a:cubicBezTo>
                <a:cubicBezTo>
                  <a:pt x="37322" y="1756147"/>
                  <a:pt x="-13478" y="1545892"/>
                  <a:pt x="3455" y="1337753"/>
                </a:cubicBezTo>
                <a:cubicBezTo>
                  <a:pt x="20388" y="1129614"/>
                  <a:pt x="102233" y="714042"/>
                  <a:pt x="138922" y="537653"/>
                </a:cubicBezTo>
                <a:cubicBezTo>
                  <a:pt x="175611" y="361264"/>
                  <a:pt x="202421" y="335159"/>
                  <a:pt x="223588" y="279420"/>
                </a:cubicBezTo>
                <a:cubicBezTo>
                  <a:pt x="244755" y="223681"/>
                  <a:pt x="204539" y="248376"/>
                  <a:pt x="265922" y="203220"/>
                </a:cubicBezTo>
                <a:cubicBezTo>
                  <a:pt x="327305" y="158064"/>
                  <a:pt x="608116" y="-2097"/>
                  <a:pt x="608822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6E5262E1-565C-44BD-8915-2FA540001F1D}"/>
              </a:ext>
            </a:extLst>
          </p:cNvPr>
          <p:cNvSpPr/>
          <p:nvPr/>
        </p:nvSpPr>
        <p:spPr>
          <a:xfrm>
            <a:off x="7804549" y="9625992"/>
            <a:ext cx="285422" cy="700557"/>
          </a:xfrm>
          <a:custGeom>
            <a:avLst/>
            <a:gdLst>
              <a:gd name="connsiteX0" fmla="*/ 285351 w 285422"/>
              <a:gd name="connsiteY0" fmla="*/ 608 h 700557"/>
              <a:gd name="connsiteX1" fmla="*/ 103318 w 285422"/>
              <a:gd name="connsiteY1" fmla="*/ 220741 h 700557"/>
              <a:gd name="connsiteX2" fmla="*/ 27118 w 285422"/>
              <a:gd name="connsiteY2" fmla="*/ 402775 h 700557"/>
              <a:gd name="connsiteX3" fmla="*/ 27118 w 285422"/>
              <a:gd name="connsiteY3" fmla="*/ 699108 h 700557"/>
              <a:gd name="connsiteX4" fmla="*/ 27118 w 285422"/>
              <a:gd name="connsiteY4" fmla="*/ 504375 h 700557"/>
              <a:gd name="connsiteX5" fmla="*/ 1718 w 285422"/>
              <a:gd name="connsiteY5" fmla="*/ 241908 h 700557"/>
              <a:gd name="connsiteX6" fmla="*/ 82151 w 285422"/>
              <a:gd name="connsiteY6" fmla="*/ 212275 h 700557"/>
              <a:gd name="connsiteX7" fmla="*/ 124484 w 285422"/>
              <a:gd name="connsiteY7" fmla="*/ 157241 h 700557"/>
              <a:gd name="connsiteX8" fmla="*/ 285351 w 285422"/>
              <a:gd name="connsiteY8" fmla="*/ 608 h 70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422" h="700557">
                <a:moveTo>
                  <a:pt x="285351" y="608"/>
                </a:moveTo>
                <a:cubicBezTo>
                  <a:pt x="281823" y="11191"/>
                  <a:pt x="146357" y="153713"/>
                  <a:pt x="103318" y="220741"/>
                </a:cubicBezTo>
                <a:cubicBezTo>
                  <a:pt x="60279" y="287769"/>
                  <a:pt x="39818" y="323047"/>
                  <a:pt x="27118" y="402775"/>
                </a:cubicBezTo>
                <a:cubicBezTo>
                  <a:pt x="14418" y="482503"/>
                  <a:pt x="27118" y="699108"/>
                  <a:pt x="27118" y="699108"/>
                </a:cubicBezTo>
                <a:cubicBezTo>
                  <a:pt x="27118" y="716041"/>
                  <a:pt x="31351" y="580575"/>
                  <a:pt x="27118" y="504375"/>
                </a:cubicBezTo>
                <a:cubicBezTo>
                  <a:pt x="22885" y="428175"/>
                  <a:pt x="-7454" y="290591"/>
                  <a:pt x="1718" y="241908"/>
                </a:cubicBezTo>
                <a:cubicBezTo>
                  <a:pt x="10890" y="193225"/>
                  <a:pt x="61690" y="226386"/>
                  <a:pt x="82151" y="212275"/>
                </a:cubicBezTo>
                <a:cubicBezTo>
                  <a:pt x="102612" y="198164"/>
                  <a:pt x="88501" y="193930"/>
                  <a:pt x="124484" y="157241"/>
                </a:cubicBezTo>
                <a:cubicBezTo>
                  <a:pt x="160467" y="120552"/>
                  <a:pt x="288879" y="-9975"/>
                  <a:pt x="285351" y="6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A856D8CC-EE0C-4698-B627-F9422E3F9DF7}"/>
              </a:ext>
            </a:extLst>
          </p:cNvPr>
          <p:cNvSpPr/>
          <p:nvPr/>
        </p:nvSpPr>
        <p:spPr>
          <a:xfrm>
            <a:off x="8351812" y="9546685"/>
            <a:ext cx="467634" cy="913721"/>
          </a:xfrm>
          <a:custGeom>
            <a:avLst/>
            <a:gdLst>
              <a:gd name="connsiteX0" fmla="*/ 555 w 467634"/>
              <a:gd name="connsiteY0" fmla="*/ 3715 h 913721"/>
              <a:gd name="connsiteX1" fmla="*/ 322288 w 467634"/>
              <a:gd name="connsiteY1" fmla="*/ 355082 h 913721"/>
              <a:gd name="connsiteX2" fmla="*/ 457755 w 467634"/>
              <a:gd name="connsiteY2" fmla="*/ 909648 h 913721"/>
              <a:gd name="connsiteX3" fmla="*/ 449288 w 467634"/>
              <a:gd name="connsiteY3" fmla="*/ 596382 h 913721"/>
              <a:gd name="connsiteX4" fmla="*/ 385788 w 467634"/>
              <a:gd name="connsiteY4" fmla="*/ 401648 h 913721"/>
              <a:gd name="connsiteX5" fmla="*/ 322288 w 467634"/>
              <a:gd name="connsiteY5" fmla="*/ 283115 h 913721"/>
              <a:gd name="connsiteX6" fmla="*/ 246088 w 467634"/>
              <a:gd name="connsiteY6" fmla="*/ 177282 h 913721"/>
              <a:gd name="connsiteX7" fmla="*/ 555 w 467634"/>
              <a:gd name="connsiteY7" fmla="*/ 3715 h 91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7634" h="913721">
                <a:moveTo>
                  <a:pt x="555" y="3715"/>
                </a:moveTo>
                <a:cubicBezTo>
                  <a:pt x="13255" y="33348"/>
                  <a:pt x="246088" y="204093"/>
                  <a:pt x="322288" y="355082"/>
                </a:cubicBezTo>
                <a:cubicBezTo>
                  <a:pt x="398488" y="506071"/>
                  <a:pt x="436588" y="869431"/>
                  <a:pt x="457755" y="909648"/>
                </a:cubicBezTo>
                <a:cubicBezTo>
                  <a:pt x="478922" y="949865"/>
                  <a:pt x="461283" y="681049"/>
                  <a:pt x="449288" y="596382"/>
                </a:cubicBezTo>
                <a:cubicBezTo>
                  <a:pt x="437294" y="511715"/>
                  <a:pt x="406955" y="453859"/>
                  <a:pt x="385788" y="401648"/>
                </a:cubicBezTo>
                <a:cubicBezTo>
                  <a:pt x="364621" y="349437"/>
                  <a:pt x="345571" y="320509"/>
                  <a:pt x="322288" y="283115"/>
                </a:cubicBezTo>
                <a:cubicBezTo>
                  <a:pt x="299005" y="245721"/>
                  <a:pt x="295477" y="224554"/>
                  <a:pt x="246088" y="177282"/>
                </a:cubicBezTo>
                <a:cubicBezTo>
                  <a:pt x="196699" y="130010"/>
                  <a:pt x="-12145" y="-25918"/>
                  <a:pt x="555" y="37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8CE34A48-96C2-46EB-9629-BA1FF997123A}"/>
              </a:ext>
            </a:extLst>
          </p:cNvPr>
          <p:cNvSpPr/>
          <p:nvPr/>
        </p:nvSpPr>
        <p:spPr>
          <a:xfrm>
            <a:off x="7205468" y="9212834"/>
            <a:ext cx="1998022" cy="2114981"/>
          </a:xfrm>
          <a:custGeom>
            <a:avLst/>
            <a:gdLst>
              <a:gd name="connsiteX0" fmla="*/ 12365 w 1998022"/>
              <a:gd name="connsiteY0" fmla="*/ 231733 h 2114981"/>
              <a:gd name="connsiteX1" fmla="*/ 1015665 w 1998022"/>
              <a:gd name="connsiteY1" fmla="*/ 193633 h 2114981"/>
              <a:gd name="connsiteX2" fmla="*/ 884432 w 1998022"/>
              <a:gd name="connsiteY2" fmla="*/ 202099 h 2114981"/>
              <a:gd name="connsiteX3" fmla="*/ 1451699 w 1998022"/>
              <a:gd name="connsiteY3" fmla="*/ 290999 h 2114981"/>
              <a:gd name="connsiteX4" fmla="*/ 1417832 w 1998022"/>
              <a:gd name="connsiteY4" fmla="*/ 286766 h 2114981"/>
              <a:gd name="connsiteX5" fmla="*/ 1502499 w 1998022"/>
              <a:gd name="connsiteY5" fmla="*/ 350266 h 2114981"/>
              <a:gd name="connsiteX6" fmla="*/ 1540599 w 1998022"/>
              <a:gd name="connsiteY6" fmla="*/ 532299 h 2114981"/>
              <a:gd name="connsiteX7" fmla="*/ 1510965 w 1998022"/>
              <a:gd name="connsiteY7" fmla="*/ 422233 h 2114981"/>
              <a:gd name="connsiteX8" fmla="*/ 1743799 w 1998022"/>
              <a:gd name="connsiteY8" fmla="*/ 896366 h 2114981"/>
              <a:gd name="connsiteX9" fmla="*/ 1777665 w 1998022"/>
              <a:gd name="connsiteY9" fmla="*/ 841333 h 2114981"/>
              <a:gd name="connsiteX10" fmla="*/ 1866565 w 1998022"/>
              <a:gd name="connsiteY10" fmla="*/ 1133433 h 2114981"/>
              <a:gd name="connsiteX11" fmla="*/ 1764965 w 1998022"/>
              <a:gd name="connsiteY11" fmla="*/ 892133 h 2114981"/>
              <a:gd name="connsiteX12" fmla="*/ 1824232 w 1998022"/>
              <a:gd name="connsiteY12" fmla="*/ 1632966 h 2114981"/>
              <a:gd name="connsiteX13" fmla="*/ 1845399 w 1998022"/>
              <a:gd name="connsiteY13" fmla="*/ 1510199 h 2114981"/>
              <a:gd name="connsiteX14" fmla="*/ 1989332 w 1998022"/>
              <a:gd name="connsiteY14" fmla="*/ 2102866 h 2114981"/>
              <a:gd name="connsiteX15" fmla="*/ 1980865 w 1998022"/>
              <a:gd name="connsiteY15" fmla="*/ 875199 h 2114981"/>
              <a:gd name="connsiteX16" fmla="*/ 1972399 w 1998022"/>
              <a:gd name="connsiteY16" fmla="*/ 955633 h 2114981"/>
              <a:gd name="connsiteX17" fmla="*/ 1752265 w 1998022"/>
              <a:gd name="connsiteY17" fmla="*/ 307933 h 2114981"/>
              <a:gd name="connsiteX18" fmla="*/ 1574465 w 1998022"/>
              <a:gd name="connsiteY18" fmla="*/ 176699 h 2114981"/>
              <a:gd name="connsiteX19" fmla="*/ 1481332 w 1998022"/>
              <a:gd name="connsiteY19" fmla="*/ 168233 h 2114981"/>
              <a:gd name="connsiteX20" fmla="*/ 1142665 w 1998022"/>
              <a:gd name="connsiteY20" fmla="*/ 32766 h 2114981"/>
              <a:gd name="connsiteX21" fmla="*/ 960632 w 1998022"/>
              <a:gd name="connsiteY21" fmla="*/ 3133 h 2114981"/>
              <a:gd name="connsiteX22" fmla="*/ 571165 w 1998022"/>
              <a:gd name="connsiteY22" fmla="*/ 87799 h 2114981"/>
              <a:gd name="connsiteX23" fmla="*/ 600799 w 1998022"/>
              <a:gd name="connsiteY23" fmla="*/ 28533 h 2114981"/>
              <a:gd name="connsiteX24" fmla="*/ 181699 w 1998022"/>
              <a:gd name="connsiteY24" fmla="*/ 147066 h 2114981"/>
              <a:gd name="connsiteX25" fmla="*/ 92799 w 1998022"/>
              <a:gd name="connsiteY25" fmla="*/ 163999 h 2114981"/>
              <a:gd name="connsiteX26" fmla="*/ 431465 w 1998022"/>
              <a:gd name="connsiteY26" fmla="*/ 96266 h 2114981"/>
              <a:gd name="connsiteX27" fmla="*/ 12365 w 1998022"/>
              <a:gd name="connsiteY27" fmla="*/ 231733 h 211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98022" h="2114981">
                <a:moveTo>
                  <a:pt x="12365" y="231733"/>
                </a:moveTo>
                <a:cubicBezTo>
                  <a:pt x="109732" y="247961"/>
                  <a:pt x="870321" y="198572"/>
                  <a:pt x="1015665" y="193633"/>
                </a:cubicBezTo>
                <a:cubicBezTo>
                  <a:pt x="1161009" y="188694"/>
                  <a:pt x="811760" y="185871"/>
                  <a:pt x="884432" y="202099"/>
                </a:cubicBezTo>
                <a:cubicBezTo>
                  <a:pt x="957104" y="218327"/>
                  <a:pt x="1362799" y="276888"/>
                  <a:pt x="1451699" y="290999"/>
                </a:cubicBezTo>
                <a:cubicBezTo>
                  <a:pt x="1540599" y="305110"/>
                  <a:pt x="1409366" y="276888"/>
                  <a:pt x="1417832" y="286766"/>
                </a:cubicBezTo>
                <a:cubicBezTo>
                  <a:pt x="1426298" y="296644"/>
                  <a:pt x="1482038" y="309344"/>
                  <a:pt x="1502499" y="350266"/>
                </a:cubicBezTo>
                <a:cubicBezTo>
                  <a:pt x="1522960" y="391188"/>
                  <a:pt x="1539188" y="520305"/>
                  <a:pt x="1540599" y="532299"/>
                </a:cubicBezTo>
                <a:cubicBezTo>
                  <a:pt x="1542010" y="544293"/>
                  <a:pt x="1477098" y="361555"/>
                  <a:pt x="1510965" y="422233"/>
                </a:cubicBezTo>
                <a:cubicBezTo>
                  <a:pt x="1544832" y="482911"/>
                  <a:pt x="1699349" y="826516"/>
                  <a:pt x="1743799" y="896366"/>
                </a:cubicBezTo>
                <a:cubicBezTo>
                  <a:pt x="1788249" y="966216"/>
                  <a:pt x="1757204" y="801822"/>
                  <a:pt x="1777665" y="841333"/>
                </a:cubicBezTo>
                <a:cubicBezTo>
                  <a:pt x="1798126" y="880844"/>
                  <a:pt x="1868682" y="1124966"/>
                  <a:pt x="1866565" y="1133433"/>
                </a:cubicBezTo>
                <a:cubicBezTo>
                  <a:pt x="1864448" y="1141900"/>
                  <a:pt x="1772021" y="808878"/>
                  <a:pt x="1764965" y="892133"/>
                </a:cubicBezTo>
                <a:cubicBezTo>
                  <a:pt x="1757910" y="975389"/>
                  <a:pt x="1810826" y="1529955"/>
                  <a:pt x="1824232" y="1632966"/>
                </a:cubicBezTo>
                <a:cubicBezTo>
                  <a:pt x="1837638" y="1735977"/>
                  <a:pt x="1817882" y="1431882"/>
                  <a:pt x="1845399" y="1510199"/>
                </a:cubicBezTo>
                <a:cubicBezTo>
                  <a:pt x="1872916" y="1588516"/>
                  <a:pt x="1966754" y="2208699"/>
                  <a:pt x="1989332" y="2102866"/>
                </a:cubicBezTo>
                <a:cubicBezTo>
                  <a:pt x="2011910" y="1997033"/>
                  <a:pt x="1983687" y="1066404"/>
                  <a:pt x="1980865" y="875199"/>
                </a:cubicBezTo>
                <a:cubicBezTo>
                  <a:pt x="1978043" y="683994"/>
                  <a:pt x="2010499" y="1050177"/>
                  <a:pt x="1972399" y="955633"/>
                </a:cubicBezTo>
                <a:cubicBezTo>
                  <a:pt x="1934299" y="861089"/>
                  <a:pt x="1818587" y="437755"/>
                  <a:pt x="1752265" y="307933"/>
                </a:cubicBezTo>
                <a:cubicBezTo>
                  <a:pt x="1685943" y="178111"/>
                  <a:pt x="1619621" y="199982"/>
                  <a:pt x="1574465" y="176699"/>
                </a:cubicBezTo>
                <a:cubicBezTo>
                  <a:pt x="1529310" y="153416"/>
                  <a:pt x="1553299" y="192222"/>
                  <a:pt x="1481332" y="168233"/>
                </a:cubicBezTo>
                <a:cubicBezTo>
                  <a:pt x="1409365" y="144244"/>
                  <a:pt x="1229448" y="60283"/>
                  <a:pt x="1142665" y="32766"/>
                </a:cubicBezTo>
                <a:cubicBezTo>
                  <a:pt x="1055882" y="5249"/>
                  <a:pt x="1055882" y="-6039"/>
                  <a:pt x="960632" y="3133"/>
                </a:cubicBezTo>
                <a:cubicBezTo>
                  <a:pt x="865382" y="12305"/>
                  <a:pt x="631137" y="83566"/>
                  <a:pt x="571165" y="87799"/>
                </a:cubicBezTo>
                <a:cubicBezTo>
                  <a:pt x="511193" y="92032"/>
                  <a:pt x="665710" y="18655"/>
                  <a:pt x="600799" y="28533"/>
                </a:cubicBezTo>
                <a:cubicBezTo>
                  <a:pt x="535888" y="38411"/>
                  <a:pt x="266366" y="124488"/>
                  <a:pt x="181699" y="147066"/>
                </a:cubicBezTo>
                <a:cubicBezTo>
                  <a:pt x="97032" y="169644"/>
                  <a:pt x="51171" y="172466"/>
                  <a:pt x="92799" y="163999"/>
                </a:cubicBezTo>
                <a:cubicBezTo>
                  <a:pt x="134427" y="155532"/>
                  <a:pt x="438521" y="87799"/>
                  <a:pt x="431465" y="96266"/>
                </a:cubicBezTo>
                <a:cubicBezTo>
                  <a:pt x="424409" y="104733"/>
                  <a:pt x="-85002" y="215505"/>
                  <a:pt x="12365" y="23173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E17F6CD7-359B-492B-A778-C5ECF16F943C}"/>
              </a:ext>
            </a:extLst>
          </p:cNvPr>
          <p:cNvSpPr/>
          <p:nvPr/>
        </p:nvSpPr>
        <p:spPr>
          <a:xfrm>
            <a:off x="7911002" y="9405563"/>
            <a:ext cx="1245736" cy="1890459"/>
          </a:xfrm>
          <a:custGeom>
            <a:avLst/>
            <a:gdLst>
              <a:gd name="connsiteX0" fmla="*/ 902798 w 1245736"/>
              <a:gd name="connsiteY0" fmla="*/ 212570 h 1890459"/>
              <a:gd name="connsiteX1" fmla="*/ 640331 w 1245736"/>
              <a:gd name="connsiteY1" fmla="*/ 644370 h 1890459"/>
              <a:gd name="connsiteX2" fmla="*/ 665731 w 1245736"/>
              <a:gd name="connsiteY2" fmla="*/ 559704 h 1890459"/>
              <a:gd name="connsiteX3" fmla="*/ 597998 w 1245736"/>
              <a:gd name="connsiteY3" fmla="*/ 1016904 h 1890459"/>
              <a:gd name="connsiteX4" fmla="*/ 636098 w 1245736"/>
              <a:gd name="connsiteY4" fmla="*/ 847570 h 1890459"/>
              <a:gd name="connsiteX5" fmla="*/ 542965 w 1245736"/>
              <a:gd name="connsiteY5" fmla="*/ 1833937 h 1890459"/>
              <a:gd name="connsiteX6" fmla="*/ 653031 w 1245736"/>
              <a:gd name="connsiteY6" fmla="*/ 1690004 h 1890459"/>
              <a:gd name="connsiteX7" fmla="*/ 809665 w 1245736"/>
              <a:gd name="connsiteY7" fmla="*/ 1685770 h 1890459"/>
              <a:gd name="connsiteX8" fmla="*/ 843531 w 1245736"/>
              <a:gd name="connsiteY8" fmla="*/ 1300537 h 1890459"/>
              <a:gd name="connsiteX9" fmla="*/ 1241465 w 1245736"/>
              <a:gd name="connsiteY9" fmla="*/ 1867804 h 1890459"/>
              <a:gd name="connsiteX10" fmla="*/ 1017098 w 1245736"/>
              <a:gd name="connsiteY10" fmla="*/ 369204 h 1890459"/>
              <a:gd name="connsiteX11" fmla="*/ 458298 w 1245736"/>
              <a:gd name="connsiteY11" fmla="*/ 9370 h 1890459"/>
              <a:gd name="connsiteX12" fmla="*/ 602231 w 1245736"/>
              <a:gd name="connsiteY12" fmla="*/ 98270 h 1890459"/>
              <a:gd name="connsiteX13" fmla="*/ 216998 w 1245736"/>
              <a:gd name="connsiteY13" fmla="*/ 17837 h 1890459"/>
              <a:gd name="connsiteX14" fmla="*/ 458298 w 1245736"/>
              <a:gd name="connsiteY14" fmla="*/ 85570 h 1890459"/>
              <a:gd name="connsiteX15" fmla="*/ 1098 w 1245736"/>
              <a:gd name="connsiteY15" fmla="*/ 170237 h 1890459"/>
              <a:gd name="connsiteX16" fmla="*/ 614931 w 1245736"/>
              <a:gd name="connsiteY16" fmla="*/ 89804 h 1890459"/>
              <a:gd name="connsiteX17" fmla="*/ 902798 w 1245736"/>
              <a:gd name="connsiteY17" fmla="*/ 212570 h 189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5736" h="1890459">
                <a:moveTo>
                  <a:pt x="902798" y="212570"/>
                </a:moveTo>
                <a:cubicBezTo>
                  <a:pt x="907031" y="304998"/>
                  <a:pt x="679842" y="586514"/>
                  <a:pt x="640331" y="644370"/>
                </a:cubicBezTo>
                <a:cubicBezTo>
                  <a:pt x="600820" y="702226"/>
                  <a:pt x="672786" y="497615"/>
                  <a:pt x="665731" y="559704"/>
                </a:cubicBezTo>
                <a:cubicBezTo>
                  <a:pt x="658675" y="621793"/>
                  <a:pt x="602937" y="968926"/>
                  <a:pt x="597998" y="1016904"/>
                </a:cubicBezTo>
                <a:cubicBezTo>
                  <a:pt x="593059" y="1064882"/>
                  <a:pt x="645270" y="711398"/>
                  <a:pt x="636098" y="847570"/>
                </a:cubicBezTo>
                <a:cubicBezTo>
                  <a:pt x="626926" y="983742"/>
                  <a:pt x="540143" y="1693531"/>
                  <a:pt x="542965" y="1833937"/>
                </a:cubicBezTo>
                <a:cubicBezTo>
                  <a:pt x="545787" y="1974343"/>
                  <a:pt x="608581" y="1714698"/>
                  <a:pt x="653031" y="1690004"/>
                </a:cubicBezTo>
                <a:cubicBezTo>
                  <a:pt x="697481" y="1665310"/>
                  <a:pt x="777915" y="1750681"/>
                  <a:pt x="809665" y="1685770"/>
                </a:cubicBezTo>
                <a:cubicBezTo>
                  <a:pt x="841415" y="1620859"/>
                  <a:pt x="771564" y="1270198"/>
                  <a:pt x="843531" y="1300537"/>
                </a:cubicBezTo>
                <a:cubicBezTo>
                  <a:pt x="915498" y="1330876"/>
                  <a:pt x="1212537" y="2023026"/>
                  <a:pt x="1241465" y="1867804"/>
                </a:cubicBezTo>
                <a:cubicBezTo>
                  <a:pt x="1270393" y="1712582"/>
                  <a:pt x="1147626" y="678943"/>
                  <a:pt x="1017098" y="369204"/>
                </a:cubicBezTo>
                <a:cubicBezTo>
                  <a:pt x="886570" y="59465"/>
                  <a:pt x="527442" y="54526"/>
                  <a:pt x="458298" y="9370"/>
                </a:cubicBezTo>
                <a:cubicBezTo>
                  <a:pt x="389153" y="-35786"/>
                  <a:pt x="642448" y="96859"/>
                  <a:pt x="602231" y="98270"/>
                </a:cubicBezTo>
                <a:cubicBezTo>
                  <a:pt x="562014" y="99681"/>
                  <a:pt x="240987" y="19954"/>
                  <a:pt x="216998" y="17837"/>
                </a:cubicBezTo>
                <a:cubicBezTo>
                  <a:pt x="193009" y="15720"/>
                  <a:pt x="494281" y="60170"/>
                  <a:pt x="458298" y="85570"/>
                </a:cubicBezTo>
                <a:cubicBezTo>
                  <a:pt x="422315" y="110970"/>
                  <a:pt x="-25007" y="169531"/>
                  <a:pt x="1098" y="170237"/>
                </a:cubicBezTo>
                <a:cubicBezTo>
                  <a:pt x="27203" y="170943"/>
                  <a:pt x="463942" y="81337"/>
                  <a:pt x="614931" y="89804"/>
                </a:cubicBezTo>
                <a:cubicBezTo>
                  <a:pt x="765920" y="98271"/>
                  <a:pt x="898565" y="120142"/>
                  <a:pt x="902798" y="21257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1B600F2F-F222-4AAB-904D-E2566607B23B}"/>
              </a:ext>
            </a:extLst>
          </p:cNvPr>
          <p:cNvSpPr/>
          <p:nvPr/>
        </p:nvSpPr>
        <p:spPr>
          <a:xfrm>
            <a:off x="6353872" y="9230740"/>
            <a:ext cx="1398681" cy="2142044"/>
          </a:xfrm>
          <a:custGeom>
            <a:avLst/>
            <a:gdLst>
              <a:gd name="connsiteX0" fmla="*/ 1058695 w 1398681"/>
              <a:gd name="connsiteY0" fmla="*/ 158793 h 2142044"/>
              <a:gd name="connsiteX1" fmla="*/ 482961 w 1398681"/>
              <a:gd name="connsiteY1" fmla="*/ 560960 h 2142044"/>
              <a:gd name="connsiteX2" fmla="*/ 504128 w 1398681"/>
              <a:gd name="connsiteY2" fmla="*/ 539793 h 2142044"/>
              <a:gd name="connsiteX3" fmla="*/ 343261 w 1398681"/>
              <a:gd name="connsiteY3" fmla="*/ 1013927 h 2142044"/>
              <a:gd name="connsiteX4" fmla="*/ 415228 w 1398681"/>
              <a:gd name="connsiteY4" fmla="*/ 908093 h 2142044"/>
              <a:gd name="connsiteX5" fmla="*/ 279761 w 1398681"/>
              <a:gd name="connsiteY5" fmla="*/ 1433027 h 2142044"/>
              <a:gd name="connsiteX6" fmla="*/ 283995 w 1398681"/>
              <a:gd name="connsiteY6" fmla="*/ 2025693 h 2142044"/>
              <a:gd name="connsiteX7" fmla="*/ 101961 w 1398681"/>
              <a:gd name="connsiteY7" fmla="*/ 1492293 h 2142044"/>
              <a:gd name="connsiteX8" fmla="*/ 233195 w 1398681"/>
              <a:gd name="connsiteY8" fmla="*/ 2135760 h 2142044"/>
              <a:gd name="connsiteX9" fmla="*/ 13061 w 1398681"/>
              <a:gd name="connsiteY9" fmla="*/ 1013927 h 2142044"/>
              <a:gd name="connsiteX10" fmla="*/ 29995 w 1398681"/>
              <a:gd name="connsiteY10" fmla="*/ 1132460 h 2142044"/>
              <a:gd name="connsiteX11" fmla="*/ 68095 w 1398681"/>
              <a:gd name="connsiteY11" fmla="*/ 793793 h 2142044"/>
              <a:gd name="connsiteX12" fmla="*/ 453328 w 1398681"/>
              <a:gd name="connsiteY12" fmla="*/ 450893 h 2142044"/>
              <a:gd name="connsiteX13" fmla="*/ 402528 w 1398681"/>
              <a:gd name="connsiteY13" fmla="*/ 421260 h 2142044"/>
              <a:gd name="connsiteX14" fmla="*/ 1160295 w 1398681"/>
              <a:gd name="connsiteY14" fmla="*/ 10627 h 2142044"/>
              <a:gd name="connsiteX15" fmla="*/ 935928 w 1398681"/>
              <a:gd name="connsiteY15" fmla="*/ 112227 h 2142044"/>
              <a:gd name="connsiteX16" fmla="*/ 1397361 w 1398681"/>
              <a:gd name="connsiteY16" fmla="*/ 14860 h 2142044"/>
              <a:gd name="connsiteX17" fmla="*/ 1058695 w 1398681"/>
              <a:gd name="connsiteY17" fmla="*/ 158793 h 214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98681" h="2142044">
                <a:moveTo>
                  <a:pt x="1058695" y="158793"/>
                </a:moveTo>
                <a:cubicBezTo>
                  <a:pt x="906295" y="249810"/>
                  <a:pt x="575389" y="497460"/>
                  <a:pt x="482961" y="560960"/>
                </a:cubicBezTo>
                <a:cubicBezTo>
                  <a:pt x="390533" y="624460"/>
                  <a:pt x="527411" y="464299"/>
                  <a:pt x="504128" y="539793"/>
                </a:cubicBezTo>
                <a:cubicBezTo>
                  <a:pt x="480845" y="615288"/>
                  <a:pt x="358078" y="952544"/>
                  <a:pt x="343261" y="1013927"/>
                </a:cubicBezTo>
                <a:cubicBezTo>
                  <a:pt x="328444" y="1075310"/>
                  <a:pt x="425811" y="838243"/>
                  <a:pt x="415228" y="908093"/>
                </a:cubicBezTo>
                <a:cubicBezTo>
                  <a:pt x="404645" y="977943"/>
                  <a:pt x="301633" y="1246760"/>
                  <a:pt x="279761" y="1433027"/>
                </a:cubicBezTo>
                <a:cubicBezTo>
                  <a:pt x="257889" y="1619294"/>
                  <a:pt x="313628" y="2015815"/>
                  <a:pt x="283995" y="2025693"/>
                </a:cubicBezTo>
                <a:cubicBezTo>
                  <a:pt x="254362" y="2035571"/>
                  <a:pt x="110428" y="1473949"/>
                  <a:pt x="101961" y="1492293"/>
                </a:cubicBezTo>
                <a:cubicBezTo>
                  <a:pt x="93494" y="1510637"/>
                  <a:pt x="248012" y="2215488"/>
                  <a:pt x="233195" y="2135760"/>
                </a:cubicBezTo>
                <a:cubicBezTo>
                  <a:pt x="218378" y="2056032"/>
                  <a:pt x="46928" y="1181144"/>
                  <a:pt x="13061" y="1013927"/>
                </a:cubicBezTo>
                <a:cubicBezTo>
                  <a:pt x="-20806" y="846710"/>
                  <a:pt x="20823" y="1169149"/>
                  <a:pt x="29995" y="1132460"/>
                </a:cubicBezTo>
                <a:cubicBezTo>
                  <a:pt x="39167" y="1095771"/>
                  <a:pt x="-2460" y="907387"/>
                  <a:pt x="68095" y="793793"/>
                </a:cubicBezTo>
                <a:cubicBezTo>
                  <a:pt x="138650" y="680199"/>
                  <a:pt x="397589" y="512982"/>
                  <a:pt x="453328" y="450893"/>
                </a:cubicBezTo>
                <a:cubicBezTo>
                  <a:pt x="509067" y="388804"/>
                  <a:pt x="284700" y="494638"/>
                  <a:pt x="402528" y="421260"/>
                </a:cubicBezTo>
                <a:cubicBezTo>
                  <a:pt x="520356" y="347882"/>
                  <a:pt x="1071395" y="62132"/>
                  <a:pt x="1160295" y="10627"/>
                </a:cubicBezTo>
                <a:cubicBezTo>
                  <a:pt x="1249195" y="-40878"/>
                  <a:pt x="896417" y="111521"/>
                  <a:pt x="935928" y="112227"/>
                </a:cubicBezTo>
                <a:cubicBezTo>
                  <a:pt x="975439" y="112933"/>
                  <a:pt x="1377606" y="3571"/>
                  <a:pt x="1397361" y="14860"/>
                </a:cubicBezTo>
                <a:cubicBezTo>
                  <a:pt x="1417117" y="26149"/>
                  <a:pt x="1211095" y="67776"/>
                  <a:pt x="1058695" y="15879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D52CEA96-E029-4208-ADB1-693557B6FA56}"/>
              </a:ext>
            </a:extLst>
          </p:cNvPr>
          <p:cNvSpPr/>
          <p:nvPr/>
        </p:nvSpPr>
        <p:spPr>
          <a:xfrm>
            <a:off x="205491" y="10712450"/>
            <a:ext cx="1545930" cy="558811"/>
          </a:xfrm>
          <a:custGeom>
            <a:avLst/>
            <a:gdLst>
              <a:gd name="connsiteX0" fmla="*/ 1540759 w 1545930"/>
              <a:gd name="connsiteY0" fmla="*/ 0 h 558811"/>
              <a:gd name="connsiteX1" fmla="*/ 747009 w 1545930"/>
              <a:gd name="connsiteY1" fmla="*/ 127000 h 558811"/>
              <a:gd name="connsiteX2" fmla="*/ 810509 w 1545930"/>
              <a:gd name="connsiteY2" fmla="*/ 101600 h 558811"/>
              <a:gd name="connsiteX3" fmla="*/ 442209 w 1545930"/>
              <a:gd name="connsiteY3" fmla="*/ 203200 h 558811"/>
              <a:gd name="connsiteX4" fmla="*/ 4059 w 1545930"/>
              <a:gd name="connsiteY4" fmla="*/ 558800 h 558811"/>
              <a:gd name="connsiteX5" fmla="*/ 715259 w 1545930"/>
              <a:gd name="connsiteY5" fmla="*/ 190500 h 558811"/>
              <a:gd name="connsiteX6" fmla="*/ 1070859 w 1545930"/>
              <a:gd name="connsiteY6" fmla="*/ 177800 h 558811"/>
              <a:gd name="connsiteX7" fmla="*/ 1540759 w 1545930"/>
              <a:gd name="connsiteY7" fmla="*/ 0 h 55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930" h="558811">
                <a:moveTo>
                  <a:pt x="1540759" y="0"/>
                </a:moveTo>
                <a:lnTo>
                  <a:pt x="747009" y="127000"/>
                </a:lnTo>
                <a:cubicBezTo>
                  <a:pt x="625301" y="143933"/>
                  <a:pt x="861309" y="88900"/>
                  <a:pt x="810509" y="101600"/>
                </a:cubicBezTo>
                <a:cubicBezTo>
                  <a:pt x="759709" y="114300"/>
                  <a:pt x="576617" y="127000"/>
                  <a:pt x="442209" y="203200"/>
                </a:cubicBezTo>
                <a:cubicBezTo>
                  <a:pt x="307801" y="279400"/>
                  <a:pt x="-41449" y="560917"/>
                  <a:pt x="4059" y="558800"/>
                </a:cubicBezTo>
                <a:cubicBezTo>
                  <a:pt x="49567" y="556683"/>
                  <a:pt x="537459" y="254000"/>
                  <a:pt x="715259" y="190500"/>
                </a:cubicBezTo>
                <a:cubicBezTo>
                  <a:pt x="893059" y="127000"/>
                  <a:pt x="930101" y="204258"/>
                  <a:pt x="1070859" y="177800"/>
                </a:cubicBezTo>
                <a:cubicBezTo>
                  <a:pt x="1211617" y="151342"/>
                  <a:pt x="1594734" y="8467"/>
                  <a:pt x="154075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3D850F26-0721-48F7-A95B-448581EF482A}"/>
              </a:ext>
            </a:extLst>
          </p:cNvPr>
          <p:cNvSpPr/>
          <p:nvPr/>
        </p:nvSpPr>
        <p:spPr>
          <a:xfrm>
            <a:off x="1381347" y="9992174"/>
            <a:ext cx="949910" cy="1201724"/>
          </a:xfrm>
          <a:custGeom>
            <a:avLst/>
            <a:gdLst>
              <a:gd name="connsiteX0" fmla="*/ 949103 w 949910"/>
              <a:gd name="connsiteY0" fmla="*/ 2726 h 1201724"/>
              <a:gd name="connsiteX1" fmla="*/ 491903 w 949910"/>
              <a:gd name="connsiteY1" fmla="*/ 466276 h 1201724"/>
              <a:gd name="connsiteX2" fmla="*/ 682403 w 949910"/>
              <a:gd name="connsiteY2" fmla="*/ 332926 h 1201724"/>
              <a:gd name="connsiteX3" fmla="*/ 174403 w 949910"/>
              <a:gd name="connsiteY3" fmla="*/ 891726 h 1201724"/>
              <a:gd name="connsiteX4" fmla="*/ 282353 w 949910"/>
              <a:gd name="connsiteY4" fmla="*/ 771076 h 1201724"/>
              <a:gd name="connsiteX5" fmla="*/ 2953 w 949910"/>
              <a:gd name="connsiteY5" fmla="*/ 1196526 h 1201724"/>
              <a:gd name="connsiteX6" fmla="*/ 491903 w 949910"/>
              <a:gd name="connsiteY6" fmla="*/ 428176 h 1201724"/>
              <a:gd name="connsiteX7" fmla="*/ 599853 w 949910"/>
              <a:gd name="connsiteY7" fmla="*/ 282126 h 1201724"/>
              <a:gd name="connsiteX8" fmla="*/ 949103 w 949910"/>
              <a:gd name="connsiteY8" fmla="*/ 2726 h 120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910" h="1201724">
                <a:moveTo>
                  <a:pt x="949103" y="2726"/>
                </a:moveTo>
                <a:cubicBezTo>
                  <a:pt x="931111" y="33418"/>
                  <a:pt x="536353" y="411243"/>
                  <a:pt x="491903" y="466276"/>
                </a:cubicBezTo>
                <a:cubicBezTo>
                  <a:pt x="447453" y="521309"/>
                  <a:pt x="735320" y="262018"/>
                  <a:pt x="682403" y="332926"/>
                </a:cubicBezTo>
                <a:cubicBezTo>
                  <a:pt x="629486" y="403834"/>
                  <a:pt x="241078" y="818701"/>
                  <a:pt x="174403" y="891726"/>
                </a:cubicBezTo>
                <a:cubicBezTo>
                  <a:pt x="107728" y="964751"/>
                  <a:pt x="310928" y="720276"/>
                  <a:pt x="282353" y="771076"/>
                </a:cubicBezTo>
                <a:cubicBezTo>
                  <a:pt x="253778" y="821876"/>
                  <a:pt x="-31972" y="1253676"/>
                  <a:pt x="2953" y="1196526"/>
                </a:cubicBezTo>
                <a:cubicBezTo>
                  <a:pt x="37878" y="1139376"/>
                  <a:pt x="392420" y="580576"/>
                  <a:pt x="491903" y="428176"/>
                </a:cubicBezTo>
                <a:cubicBezTo>
                  <a:pt x="591386" y="275776"/>
                  <a:pt x="520478" y="355151"/>
                  <a:pt x="599853" y="282126"/>
                </a:cubicBezTo>
                <a:cubicBezTo>
                  <a:pt x="679228" y="209101"/>
                  <a:pt x="967095" y="-27966"/>
                  <a:pt x="949103" y="2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8A482E3F-8DCB-440A-9A9C-C1EB5B2F8AD6}"/>
              </a:ext>
            </a:extLst>
          </p:cNvPr>
          <p:cNvSpPr/>
          <p:nvPr/>
        </p:nvSpPr>
        <p:spPr>
          <a:xfrm>
            <a:off x="1561101" y="7650498"/>
            <a:ext cx="748665" cy="1476935"/>
          </a:xfrm>
          <a:custGeom>
            <a:avLst/>
            <a:gdLst>
              <a:gd name="connsiteX0" fmla="*/ 229599 w 748665"/>
              <a:gd name="connsiteY0" fmla="*/ 7602 h 1476935"/>
              <a:gd name="connsiteX1" fmla="*/ 502649 w 748665"/>
              <a:gd name="connsiteY1" fmla="*/ 737852 h 1476935"/>
              <a:gd name="connsiteX2" fmla="*/ 445499 w 748665"/>
              <a:gd name="connsiteY2" fmla="*/ 515602 h 1476935"/>
              <a:gd name="connsiteX3" fmla="*/ 731249 w 748665"/>
              <a:gd name="connsiteY3" fmla="*/ 1176002 h 1476935"/>
              <a:gd name="connsiteX4" fmla="*/ 699499 w 748665"/>
              <a:gd name="connsiteY4" fmla="*/ 902952 h 1476935"/>
              <a:gd name="connsiteX5" fmla="*/ 553449 w 748665"/>
              <a:gd name="connsiteY5" fmla="*/ 1474452 h 1476935"/>
              <a:gd name="connsiteX6" fmla="*/ 166099 w 748665"/>
              <a:gd name="connsiteY6" fmla="*/ 636252 h 1476935"/>
              <a:gd name="connsiteX7" fmla="*/ 147049 w 748665"/>
              <a:gd name="connsiteY7" fmla="*/ 541002 h 1476935"/>
              <a:gd name="connsiteX8" fmla="*/ 999 w 748665"/>
              <a:gd name="connsiteY8" fmla="*/ 45702 h 1476935"/>
              <a:gd name="connsiteX9" fmla="*/ 229599 w 748665"/>
              <a:gd name="connsiteY9" fmla="*/ 337802 h 1476935"/>
              <a:gd name="connsiteX10" fmla="*/ 229599 w 748665"/>
              <a:gd name="connsiteY10" fmla="*/ 7602 h 147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8665" h="1476935">
                <a:moveTo>
                  <a:pt x="229599" y="7602"/>
                </a:moveTo>
                <a:cubicBezTo>
                  <a:pt x="275107" y="74277"/>
                  <a:pt x="466666" y="653185"/>
                  <a:pt x="502649" y="737852"/>
                </a:cubicBezTo>
                <a:cubicBezTo>
                  <a:pt x="538632" y="822519"/>
                  <a:pt x="407399" y="442577"/>
                  <a:pt x="445499" y="515602"/>
                </a:cubicBezTo>
                <a:cubicBezTo>
                  <a:pt x="483599" y="588627"/>
                  <a:pt x="688916" y="1111444"/>
                  <a:pt x="731249" y="1176002"/>
                </a:cubicBezTo>
                <a:cubicBezTo>
                  <a:pt x="773582" y="1240560"/>
                  <a:pt x="729132" y="853210"/>
                  <a:pt x="699499" y="902952"/>
                </a:cubicBezTo>
                <a:cubicBezTo>
                  <a:pt x="669866" y="952694"/>
                  <a:pt x="642349" y="1518902"/>
                  <a:pt x="553449" y="1474452"/>
                </a:cubicBezTo>
                <a:cubicBezTo>
                  <a:pt x="464549" y="1430002"/>
                  <a:pt x="233832" y="791827"/>
                  <a:pt x="166099" y="636252"/>
                </a:cubicBezTo>
                <a:cubicBezTo>
                  <a:pt x="98366" y="480677"/>
                  <a:pt x="174566" y="639427"/>
                  <a:pt x="147049" y="541002"/>
                </a:cubicBezTo>
                <a:cubicBezTo>
                  <a:pt x="119532" y="442577"/>
                  <a:pt x="-12759" y="79569"/>
                  <a:pt x="999" y="45702"/>
                </a:cubicBezTo>
                <a:cubicBezTo>
                  <a:pt x="14757" y="11835"/>
                  <a:pt x="192557" y="340977"/>
                  <a:pt x="229599" y="337802"/>
                </a:cubicBezTo>
                <a:cubicBezTo>
                  <a:pt x="266641" y="334627"/>
                  <a:pt x="184091" y="-59073"/>
                  <a:pt x="229599" y="760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9189ECC6-B864-4625-84DA-E1EDCE599714}"/>
              </a:ext>
            </a:extLst>
          </p:cNvPr>
          <p:cNvSpPr/>
          <p:nvPr/>
        </p:nvSpPr>
        <p:spPr>
          <a:xfrm>
            <a:off x="2656603" y="2590800"/>
            <a:ext cx="1657809" cy="1710776"/>
          </a:xfrm>
          <a:custGeom>
            <a:avLst/>
            <a:gdLst>
              <a:gd name="connsiteX0" fmla="*/ 1138157 w 1657809"/>
              <a:gd name="connsiteY0" fmla="*/ 309880 h 1710776"/>
              <a:gd name="connsiteX1" fmla="*/ 701277 w 1657809"/>
              <a:gd name="connsiteY1" fmla="*/ 599440 h 1710776"/>
              <a:gd name="connsiteX2" fmla="*/ 782557 w 1657809"/>
              <a:gd name="connsiteY2" fmla="*/ 584200 h 1710776"/>
              <a:gd name="connsiteX3" fmla="*/ 477757 w 1657809"/>
              <a:gd name="connsiteY3" fmla="*/ 833120 h 1710776"/>
              <a:gd name="connsiteX4" fmla="*/ 670797 w 1657809"/>
              <a:gd name="connsiteY4" fmla="*/ 767080 h 1710776"/>
              <a:gd name="connsiteX5" fmla="*/ 360917 w 1657809"/>
              <a:gd name="connsiteY5" fmla="*/ 1112520 h 1710776"/>
              <a:gd name="connsiteX6" fmla="*/ 503157 w 1657809"/>
              <a:gd name="connsiteY6" fmla="*/ 1066800 h 1710776"/>
              <a:gd name="connsiteX7" fmla="*/ 127237 w 1657809"/>
              <a:gd name="connsiteY7" fmla="*/ 1513840 h 1710776"/>
              <a:gd name="connsiteX8" fmla="*/ 233917 w 1657809"/>
              <a:gd name="connsiteY8" fmla="*/ 1478280 h 1710776"/>
              <a:gd name="connsiteX9" fmla="*/ 237 w 1657809"/>
              <a:gd name="connsiteY9" fmla="*/ 1671320 h 1710776"/>
              <a:gd name="connsiteX10" fmla="*/ 284717 w 1657809"/>
              <a:gd name="connsiteY10" fmla="*/ 589280 h 1710776"/>
              <a:gd name="connsiteX11" fmla="*/ 279637 w 1657809"/>
              <a:gd name="connsiteY11" fmla="*/ 746760 h 1710776"/>
              <a:gd name="connsiteX12" fmla="*/ 574277 w 1657809"/>
              <a:gd name="connsiteY12" fmla="*/ 325120 h 1710776"/>
              <a:gd name="connsiteX13" fmla="*/ 609837 w 1657809"/>
              <a:gd name="connsiteY13" fmla="*/ 370840 h 1710776"/>
              <a:gd name="connsiteX14" fmla="*/ 1204197 w 1657809"/>
              <a:gd name="connsiteY14" fmla="*/ 81280 h 1710776"/>
              <a:gd name="connsiteX15" fmla="*/ 960357 w 1657809"/>
              <a:gd name="connsiteY15" fmla="*/ 233680 h 1710776"/>
              <a:gd name="connsiteX16" fmla="*/ 1656317 w 1657809"/>
              <a:gd name="connsiteY16" fmla="*/ 0 h 1710776"/>
              <a:gd name="connsiteX17" fmla="*/ 1138157 w 1657809"/>
              <a:gd name="connsiteY17" fmla="*/ 233680 h 1710776"/>
              <a:gd name="connsiteX18" fmla="*/ 889237 w 1657809"/>
              <a:gd name="connsiteY18" fmla="*/ 340360 h 1710776"/>
              <a:gd name="connsiteX19" fmla="*/ 1138157 w 1657809"/>
              <a:gd name="connsiteY19" fmla="*/ 309880 h 171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7809" h="1710776">
                <a:moveTo>
                  <a:pt x="1138157" y="309880"/>
                </a:moveTo>
                <a:cubicBezTo>
                  <a:pt x="1106830" y="353060"/>
                  <a:pt x="760544" y="553720"/>
                  <a:pt x="701277" y="599440"/>
                </a:cubicBezTo>
                <a:cubicBezTo>
                  <a:pt x="642010" y="645160"/>
                  <a:pt x="819810" y="545253"/>
                  <a:pt x="782557" y="584200"/>
                </a:cubicBezTo>
                <a:cubicBezTo>
                  <a:pt x="745304" y="623147"/>
                  <a:pt x="496384" y="802640"/>
                  <a:pt x="477757" y="833120"/>
                </a:cubicBezTo>
                <a:cubicBezTo>
                  <a:pt x="459130" y="863600"/>
                  <a:pt x="690270" y="720513"/>
                  <a:pt x="670797" y="767080"/>
                </a:cubicBezTo>
                <a:cubicBezTo>
                  <a:pt x="651324" y="813647"/>
                  <a:pt x="388857" y="1062567"/>
                  <a:pt x="360917" y="1112520"/>
                </a:cubicBezTo>
                <a:cubicBezTo>
                  <a:pt x="332977" y="1162473"/>
                  <a:pt x="542104" y="999913"/>
                  <a:pt x="503157" y="1066800"/>
                </a:cubicBezTo>
                <a:cubicBezTo>
                  <a:pt x="464210" y="1133687"/>
                  <a:pt x="172110" y="1445260"/>
                  <a:pt x="127237" y="1513840"/>
                </a:cubicBezTo>
                <a:cubicBezTo>
                  <a:pt x="82364" y="1582420"/>
                  <a:pt x="255084" y="1452033"/>
                  <a:pt x="233917" y="1478280"/>
                </a:cubicBezTo>
                <a:cubicBezTo>
                  <a:pt x="212750" y="1504527"/>
                  <a:pt x="-8230" y="1819487"/>
                  <a:pt x="237" y="1671320"/>
                </a:cubicBezTo>
                <a:cubicBezTo>
                  <a:pt x="8704" y="1523153"/>
                  <a:pt x="238150" y="743373"/>
                  <a:pt x="284717" y="589280"/>
                </a:cubicBezTo>
                <a:cubicBezTo>
                  <a:pt x="331284" y="435187"/>
                  <a:pt x="231377" y="790787"/>
                  <a:pt x="279637" y="746760"/>
                </a:cubicBezTo>
                <a:cubicBezTo>
                  <a:pt x="327897" y="702733"/>
                  <a:pt x="519244" y="387773"/>
                  <a:pt x="574277" y="325120"/>
                </a:cubicBezTo>
                <a:cubicBezTo>
                  <a:pt x="629310" y="262467"/>
                  <a:pt x="504850" y="411480"/>
                  <a:pt x="609837" y="370840"/>
                </a:cubicBezTo>
                <a:cubicBezTo>
                  <a:pt x="714824" y="330200"/>
                  <a:pt x="1145777" y="104140"/>
                  <a:pt x="1204197" y="81280"/>
                </a:cubicBezTo>
                <a:cubicBezTo>
                  <a:pt x="1262617" y="58420"/>
                  <a:pt x="885004" y="247227"/>
                  <a:pt x="960357" y="233680"/>
                </a:cubicBezTo>
                <a:cubicBezTo>
                  <a:pt x="1035710" y="220133"/>
                  <a:pt x="1626684" y="0"/>
                  <a:pt x="1656317" y="0"/>
                </a:cubicBezTo>
                <a:cubicBezTo>
                  <a:pt x="1685950" y="0"/>
                  <a:pt x="1266004" y="176953"/>
                  <a:pt x="1138157" y="233680"/>
                </a:cubicBezTo>
                <a:cubicBezTo>
                  <a:pt x="1010310" y="290407"/>
                  <a:pt x="889237" y="330200"/>
                  <a:pt x="889237" y="340360"/>
                </a:cubicBezTo>
                <a:cubicBezTo>
                  <a:pt x="889237" y="350520"/>
                  <a:pt x="1169484" y="266700"/>
                  <a:pt x="1138157" y="30988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63410AD9-DE3C-481B-A718-9FB5A45B3C41}"/>
              </a:ext>
            </a:extLst>
          </p:cNvPr>
          <p:cNvSpPr/>
          <p:nvPr/>
        </p:nvSpPr>
        <p:spPr>
          <a:xfrm>
            <a:off x="3609423" y="2615538"/>
            <a:ext cx="2030039" cy="1387505"/>
          </a:xfrm>
          <a:custGeom>
            <a:avLst/>
            <a:gdLst>
              <a:gd name="connsiteX0" fmla="*/ 749217 w 2030039"/>
              <a:gd name="connsiteY0" fmla="*/ 66702 h 1387505"/>
              <a:gd name="connsiteX1" fmla="*/ 805097 w 2030039"/>
              <a:gd name="connsiteY1" fmla="*/ 76862 h 1387505"/>
              <a:gd name="connsiteX2" fmla="*/ 1633137 w 2030039"/>
              <a:gd name="connsiteY2" fmla="*/ 401982 h 1387505"/>
              <a:gd name="connsiteX3" fmla="*/ 1612817 w 2030039"/>
              <a:gd name="connsiteY3" fmla="*/ 457862 h 1387505"/>
              <a:gd name="connsiteX4" fmla="*/ 1826177 w 2030039"/>
              <a:gd name="connsiteY4" fmla="*/ 762662 h 1387505"/>
              <a:gd name="connsiteX5" fmla="*/ 1785537 w 2030039"/>
              <a:gd name="connsiteY5" fmla="*/ 732182 h 1387505"/>
              <a:gd name="connsiteX6" fmla="*/ 2029377 w 2030039"/>
              <a:gd name="connsiteY6" fmla="*/ 1387502 h 1387505"/>
              <a:gd name="connsiteX7" fmla="*/ 1699177 w 2030039"/>
              <a:gd name="connsiteY7" fmla="*/ 722022 h 1387505"/>
              <a:gd name="connsiteX8" fmla="*/ 1876977 w 2030039"/>
              <a:gd name="connsiteY8" fmla="*/ 1138582 h 1387505"/>
              <a:gd name="connsiteX9" fmla="*/ 1201337 w 2030039"/>
              <a:gd name="connsiteY9" fmla="*/ 401982 h 1387505"/>
              <a:gd name="connsiteX10" fmla="*/ 1501057 w 2030039"/>
              <a:gd name="connsiteY10" fmla="*/ 955702 h 1387505"/>
              <a:gd name="connsiteX11" fmla="*/ 967657 w 2030039"/>
              <a:gd name="connsiteY11" fmla="*/ 310542 h 1387505"/>
              <a:gd name="connsiteX12" fmla="*/ 1043857 w 2030039"/>
              <a:gd name="connsiteY12" fmla="*/ 356262 h 1387505"/>
              <a:gd name="connsiteX13" fmla="*/ 769537 w 2030039"/>
              <a:gd name="connsiteY13" fmla="*/ 208942 h 1387505"/>
              <a:gd name="connsiteX14" fmla="*/ 2457 w 2030039"/>
              <a:gd name="connsiteY14" fmla="*/ 127662 h 1387505"/>
              <a:gd name="connsiteX15" fmla="*/ 515537 w 2030039"/>
              <a:gd name="connsiteY15" fmla="*/ 662 h 1387505"/>
              <a:gd name="connsiteX16" fmla="*/ 225977 w 2030039"/>
              <a:gd name="connsiteY16" fmla="*/ 76862 h 1387505"/>
              <a:gd name="connsiteX17" fmla="*/ 749217 w 2030039"/>
              <a:gd name="connsiteY17" fmla="*/ 66702 h 138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0039" h="1387505">
                <a:moveTo>
                  <a:pt x="749217" y="66702"/>
                </a:moveTo>
                <a:cubicBezTo>
                  <a:pt x="845737" y="66702"/>
                  <a:pt x="657777" y="20982"/>
                  <a:pt x="805097" y="76862"/>
                </a:cubicBezTo>
                <a:cubicBezTo>
                  <a:pt x="952417" y="132742"/>
                  <a:pt x="1498517" y="338482"/>
                  <a:pt x="1633137" y="401982"/>
                </a:cubicBezTo>
                <a:cubicBezTo>
                  <a:pt x="1767757" y="465482"/>
                  <a:pt x="1580644" y="397749"/>
                  <a:pt x="1612817" y="457862"/>
                </a:cubicBezTo>
                <a:cubicBezTo>
                  <a:pt x="1644990" y="517975"/>
                  <a:pt x="1797390" y="716942"/>
                  <a:pt x="1826177" y="762662"/>
                </a:cubicBezTo>
                <a:cubicBezTo>
                  <a:pt x="1854964" y="808382"/>
                  <a:pt x="1751670" y="628042"/>
                  <a:pt x="1785537" y="732182"/>
                </a:cubicBezTo>
                <a:cubicBezTo>
                  <a:pt x="1819404" y="836322"/>
                  <a:pt x="2043770" y="1389195"/>
                  <a:pt x="2029377" y="1387502"/>
                </a:cubicBezTo>
                <a:cubicBezTo>
                  <a:pt x="2014984" y="1385809"/>
                  <a:pt x="1724577" y="763509"/>
                  <a:pt x="1699177" y="722022"/>
                </a:cubicBezTo>
                <a:cubicBezTo>
                  <a:pt x="1673777" y="680535"/>
                  <a:pt x="1959950" y="1191922"/>
                  <a:pt x="1876977" y="1138582"/>
                </a:cubicBezTo>
                <a:cubicBezTo>
                  <a:pt x="1794004" y="1085242"/>
                  <a:pt x="1263990" y="432462"/>
                  <a:pt x="1201337" y="401982"/>
                </a:cubicBezTo>
                <a:cubicBezTo>
                  <a:pt x="1138684" y="371502"/>
                  <a:pt x="1540004" y="970942"/>
                  <a:pt x="1501057" y="955702"/>
                </a:cubicBezTo>
                <a:cubicBezTo>
                  <a:pt x="1462110" y="940462"/>
                  <a:pt x="1043857" y="410449"/>
                  <a:pt x="967657" y="310542"/>
                </a:cubicBezTo>
                <a:cubicBezTo>
                  <a:pt x="891457" y="210635"/>
                  <a:pt x="1076877" y="373195"/>
                  <a:pt x="1043857" y="356262"/>
                </a:cubicBezTo>
                <a:cubicBezTo>
                  <a:pt x="1010837" y="339329"/>
                  <a:pt x="943104" y="247042"/>
                  <a:pt x="769537" y="208942"/>
                </a:cubicBezTo>
                <a:cubicBezTo>
                  <a:pt x="595970" y="170842"/>
                  <a:pt x="44790" y="162375"/>
                  <a:pt x="2457" y="127662"/>
                </a:cubicBezTo>
                <a:cubicBezTo>
                  <a:pt x="-39876" y="92949"/>
                  <a:pt x="478284" y="9129"/>
                  <a:pt x="515537" y="662"/>
                </a:cubicBezTo>
                <a:cubicBezTo>
                  <a:pt x="552790" y="-7805"/>
                  <a:pt x="184490" y="67549"/>
                  <a:pt x="225977" y="76862"/>
                </a:cubicBezTo>
                <a:cubicBezTo>
                  <a:pt x="267464" y="86175"/>
                  <a:pt x="652697" y="66702"/>
                  <a:pt x="749217" y="6670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048535D-DD51-49E5-8762-F4C25E30A9DC}"/>
              </a:ext>
            </a:extLst>
          </p:cNvPr>
          <p:cNvSpPr/>
          <p:nvPr/>
        </p:nvSpPr>
        <p:spPr>
          <a:xfrm>
            <a:off x="5688160" y="4266271"/>
            <a:ext cx="544039" cy="1374670"/>
          </a:xfrm>
          <a:custGeom>
            <a:avLst/>
            <a:gdLst>
              <a:gd name="connsiteX0" fmla="*/ 235120 w 544039"/>
              <a:gd name="connsiteY0" fmla="*/ 219369 h 1374670"/>
              <a:gd name="connsiteX1" fmla="*/ 67480 w 544039"/>
              <a:gd name="connsiteY1" fmla="*/ 544489 h 1374670"/>
              <a:gd name="connsiteX2" fmla="*/ 87800 w 544039"/>
              <a:gd name="connsiteY2" fmla="*/ 503849 h 1374670"/>
              <a:gd name="connsiteX3" fmla="*/ 169080 w 544039"/>
              <a:gd name="connsiteY3" fmla="*/ 742609 h 1374670"/>
              <a:gd name="connsiteX4" fmla="*/ 169080 w 544039"/>
              <a:gd name="connsiteY4" fmla="*/ 610529 h 1374670"/>
              <a:gd name="connsiteX5" fmla="*/ 204640 w 544039"/>
              <a:gd name="connsiteY5" fmla="*/ 854369 h 1374670"/>
              <a:gd name="connsiteX6" fmla="*/ 174160 w 544039"/>
              <a:gd name="connsiteY6" fmla="*/ 681649 h 1374670"/>
              <a:gd name="connsiteX7" fmla="*/ 21760 w 544039"/>
              <a:gd name="connsiteY7" fmla="*/ 823889 h 1374670"/>
              <a:gd name="connsiteX8" fmla="*/ 77640 w 544039"/>
              <a:gd name="connsiteY8" fmla="*/ 605449 h 1374670"/>
              <a:gd name="connsiteX9" fmla="*/ 1440 w 544039"/>
              <a:gd name="connsiteY9" fmla="*/ 788329 h 1374670"/>
              <a:gd name="connsiteX10" fmla="*/ 158920 w 544039"/>
              <a:gd name="connsiteY10" fmla="*/ 986449 h 1374670"/>
              <a:gd name="connsiteX11" fmla="*/ 148760 w 544039"/>
              <a:gd name="connsiteY11" fmla="*/ 854369 h 1374670"/>
              <a:gd name="connsiteX12" fmla="*/ 235120 w 544039"/>
              <a:gd name="connsiteY12" fmla="*/ 1220129 h 1374670"/>
              <a:gd name="connsiteX13" fmla="*/ 270680 w 544039"/>
              <a:gd name="connsiteY13" fmla="*/ 1077889 h 1374670"/>
              <a:gd name="connsiteX14" fmla="*/ 296080 w 544039"/>
              <a:gd name="connsiteY14" fmla="*/ 1367449 h 1374670"/>
              <a:gd name="connsiteX15" fmla="*/ 529760 w 544039"/>
              <a:gd name="connsiteY15" fmla="*/ 722289 h 1374670"/>
              <a:gd name="connsiteX16" fmla="*/ 519600 w 544039"/>
              <a:gd name="connsiteY16" fmla="*/ 696889 h 1374670"/>
              <a:gd name="connsiteX17" fmla="*/ 224960 w 544039"/>
              <a:gd name="connsiteY17" fmla="*/ 929 h 1374670"/>
              <a:gd name="connsiteX18" fmla="*/ 357040 w 544039"/>
              <a:gd name="connsiteY18" fmla="*/ 544489 h 1374670"/>
              <a:gd name="connsiteX19" fmla="*/ 260520 w 544039"/>
              <a:gd name="connsiteY19" fmla="*/ 397169 h 1374670"/>
              <a:gd name="connsiteX20" fmla="*/ 235120 w 544039"/>
              <a:gd name="connsiteY20" fmla="*/ 219369 h 137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4039" h="1374670">
                <a:moveTo>
                  <a:pt x="235120" y="219369"/>
                </a:moveTo>
                <a:cubicBezTo>
                  <a:pt x="202947" y="243922"/>
                  <a:pt x="92033" y="497076"/>
                  <a:pt x="67480" y="544489"/>
                </a:cubicBezTo>
                <a:cubicBezTo>
                  <a:pt x="42927" y="591902"/>
                  <a:pt x="70867" y="470829"/>
                  <a:pt x="87800" y="503849"/>
                </a:cubicBezTo>
                <a:cubicBezTo>
                  <a:pt x="104733" y="536869"/>
                  <a:pt x="155533" y="724829"/>
                  <a:pt x="169080" y="742609"/>
                </a:cubicBezTo>
                <a:cubicBezTo>
                  <a:pt x="182627" y="760389"/>
                  <a:pt x="163153" y="591902"/>
                  <a:pt x="169080" y="610529"/>
                </a:cubicBezTo>
                <a:cubicBezTo>
                  <a:pt x="175007" y="629156"/>
                  <a:pt x="203793" y="842516"/>
                  <a:pt x="204640" y="854369"/>
                </a:cubicBezTo>
                <a:cubicBezTo>
                  <a:pt x="205487" y="866222"/>
                  <a:pt x="204640" y="686729"/>
                  <a:pt x="174160" y="681649"/>
                </a:cubicBezTo>
                <a:cubicBezTo>
                  <a:pt x="143680" y="676569"/>
                  <a:pt x="37847" y="836589"/>
                  <a:pt x="21760" y="823889"/>
                </a:cubicBezTo>
                <a:cubicBezTo>
                  <a:pt x="5673" y="811189"/>
                  <a:pt x="81027" y="611376"/>
                  <a:pt x="77640" y="605449"/>
                </a:cubicBezTo>
                <a:cubicBezTo>
                  <a:pt x="74253" y="599522"/>
                  <a:pt x="-12107" y="724829"/>
                  <a:pt x="1440" y="788329"/>
                </a:cubicBezTo>
                <a:cubicBezTo>
                  <a:pt x="14987" y="851829"/>
                  <a:pt x="134367" y="975442"/>
                  <a:pt x="158920" y="986449"/>
                </a:cubicBezTo>
                <a:cubicBezTo>
                  <a:pt x="183473" y="997456"/>
                  <a:pt x="136060" y="815422"/>
                  <a:pt x="148760" y="854369"/>
                </a:cubicBezTo>
                <a:cubicBezTo>
                  <a:pt x="161460" y="893316"/>
                  <a:pt x="214800" y="1182876"/>
                  <a:pt x="235120" y="1220129"/>
                </a:cubicBezTo>
                <a:cubicBezTo>
                  <a:pt x="255440" y="1257382"/>
                  <a:pt x="260520" y="1053336"/>
                  <a:pt x="270680" y="1077889"/>
                </a:cubicBezTo>
                <a:cubicBezTo>
                  <a:pt x="280840" y="1102442"/>
                  <a:pt x="252900" y="1426716"/>
                  <a:pt x="296080" y="1367449"/>
                </a:cubicBezTo>
                <a:cubicBezTo>
                  <a:pt x="339260" y="1308182"/>
                  <a:pt x="492507" y="834049"/>
                  <a:pt x="529760" y="722289"/>
                </a:cubicBezTo>
                <a:cubicBezTo>
                  <a:pt x="567013" y="610529"/>
                  <a:pt x="519600" y="696889"/>
                  <a:pt x="519600" y="696889"/>
                </a:cubicBezTo>
                <a:cubicBezTo>
                  <a:pt x="468800" y="576662"/>
                  <a:pt x="252053" y="26329"/>
                  <a:pt x="224960" y="929"/>
                </a:cubicBezTo>
                <a:cubicBezTo>
                  <a:pt x="197867" y="-24471"/>
                  <a:pt x="351113" y="478449"/>
                  <a:pt x="357040" y="544489"/>
                </a:cubicBezTo>
                <a:cubicBezTo>
                  <a:pt x="362967" y="610529"/>
                  <a:pt x="279147" y="447969"/>
                  <a:pt x="260520" y="397169"/>
                </a:cubicBezTo>
                <a:cubicBezTo>
                  <a:pt x="241893" y="346369"/>
                  <a:pt x="267293" y="194816"/>
                  <a:pt x="235120" y="21936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101B0024-3AB5-4FC0-AE12-87349939B417}"/>
              </a:ext>
            </a:extLst>
          </p:cNvPr>
          <p:cNvSpPr/>
          <p:nvPr/>
        </p:nvSpPr>
        <p:spPr>
          <a:xfrm>
            <a:off x="2681013" y="4294390"/>
            <a:ext cx="923867" cy="314888"/>
          </a:xfrm>
          <a:custGeom>
            <a:avLst/>
            <a:gdLst>
              <a:gd name="connsiteX0" fmla="*/ 1862 w 923867"/>
              <a:gd name="connsiteY0" fmla="*/ 169660 h 314888"/>
              <a:gd name="connsiteX1" fmla="*/ 116162 w 923867"/>
              <a:gd name="connsiteY1" fmla="*/ 109335 h 314888"/>
              <a:gd name="connsiteX2" fmla="*/ 309837 w 923867"/>
              <a:gd name="connsiteY2" fmla="*/ 10910 h 314888"/>
              <a:gd name="connsiteX3" fmla="*/ 370162 w 923867"/>
              <a:gd name="connsiteY3" fmla="*/ 39485 h 314888"/>
              <a:gd name="connsiteX4" fmla="*/ 630512 w 923867"/>
              <a:gd name="connsiteY4" fmla="*/ 93460 h 314888"/>
              <a:gd name="connsiteX5" fmla="*/ 614637 w 923867"/>
              <a:gd name="connsiteY5" fmla="*/ 71235 h 314888"/>
              <a:gd name="connsiteX6" fmla="*/ 782912 w 923867"/>
              <a:gd name="connsiteY6" fmla="*/ 195060 h 314888"/>
              <a:gd name="connsiteX7" fmla="*/ 913087 w 923867"/>
              <a:gd name="connsiteY7" fmla="*/ 309360 h 314888"/>
              <a:gd name="connsiteX8" fmla="*/ 490812 w 923867"/>
              <a:gd name="connsiteY8" fmla="*/ 10910 h 314888"/>
              <a:gd name="connsiteX9" fmla="*/ 516212 w 923867"/>
              <a:gd name="connsiteY9" fmla="*/ 61710 h 314888"/>
              <a:gd name="connsiteX10" fmla="*/ 351112 w 923867"/>
              <a:gd name="connsiteY10" fmla="*/ 29960 h 314888"/>
              <a:gd name="connsiteX11" fmla="*/ 230462 w 923867"/>
              <a:gd name="connsiteY11" fmla="*/ 99810 h 314888"/>
              <a:gd name="connsiteX12" fmla="*/ 1862 w 923867"/>
              <a:gd name="connsiteY12" fmla="*/ 169660 h 31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3867" h="314888">
                <a:moveTo>
                  <a:pt x="1862" y="169660"/>
                </a:moveTo>
                <a:cubicBezTo>
                  <a:pt x="-17188" y="171247"/>
                  <a:pt x="116162" y="109335"/>
                  <a:pt x="116162" y="109335"/>
                </a:cubicBezTo>
                <a:cubicBezTo>
                  <a:pt x="167491" y="82877"/>
                  <a:pt x="267504" y="22552"/>
                  <a:pt x="309837" y="10910"/>
                </a:cubicBezTo>
                <a:cubicBezTo>
                  <a:pt x="352170" y="-732"/>
                  <a:pt x="316716" y="25727"/>
                  <a:pt x="370162" y="39485"/>
                </a:cubicBezTo>
                <a:cubicBezTo>
                  <a:pt x="423608" y="53243"/>
                  <a:pt x="589766" y="88168"/>
                  <a:pt x="630512" y="93460"/>
                </a:cubicBezTo>
                <a:cubicBezTo>
                  <a:pt x="671258" y="98752"/>
                  <a:pt x="589237" y="54302"/>
                  <a:pt x="614637" y="71235"/>
                </a:cubicBezTo>
                <a:cubicBezTo>
                  <a:pt x="640037" y="88168"/>
                  <a:pt x="733170" y="155372"/>
                  <a:pt x="782912" y="195060"/>
                </a:cubicBezTo>
                <a:cubicBezTo>
                  <a:pt x="832654" y="234748"/>
                  <a:pt x="961770" y="340052"/>
                  <a:pt x="913087" y="309360"/>
                </a:cubicBezTo>
                <a:cubicBezTo>
                  <a:pt x="864404" y="278668"/>
                  <a:pt x="556958" y="52185"/>
                  <a:pt x="490812" y="10910"/>
                </a:cubicBezTo>
                <a:cubicBezTo>
                  <a:pt x="424666" y="-30365"/>
                  <a:pt x="539495" y="58535"/>
                  <a:pt x="516212" y="61710"/>
                </a:cubicBezTo>
                <a:cubicBezTo>
                  <a:pt x="492929" y="64885"/>
                  <a:pt x="398737" y="23610"/>
                  <a:pt x="351112" y="29960"/>
                </a:cubicBezTo>
                <a:cubicBezTo>
                  <a:pt x="303487" y="36310"/>
                  <a:pt x="289729" y="71764"/>
                  <a:pt x="230462" y="99810"/>
                </a:cubicBezTo>
                <a:cubicBezTo>
                  <a:pt x="171195" y="127856"/>
                  <a:pt x="20912" y="168073"/>
                  <a:pt x="1862" y="1696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C997CB19-5485-4C1D-A500-369C646B6BE0}"/>
              </a:ext>
            </a:extLst>
          </p:cNvPr>
          <p:cNvSpPr/>
          <p:nvPr/>
        </p:nvSpPr>
        <p:spPr>
          <a:xfrm>
            <a:off x="4576376" y="4361632"/>
            <a:ext cx="503628" cy="89956"/>
          </a:xfrm>
          <a:custGeom>
            <a:avLst/>
            <a:gdLst>
              <a:gd name="connsiteX0" fmla="*/ 1974 w 503628"/>
              <a:gd name="connsiteY0" fmla="*/ 86543 h 89956"/>
              <a:gd name="connsiteX1" fmla="*/ 309949 w 503628"/>
              <a:gd name="connsiteY1" fmla="*/ 42093 h 89956"/>
              <a:gd name="connsiteX2" fmla="*/ 297249 w 503628"/>
              <a:gd name="connsiteY2" fmla="*/ 32568 h 89956"/>
              <a:gd name="connsiteX3" fmla="*/ 503624 w 503628"/>
              <a:gd name="connsiteY3" fmla="*/ 89718 h 89956"/>
              <a:gd name="connsiteX4" fmla="*/ 290899 w 503628"/>
              <a:gd name="connsiteY4" fmla="*/ 7168 h 89956"/>
              <a:gd name="connsiteX5" fmla="*/ 354399 w 503628"/>
              <a:gd name="connsiteY5" fmla="*/ 7168 h 89956"/>
              <a:gd name="connsiteX6" fmla="*/ 186124 w 503628"/>
              <a:gd name="connsiteY6" fmla="*/ 32568 h 89956"/>
              <a:gd name="connsiteX7" fmla="*/ 1974 w 503628"/>
              <a:gd name="connsiteY7" fmla="*/ 86543 h 8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628" h="89956">
                <a:moveTo>
                  <a:pt x="1974" y="86543"/>
                </a:moveTo>
                <a:cubicBezTo>
                  <a:pt x="22611" y="88130"/>
                  <a:pt x="260737" y="51089"/>
                  <a:pt x="309949" y="42093"/>
                </a:cubicBezTo>
                <a:cubicBezTo>
                  <a:pt x="359161" y="33097"/>
                  <a:pt x="264970" y="24631"/>
                  <a:pt x="297249" y="32568"/>
                </a:cubicBezTo>
                <a:cubicBezTo>
                  <a:pt x="329528" y="40505"/>
                  <a:pt x="504682" y="93951"/>
                  <a:pt x="503624" y="89718"/>
                </a:cubicBezTo>
                <a:cubicBezTo>
                  <a:pt x="502566" y="85485"/>
                  <a:pt x="315770" y="20926"/>
                  <a:pt x="290899" y="7168"/>
                </a:cubicBezTo>
                <a:cubicBezTo>
                  <a:pt x="266028" y="-6590"/>
                  <a:pt x="371861" y="2935"/>
                  <a:pt x="354399" y="7168"/>
                </a:cubicBezTo>
                <a:cubicBezTo>
                  <a:pt x="336937" y="11401"/>
                  <a:pt x="244332" y="16693"/>
                  <a:pt x="186124" y="32568"/>
                </a:cubicBezTo>
                <a:cubicBezTo>
                  <a:pt x="127916" y="48443"/>
                  <a:pt x="-18663" y="84956"/>
                  <a:pt x="1974" y="8654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370BCB15-DCB3-4CE3-B66D-B794F0D2D724}"/>
              </a:ext>
            </a:extLst>
          </p:cNvPr>
          <p:cNvSpPr/>
          <p:nvPr/>
        </p:nvSpPr>
        <p:spPr>
          <a:xfrm>
            <a:off x="3120757" y="4482207"/>
            <a:ext cx="349633" cy="147035"/>
          </a:xfrm>
          <a:custGeom>
            <a:avLst/>
            <a:gdLst>
              <a:gd name="connsiteX0" fmla="*/ 268 w 349633"/>
              <a:gd name="connsiteY0" fmla="*/ 32643 h 147035"/>
              <a:gd name="connsiteX1" fmla="*/ 127268 w 349633"/>
              <a:gd name="connsiteY1" fmla="*/ 23118 h 147035"/>
              <a:gd name="connsiteX2" fmla="*/ 349518 w 349633"/>
              <a:gd name="connsiteY2" fmla="*/ 146943 h 147035"/>
              <a:gd name="connsiteX3" fmla="*/ 159018 w 349633"/>
              <a:gd name="connsiteY3" fmla="*/ 893 h 147035"/>
              <a:gd name="connsiteX4" fmla="*/ 247918 w 349633"/>
              <a:gd name="connsiteY4" fmla="*/ 83443 h 147035"/>
              <a:gd name="connsiteX5" fmla="*/ 159018 w 349633"/>
              <a:gd name="connsiteY5" fmla="*/ 38993 h 147035"/>
              <a:gd name="connsiteX6" fmla="*/ 268 w 349633"/>
              <a:gd name="connsiteY6" fmla="*/ 32643 h 14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633" h="147035">
                <a:moveTo>
                  <a:pt x="268" y="32643"/>
                </a:moveTo>
                <a:cubicBezTo>
                  <a:pt x="-5024" y="29997"/>
                  <a:pt x="69060" y="4068"/>
                  <a:pt x="127268" y="23118"/>
                </a:cubicBezTo>
                <a:cubicBezTo>
                  <a:pt x="185476" y="42168"/>
                  <a:pt x="344226" y="150647"/>
                  <a:pt x="349518" y="146943"/>
                </a:cubicBezTo>
                <a:cubicBezTo>
                  <a:pt x="354810" y="143239"/>
                  <a:pt x="175951" y="11476"/>
                  <a:pt x="159018" y="893"/>
                </a:cubicBezTo>
                <a:cubicBezTo>
                  <a:pt x="142085" y="-9690"/>
                  <a:pt x="247918" y="77093"/>
                  <a:pt x="247918" y="83443"/>
                </a:cubicBezTo>
                <a:cubicBezTo>
                  <a:pt x="247918" y="89793"/>
                  <a:pt x="196589" y="49047"/>
                  <a:pt x="159018" y="38993"/>
                </a:cubicBezTo>
                <a:cubicBezTo>
                  <a:pt x="121447" y="28939"/>
                  <a:pt x="5560" y="35289"/>
                  <a:pt x="268" y="3264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26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青いシャツを着ている女はスマイルしている&#10;&#10;自動的に生成された説明">
            <a:extLst>
              <a:ext uri="{FF2B5EF4-FFF2-40B4-BE49-F238E27FC236}">
                <a16:creationId xmlns:a16="http://schemas.microsoft.com/office/drawing/2014/main" id="{4C76B36B-09BD-4ED8-B734-350C873FA6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6" r="8532"/>
          <a:stretch/>
        </p:blipFill>
        <p:spPr>
          <a:xfrm>
            <a:off x="0" y="1556952"/>
            <a:ext cx="9558337" cy="964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8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2022-04-06T00:14:43Z</dcterms:created>
  <dcterms:modified xsi:type="dcterms:W3CDTF">2022-04-06T11:52:49Z</dcterms:modified>
</cp:coreProperties>
</file>