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56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880" y="-1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0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64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15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9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10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22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88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17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4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40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69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E617F-FE12-48A2-8FED-4D2EFE6CA378}" type="datetimeFigureOut">
              <a:rPr kumimoji="1" lang="ja-JP" altLang="en-US" smtClean="0"/>
              <a:t>2022/4/9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AECF-0EB1-46BC-B078-EF382D5D3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46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肉声公開！ 「ZARA帝国」に柳井正が挑む｜スペインで「ユニクロ」は生き残れるか？ | クーリエ・ジャポン" hidden="1">
            <a:extLst>
              <a:ext uri="{FF2B5EF4-FFF2-40B4-BE49-F238E27FC236}">
                <a16:creationId xmlns:a16="http://schemas.microsoft.com/office/drawing/2014/main" id="{6B1E0CA0-202C-4133-B39D-FC1D6A3BF3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8" t="6441" r="30556"/>
          <a:stretch/>
        </p:blipFill>
        <p:spPr bwMode="auto">
          <a:xfrm>
            <a:off x="31615" y="307975"/>
            <a:ext cx="9569585" cy="124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D706546-4630-410A-89BA-4B4009276F2C}"/>
              </a:ext>
            </a:extLst>
          </p:cNvPr>
          <p:cNvSpPr/>
          <p:nvPr/>
        </p:nvSpPr>
        <p:spPr>
          <a:xfrm>
            <a:off x="4868859" y="2780882"/>
            <a:ext cx="352546" cy="148161"/>
          </a:xfrm>
          <a:custGeom>
            <a:avLst/>
            <a:gdLst>
              <a:gd name="connsiteX0" fmla="*/ 4 w 352546"/>
              <a:gd name="connsiteY0" fmla="*/ 148056 h 148161"/>
              <a:gd name="connsiteX1" fmla="*/ 141291 w 352546"/>
              <a:gd name="connsiteY1" fmla="*/ 57568 h 148161"/>
              <a:gd name="connsiteX2" fmla="*/ 350841 w 352546"/>
              <a:gd name="connsiteY2" fmla="*/ 2006 h 148161"/>
              <a:gd name="connsiteX3" fmla="*/ 234954 w 352546"/>
              <a:gd name="connsiteY3" fmla="*/ 14706 h 148161"/>
              <a:gd name="connsiteX4" fmla="*/ 136529 w 352546"/>
              <a:gd name="connsiteY4" fmla="*/ 38518 h 148161"/>
              <a:gd name="connsiteX5" fmla="*/ 4 w 352546"/>
              <a:gd name="connsiteY5" fmla="*/ 148056 h 14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46" h="148161">
                <a:moveTo>
                  <a:pt x="4" y="148056"/>
                </a:moveTo>
                <a:cubicBezTo>
                  <a:pt x="798" y="151231"/>
                  <a:pt x="82818" y="81910"/>
                  <a:pt x="141291" y="57568"/>
                </a:cubicBezTo>
                <a:cubicBezTo>
                  <a:pt x="199764" y="33226"/>
                  <a:pt x="335231" y="9150"/>
                  <a:pt x="350841" y="2006"/>
                </a:cubicBezTo>
                <a:cubicBezTo>
                  <a:pt x="366452" y="-5138"/>
                  <a:pt x="270673" y="8621"/>
                  <a:pt x="234954" y="14706"/>
                </a:cubicBezTo>
                <a:cubicBezTo>
                  <a:pt x="199235" y="20791"/>
                  <a:pt x="174100" y="17087"/>
                  <a:pt x="136529" y="38518"/>
                </a:cubicBezTo>
                <a:cubicBezTo>
                  <a:pt x="98958" y="59949"/>
                  <a:pt x="-790" y="144881"/>
                  <a:pt x="4" y="148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9C5E891-1947-4BBD-AFAF-62FEFE3826F8}"/>
              </a:ext>
            </a:extLst>
          </p:cNvPr>
          <p:cNvSpPr/>
          <p:nvPr/>
        </p:nvSpPr>
        <p:spPr>
          <a:xfrm>
            <a:off x="5218272" y="2784112"/>
            <a:ext cx="372498" cy="131478"/>
          </a:xfrm>
          <a:custGeom>
            <a:avLst/>
            <a:gdLst>
              <a:gd name="connsiteX0" fmla="*/ 6191 w 372498"/>
              <a:gd name="connsiteY0" fmla="*/ 363 h 131478"/>
              <a:gd name="connsiteX1" fmla="*/ 172878 w 372498"/>
              <a:gd name="connsiteY1" fmla="*/ 49576 h 131478"/>
              <a:gd name="connsiteX2" fmla="*/ 264953 w 372498"/>
              <a:gd name="connsiteY2" fmla="*/ 100376 h 131478"/>
              <a:gd name="connsiteX3" fmla="*/ 371316 w 372498"/>
              <a:gd name="connsiteY3" fmla="*/ 128951 h 131478"/>
              <a:gd name="connsiteX4" fmla="*/ 317341 w 372498"/>
              <a:gd name="connsiteY4" fmla="*/ 127363 h 131478"/>
              <a:gd name="connsiteX5" fmla="*/ 245903 w 372498"/>
              <a:gd name="connsiteY5" fmla="*/ 105138 h 131478"/>
              <a:gd name="connsiteX6" fmla="*/ 60166 w 372498"/>
              <a:gd name="connsiteY6" fmla="*/ 30526 h 131478"/>
              <a:gd name="connsiteX7" fmla="*/ 6191 w 372498"/>
              <a:gd name="connsiteY7" fmla="*/ 363 h 13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498" h="131478">
                <a:moveTo>
                  <a:pt x="6191" y="363"/>
                </a:moveTo>
                <a:cubicBezTo>
                  <a:pt x="24976" y="3538"/>
                  <a:pt x="129751" y="32907"/>
                  <a:pt x="172878" y="49576"/>
                </a:cubicBezTo>
                <a:cubicBezTo>
                  <a:pt x="216005" y="66245"/>
                  <a:pt x="231880" y="87147"/>
                  <a:pt x="264953" y="100376"/>
                </a:cubicBezTo>
                <a:cubicBezTo>
                  <a:pt x="298026" y="113605"/>
                  <a:pt x="362585" y="124453"/>
                  <a:pt x="371316" y="128951"/>
                </a:cubicBezTo>
                <a:cubicBezTo>
                  <a:pt x="380047" y="133449"/>
                  <a:pt x="338243" y="131332"/>
                  <a:pt x="317341" y="127363"/>
                </a:cubicBezTo>
                <a:cubicBezTo>
                  <a:pt x="296439" y="123394"/>
                  <a:pt x="288766" y="121278"/>
                  <a:pt x="245903" y="105138"/>
                </a:cubicBezTo>
                <a:cubicBezTo>
                  <a:pt x="203040" y="88998"/>
                  <a:pt x="107262" y="45607"/>
                  <a:pt x="60166" y="30526"/>
                </a:cubicBezTo>
                <a:cubicBezTo>
                  <a:pt x="13070" y="15445"/>
                  <a:pt x="-12594" y="-2812"/>
                  <a:pt x="6191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63A1F5F-057F-4906-B93B-3A79C4B4E80E}"/>
              </a:ext>
            </a:extLst>
          </p:cNvPr>
          <p:cNvSpPr/>
          <p:nvPr/>
        </p:nvSpPr>
        <p:spPr>
          <a:xfrm>
            <a:off x="4869964" y="2894246"/>
            <a:ext cx="606840" cy="58505"/>
          </a:xfrm>
          <a:custGeom>
            <a:avLst/>
            <a:gdLst>
              <a:gd name="connsiteX0" fmla="*/ 486 w 606840"/>
              <a:gd name="connsiteY0" fmla="*/ 58504 h 58505"/>
              <a:gd name="connsiteX1" fmla="*/ 156061 w 606840"/>
              <a:gd name="connsiteY1" fmla="*/ 20404 h 58505"/>
              <a:gd name="connsiteX2" fmla="*/ 392599 w 606840"/>
              <a:gd name="connsiteY2" fmla="*/ 20404 h 58505"/>
              <a:gd name="connsiteX3" fmla="*/ 494199 w 606840"/>
              <a:gd name="connsiteY3" fmla="*/ 12467 h 58505"/>
              <a:gd name="connsiteX4" fmla="*/ 549761 w 606840"/>
              <a:gd name="connsiteY4" fmla="*/ 25167 h 58505"/>
              <a:gd name="connsiteX5" fmla="*/ 605324 w 606840"/>
              <a:gd name="connsiteY5" fmla="*/ 25167 h 58505"/>
              <a:gd name="connsiteX6" fmla="*/ 486261 w 606840"/>
              <a:gd name="connsiteY6" fmla="*/ 2942 h 58505"/>
              <a:gd name="connsiteX7" fmla="*/ 443399 w 606840"/>
              <a:gd name="connsiteY7" fmla="*/ 1354 h 58505"/>
              <a:gd name="connsiteX8" fmla="*/ 352911 w 606840"/>
              <a:gd name="connsiteY8" fmla="*/ 1354 h 58505"/>
              <a:gd name="connsiteX9" fmla="*/ 114786 w 606840"/>
              <a:gd name="connsiteY9" fmla="*/ 18817 h 58505"/>
              <a:gd name="connsiteX10" fmla="*/ 486 w 606840"/>
              <a:gd name="connsiteY10" fmla="*/ 58504 h 5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6840" h="58505">
                <a:moveTo>
                  <a:pt x="486" y="58504"/>
                </a:moveTo>
                <a:cubicBezTo>
                  <a:pt x="7365" y="58768"/>
                  <a:pt x="90709" y="26754"/>
                  <a:pt x="156061" y="20404"/>
                </a:cubicBezTo>
                <a:cubicBezTo>
                  <a:pt x="221413" y="14054"/>
                  <a:pt x="336243" y="21727"/>
                  <a:pt x="392599" y="20404"/>
                </a:cubicBezTo>
                <a:cubicBezTo>
                  <a:pt x="448955" y="19081"/>
                  <a:pt x="468005" y="11673"/>
                  <a:pt x="494199" y="12467"/>
                </a:cubicBezTo>
                <a:cubicBezTo>
                  <a:pt x="520393" y="13261"/>
                  <a:pt x="531240" y="23050"/>
                  <a:pt x="549761" y="25167"/>
                </a:cubicBezTo>
                <a:cubicBezTo>
                  <a:pt x="568282" y="27284"/>
                  <a:pt x="615907" y="28871"/>
                  <a:pt x="605324" y="25167"/>
                </a:cubicBezTo>
                <a:cubicBezTo>
                  <a:pt x="594741" y="21463"/>
                  <a:pt x="513249" y="6911"/>
                  <a:pt x="486261" y="2942"/>
                </a:cubicBezTo>
                <a:cubicBezTo>
                  <a:pt x="459274" y="-1027"/>
                  <a:pt x="465624" y="1619"/>
                  <a:pt x="443399" y="1354"/>
                </a:cubicBezTo>
                <a:cubicBezTo>
                  <a:pt x="421174" y="1089"/>
                  <a:pt x="407680" y="-1557"/>
                  <a:pt x="352911" y="1354"/>
                </a:cubicBezTo>
                <a:cubicBezTo>
                  <a:pt x="298142" y="4264"/>
                  <a:pt x="168496" y="11938"/>
                  <a:pt x="114786" y="18817"/>
                </a:cubicBezTo>
                <a:cubicBezTo>
                  <a:pt x="61076" y="25696"/>
                  <a:pt x="-6393" y="58240"/>
                  <a:pt x="486" y="58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01D2721-F990-4BE0-902C-789587786B2D}"/>
              </a:ext>
            </a:extLst>
          </p:cNvPr>
          <p:cNvSpPr/>
          <p:nvPr/>
        </p:nvSpPr>
        <p:spPr>
          <a:xfrm>
            <a:off x="5283038" y="2800347"/>
            <a:ext cx="205045" cy="100574"/>
          </a:xfrm>
          <a:custGeom>
            <a:avLst/>
            <a:gdLst>
              <a:gd name="connsiteX0" fmla="*/ 1750 w 205045"/>
              <a:gd name="connsiteY0" fmla="*/ 3 h 100574"/>
              <a:gd name="connsiteX1" fmla="*/ 173200 w 205045"/>
              <a:gd name="connsiteY1" fmla="*/ 82553 h 100574"/>
              <a:gd name="connsiteX2" fmla="*/ 200187 w 205045"/>
              <a:gd name="connsiteY2" fmla="*/ 93666 h 100574"/>
              <a:gd name="connsiteX3" fmla="*/ 112875 w 205045"/>
              <a:gd name="connsiteY3" fmla="*/ 100016 h 100574"/>
              <a:gd name="connsiteX4" fmla="*/ 85887 w 205045"/>
              <a:gd name="connsiteY4" fmla="*/ 79378 h 100574"/>
              <a:gd name="connsiteX5" fmla="*/ 1750 w 205045"/>
              <a:gd name="connsiteY5" fmla="*/ 3 h 10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045" h="100574">
                <a:moveTo>
                  <a:pt x="1750" y="3"/>
                </a:moveTo>
                <a:cubicBezTo>
                  <a:pt x="16302" y="532"/>
                  <a:pt x="140127" y="66943"/>
                  <a:pt x="173200" y="82553"/>
                </a:cubicBezTo>
                <a:cubicBezTo>
                  <a:pt x="206273" y="98163"/>
                  <a:pt x="210241" y="90756"/>
                  <a:pt x="200187" y="93666"/>
                </a:cubicBezTo>
                <a:cubicBezTo>
                  <a:pt x="190133" y="96576"/>
                  <a:pt x="131925" y="102397"/>
                  <a:pt x="112875" y="100016"/>
                </a:cubicBezTo>
                <a:cubicBezTo>
                  <a:pt x="93825" y="97635"/>
                  <a:pt x="104143" y="94195"/>
                  <a:pt x="85887" y="79378"/>
                </a:cubicBezTo>
                <a:cubicBezTo>
                  <a:pt x="67631" y="64561"/>
                  <a:pt x="-12802" y="-526"/>
                  <a:pt x="175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FD67AB7-410E-4D6B-B75E-5D92FDE7BFBA}"/>
              </a:ext>
            </a:extLst>
          </p:cNvPr>
          <p:cNvSpPr/>
          <p:nvPr/>
        </p:nvSpPr>
        <p:spPr>
          <a:xfrm>
            <a:off x="4957938" y="2817783"/>
            <a:ext cx="153443" cy="107847"/>
          </a:xfrm>
          <a:custGeom>
            <a:avLst/>
            <a:gdLst>
              <a:gd name="connsiteX0" fmla="*/ 106187 w 153443"/>
              <a:gd name="connsiteY0" fmla="*/ 30 h 107847"/>
              <a:gd name="connsiteX1" fmla="*/ 37925 w 153443"/>
              <a:gd name="connsiteY1" fmla="*/ 41305 h 107847"/>
              <a:gd name="connsiteX2" fmla="*/ 31575 w 153443"/>
              <a:gd name="connsiteY2" fmla="*/ 71467 h 107847"/>
              <a:gd name="connsiteX3" fmla="*/ 152225 w 153443"/>
              <a:gd name="connsiteY3" fmla="*/ 106392 h 107847"/>
              <a:gd name="connsiteX4" fmla="*/ 88725 w 153443"/>
              <a:gd name="connsiteY4" fmla="*/ 100042 h 107847"/>
              <a:gd name="connsiteX5" fmla="*/ 6175 w 153443"/>
              <a:gd name="connsiteY5" fmla="*/ 88930 h 107847"/>
              <a:gd name="connsiteX6" fmla="*/ 7762 w 153443"/>
              <a:gd name="connsiteY6" fmla="*/ 68292 h 107847"/>
              <a:gd name="connsiteX7" fmla="*/ 22050 w 153443"/>
              <a:gd name="connsiteY7" fmla="*/ 34955 h 107847"/>
              <a:gd name="connsiteX8" fmla="*/ 106187 w 153443"/>
              <a:gd name="connsiteY8" fmla="*/ 30 h 10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443" h="107847">
                <a:moveTo>
                  <a:pt x="106187" y="30"/>
                </a:moveTo>
                <a:cubicBezTo>
                  <a:pt x="108833" y="1088"/>
                  <a:pt x="50360" y="29399"/>
                  <a:pt x="37925" y="41305"/>
                </a:cubicBezTo>
                <a:cubicBezTo>
                  <a:pt x="25490" y="53211"/>
                  <a:pt x="12525" y="60619"/>
                  <a:pt x="31575" y="71467"/>
                </a:cubicBezTo>
                <a:cubicBezTo>
                  <a:pt x="50625" y="82315"/>
                  <a:pt x="142700" y="101629"/>
                  <a:pt x="152225" y="106392"/>
                </a:cubicBezTo>
                <a:cubicBezTo>
                  <a:pt x="161750" y="111155"/>
                  <a:pt x="113067" y="102952"/>
                  <a:pt x="88725" y="100042"/>
                </a:cubicBezTo>
                <a:cubicBezTo>
                  <a:pt x="64383" y="97132"/>
                  <a:pt x="19669" y="94222"/>
                  <a:pt x="6175" y="88930"/>
                </a:cubicBezTo>
                <a:cubicBezTo>
                  <a:pt x="-7319" y="83638"/>
                  <a:pt x="5116" y="77288"/>
                  <a:pt x="7762" y="68292"/>
                </a:cubicBezTo>
                <a:cubicBezTo>
                  <a:pt x="10408" y="59296"/>
                  <a:pt x="8556" y="44215"/>
                  <a:pt x="22050" y="34955"/>
                </a:cubicBezTo>
                <a:cubicBezTo>
                  <a:pt x="35544" y="25695"/>
                  <a:pt x="103541" y="-1028"/>
                  <a:pt x="10618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DDE02A3-DD0B-48A0-9A56-CC206F677F6D}"/>
              </a:ext>
            </a:extLst>
          </p:cNvPr>
          <p:cNvSpPr/>
          <p:nvPr/>
        </p:nvSpPr>
        <p:spPr>
          <a:xfrm>
            <a:off x="5045074" y="2787532"/>
            <a:ext cx="295719" cy="54287"/>
          </a:xfrm>
          <a:custGeom>
            <a:avLst/>
            <a:gdLst>
              <a:gd name="connsiteX0" fmla="*/ 1 w 295719"/>
              <a:gd name="connsiteY0" fmla="*/ 49331 h 54287"/>
              <a:gd name="connsiteX1" fmla="*/ 155576 w 295719"/>
              <a:gd name="connsiteY1" fmla="*/ 25518 h 54287"/>
              <a:gd name="connsiteX2" fmla="*/ 295276 w 295719"/>
              <a:gd name="connsiteY2" fmla="*/ 54093 h 54287"/>
              <a:gd name="connsiteX3" fmla="*/ 198439 w 295719"/>
              <a:gd name="connsiteY3" fmla="*/ 8056 h 54287"/>
              <a:gd name="connsiteX4" fmla="*/ 158751 w 295719"/>
              <a:gd name="connsiteY4" fmla="*/ 1706 h 54287"/>
              <a:gd name="connsiteX5" fmla="*/ 1 w 295719"/>
              <a:gd name="connsiteY5" fmla="*/ 49331 h 5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719" h="54287">
                <a:moveTo>
                  <a:pt x="1" y="49331"/>
                </a:moveTo>
                <a:cubicBezTo>
                  <a:pt x="-528" y="53300"/>
                  <a:pt x="106364" y="24724"/>
                  <a:pt x="155576" y="25518"/>
                </a:cubicBezTo>
                <a:cubicBezTo>
                  <a:pt x="204788" y="26312"/>
                  <a:pt x="288132" y="57003"/>
                  <a:pt x="295276" y="54093"/>
                </a:cubicBezTo>
                <a:cubicBezTo>
                  <a:pt x="302420" y="51183"/>
                  <a:pt x="221193" y="16787"/>
                  <a:pt x="198439" y="8056"/>
                </a:cubicBezTo>
                <a:cubicBezTo>
                  <a:pt x="175685" y="-675"/>
                  <a:pt x="189178" y="-1469"/>
                  <a:pt x="158751" y="1706"/>
                </a:cubicBezTo>
                <a:cubicBezTo>
                  <a:pt x="128324" y="4881"/>
                  <a:pt x="530" y="45362"/>
                  <a:pt x="1" y="49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F4B0B28-3AB4-474A-8DD5-6F839EB5506D}"/>
              </a:ext>
            </a:extLst>
          </p:cNvPr>
          <p:cNvSpPr/>
          <p:nvPr/>
        </p:nvSpPr>
        <p:spPr>
          <a:xfrm>
            <a:off x="5024315" y="2801918"/>
            <a:ext cx="280949" cy="111459"/>
          </a:xfrm>
          <a:custGeom>
            <a:avLst/>
            <a:gdLst>
              <a:gd name="connsiteX0" fmla="*/ 123 w 280949"/>
              <a:gd name="connsiteY0" fmla="*/ 34945 h 111459"/>
              <a:gd name="connsiteX1" fmla="*/ 84260 w 280949"/>
              <a:gd name="connsiteY1" fmla="*/ 90507 h 111459"/>
              <a:gd name="connsiteX2" fmla="*/ 174748 w 280949"/>
              <a:gd name="connsiteY2" fmla="*/ 106382 h 111459"/>
              <a:gd name="connsiteX3" fmla="*/ 260473 w 280949"/>
              <a:gd name="connsiteY3" fmla="*/ 103207 h 111459"/>
              <a:gd name="connsiteX4" fmla="*/ 279523 w 280949"/>
              <a:gd name="connsiteY4" fmla="*/ 15895 h 111459"/>
              <a:gd name="connsiteX5" fmla="*/ 233485 w 280949"/>
              <a:gd name="connsiteY5" fmla="*/ 4782 h 111459"/>
              <a:gd name="connsiteX6" fmla="*/ 138235 w 280949"/>
              <a:gd name="connsiteY6" fmla="*/ 20 h 111459"/>
              <a:gd name="connsiteX7" fmla="*/ 66798 w 280949"/>
              <a:gd name="connsiteY7" fmla="*/ 6370 h 111459"/>
              <a:gd name="connsiteX8" fmla="*/ 123 w 280949"/>
              <a:gd name="connsiteY8" fmla="*/ 34945 h 11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949" h="111459">
                <a:moveTo>
                  <a:pt x="123" y="34945"/>
                </a:moveTo>
                <a:cubicBezTo>
                  <a:pt x="3033" y="48968"/>
                  <a:pt x="55156" y="78601"/>
                  <a:pt x="84260" y="90507"/>
                </a:cubicBezTo>
                <a:cubicBezTo>
                  <a:pt x="113364" y="102413"/>
                  <a:pt x="145379" y="104265"/>
                  <a:pt x="174748" y="106382"/>
                </a:cubicBezTo>
                <a:cubicBezTo>
                  <a:pt x="204117" y="108499"/>
                  <a:pt x="243011" y="118288"/>
                  <a:pt x="260473" y="103207"/>
                </a:cubicBezTo>
                <a:cubicBezTo>
                  <a:pt x="277935" y="88126"/>
                  <a:pt x="284021" y="32299"/>
                  <a:pt x="279523" y="15895"/>
                </a:cubicBezTo>
                <a:cubicBezTo>
                  <a:pt x="275025" y="-509"/>
                  <a:pt x="257033" y="7428"/>
                  <a:pt x="233485" y="4782"/>
                </a:cubicBezTo>
                <a:cubicBezTo>
                  <a:pt x="209937" y="2136"/>
                  <a:pt x="166016" y="-245"/>
                  <a:pt x="138235" y="20"/>
                </a:cubicBezTo>
                <a:cubicBezTo>
                  <a:pt x="110454" y="285"/>
                  <a:pt x="87171" y="3724"/>
                  <a:pt x="66798" y="6370"/>
                </a:cubicBezTo>
                <a:cubicBezTo>
                  <a:pt x="46425" y="9016"/>
                  <a:pt x="-2787" y="20922"/>
                  <a:pt x="123" y="34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2A24ADFF-4627-4E9D-BB04-1B96AF5E1763}"/>
              </a:ext>
            </a:extLst>
          </p:cNvPr>
          <p:cNvSpPr/>
          <p:nvPr/>
        </p:nvSpPr>
        <p:spPr>
          <a:xfrm>
            <a:off x="4902200" y="2924133"/>
            <a:ext cx="645753" cy="74415"/>
          </a:xfrm>
          <a:custGeom>
            <a:avLst/>
            <a:gdLst>
              <a:gd name="connsiteX0" fmla="*/ 0 w 645753"/>
              <a:gd name="connsiteY0" fmla="*/ 28617 h 74415"/>
              <a:gd name="connsiteX1" fmla="*/ 381000 w 645753"/>
              <a:gd name="connsiteY1" fmla="*/ 56134 h 74415"/>
              <a:gd name="connsiteX2" fmla="*/ 416983 w 645753"/>
              <a:gd name="connsiteY2" fmla="*/ 73067 h 74415"/>
              <a:gd name="connsiteX3" fmla="*/ 448733 w 645753"/>
              <a:gd name="connsiteY3" fmla="*/ 20150 h 74415"/>
              <a:gd name="connsiteX4" fmla="*/ 645583 w 645753"/>
              <a:gd name="connsiteY4" fmla="*/ 1100 h 74415"/>
              <a:gd name="connsiteX5" fmla="*/ 482600 w 645753"/>
              <a:gd name="connsiteY5" fmla="*/ 7450 h 74415"/>
              <a:gd name="connsiteX6" fmla="*/ 448733 w 645753"/>
              <a:gd name="connsiteY6" fmla="*/ 49784 h 74415"/>
              <a:gd name="connsiteX7" fmla="*/ 387350 w 645753"/>
              <a:gd name="connsiteY7" fmla="*/ 30734 h 74415"/>
              <a:gd name="connsiteX8" fmla="*/ 325967 w 645753"/>
              <a:gd name="connsiteY8" fmla="*/ 30734 h 74415"/>
              <a:gd name="connsiteX9" fmla="*/ 0 w 645753"/>
              <a:gd name="connsiteY9" fmla="*/ 28617 h 7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5753" h="74415">
                <a:moveTo>
                  <a:pt x="0" y="28617"/>
                </a:moveTo>
                <a:lnTo>
                  <a:pt x="381000" y="56134"/>
                </a:lnTo>
                <a:cubicBezTo>
                  <a:pt x="450497" y="63542"/>
                  <a:pt x="405694" y="79064"/>
                  <a:pt x="416983" y="73067"/>
                </a:cubicBezTo>
                <a:cubicBezTo>
                  <a:pt x="428272" y="67070"/>
                  <a:pt x="410633" y="32144"/>
                  <a:pt x="448733" y="20150"/>
                </a:cubicBezTo>
                <a:cubicBezTo>
                  <a:pt x="486833" y="8156"/>
                  <a:pt x="639939" y="3217"/>
                  <a:pt x="645583" y="1100"/>
                </a:cubicBezTo>
                <a:cubicBezTo>
                  <a:pt x="651227" y="-1017"/>
                  <a:pt x="515408" y="-664"/>
                  <a:pt x="482600" y="7450"/>
                </a:cubicBezTo>
                <a:cubicBezTo>
                  <a:pt x="449792" y="15564"/>
                  <a:pt x="464608" y="45903"/>
                  <a:pt x="448733" y="49784"/>
                </a:cubicBezTo>
                <a:cubicBezTo>
                  <a:pt x="432858" y="53665"/>
                  <a:pt x="407811" y="33909"/>
                  <a:pt x="387350" y="30734"/>
                </a:cubicBezTo>
                <a:cubicBezTo>
                  <a:pt x="366889" y="27559"/>
                  <a:pt x="325967" y="30734"/>
                  <a:pt x="325967" y="30734"/>
                </a:cubicBezTo>
                <a:lnTo>
                  <a:pt x="0" y="2861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8FAEE93-86D4-4DDF-9E4E-77CBA7036474}"/>
              </a:ext>
            </a:extLst>
          </p:cNvPr>
          <p:cNvSpPr/>
          <p:nvPr/>
        </p:nvSpPr>
        <p:spPr>
          <a:xfrm>
            <a:off x="5408107" y="2954253"/>
            <a:ext cx="137816" cy="147861"/>
          </a:xfrm>
          <a:custGeom>
            <a:avLst/>
            <a:gdLst>
              <a:gd name="connsiteX0" fmla="*/ 75118 w 137816"/>
              <a:gd name="connsiteY0" fmla="*/ 85 h 147861"/>
              <a:gd name="connsiteX1" fmla="*/ 35431 w 137816"/>
              <a:gd name="connsiteY1" fmla="*/ 50885 h 147861"/>
              <a:gd name="connsiteX2" fmla="*/ 133856 w 137816"/>
              <a:gd name="connsiteY2" fmla="*/ 144547 h 147861"/>
              <a:gd name="connsiteX3" fmla="*/ 106868 w 137816"/>
              <a:gd name="connsiteY3" fmla="*/ 120735 h 147861"/>
              <a:gd name="connsiteX4" fmla="*/ 506 w 137816"/>
              <a:gd name="connsiteY4" fmla="*/ 61997 h 147861"/>
              <a:gd name="connsiteX5" fmla="*/ 75118 w 137816"/>
              <a:gd name="connsiteY5" fmla="*/ 85 h 14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816" h="147861">
                <a:moveTo>
                  <a:pt x="75118" y="85"/>
                </a:moveTo>
                <a:cubicBezTo>
                  <a:pt x="80939" y="-1767"/>
                  <a:pt x="25641" y="26808"/>
                  <a:pt x="35431" y="50885"/>
                </a:cubicBezTo>
                <a:cubicBezTo>
                  <a:pt x="45221" y="74962"/>
                  <a:pt x="121950" y="132906"/>
                  <a:pt x="133856" y="144547"/>
                </a:cubicBezTo>
                <a:cubicBezTo>
                  <a:pt x="145762" y="156188"/>
                  <a:pt x="129093" y="134493"/>
                  <a:pt x="106868" y="120735"/>
                </a:cubicBezTo>
                <a:cubicBezTo>
                  <a:pt x="84643" y="106977"/>
                  <a:pt x="7914" y="81047"/>
                  <a:pt x="506" y="61997"/>
                </a:cubicBezTo>
                <a:cubicBezTo>
                  <a:pt x="-6902" y="42947"/>
                  <a:pt x="69297" y="1937"/>
                  <a:pt x="75118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08CDEEBD-822A-44F7-AD74-275FE671997B}"/>
              </a:ext>
            </a:extLst>
          </p:cNvPr>
          <p:cNvSpPr/>
          <p:nvPr/>
        </p:nvSpPr>
        <p:spPr>
          <a:xfrm>
            <a:off x="4732832" y="2654657"/>
            <a:ext cx="929467" cy="158414"/>
          </a:xfrm>
          <a:custGeom>
            <a:avLst/>
            <a:gdLst>
              <a:gd name="connsiteX0" fmla="*/ 35 w 929467"/>
              <a:gd name="connsiteY0" fmla="*/ 158393 h 158414"/>
              <a:gd name="connsiteX1" fmla="*/ 165135 w 929467"/>
              <a:gd name="connsiteY1" fmla="*/ 54676 h 158414"/>
              <a:gd name="connsiteX2" fmla="*/ 450885 w 929467"/>
              <a:gd name="connsiteY2" fmla="*/ 14460 h 158414"/>
              <a:gd name="connsiteX3" fmla="*/ 762035 w 929467"/>
              <a:gd name="connsiteY3" fmla="*/ 27160 h 158414"/>
              <a:gd name="connsiteX4" fmla="*/ 929251 w 929467"/>
              <a:gd name="connsiteY4" fmla="*/ 29276 h 158414"/>
              <a:gd name="connsiteX5" fmla="*/ 800135 w 929467"/>
              <a:gd name="connsiteY5" fmla="*/ 18693 h 158414"/>
              <a:gd name="connsiteX6" fmla="*/ 730285 w 929467"/>
              <a:gd name="connsiteY6" fmla="*/ 12343 h 158414"/>
              <a:gd name="connsiteX7" fmla="*/ 679485 w 929467"/>
              <a:gd name="connsiteY7" fmla="*/ 8110 h 158414"/>
              <a:gd name="connsiteX8" fmla="*/ 518618 w 929467"/>
              <a:gd name="connsiteY8" fmla="*/ 5993 h 158414"/>
              <a:gd name="connsiteX9" fmla="*/ 361985 w 929467"/>
              <a:gd name="connsiteY9" fmla="*/ 3876 h 158414"/>
              <a:gd name="connsiteX10" fmla="*/ 177835 w 929467"/>
              <a:gd name="connsiteY10" fmla="*/ 63143 h 158414"/>
              <a:gd name="connsiteX11" fmla="*/ 35 w 929467"/>
              <a:gd name="connsiteY11" fmla="*/ 158393 h 158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9467" h="158414">
                <a:moveTo>
                  <a:pt x="35" y="158393"/>
                </a:moveTo>
                <a:cubicBezTo>
                  <a:pt x="-2082" y="156982"/>
                  <a:pt x="89993" y="78665"/>
                  <a:pt x="165135" y="54676"/>
                </a:cubicBezTo>
                <a:cubicBezTo>
                  <a:pt x="240277" y="30687"/>
                  <a:pt x="351402" y="19046"/>
                  <a:pt x="450885" y="14460"/>
                </a:cubicBezTo>
                <a:lnTo>
                  <a:pt x="762035" y="27160"/>
                </a:lnTo>
                <a:cubicBezTo>
                  <a:pt x="841763" y="29629"/>
                  <a:pt x="922901" y="30687"/>
                  <a:pt x="929251" y="29276"/>
                </a:cubicBezTo>
                <a:cubicBezTo>
                  <a:pt x="935601" y="27865"/>
                  <a:pt x="800135" y="18693"/>
                  <a:pt x="800135" y="18693"/>
                </a:cubicBezTo>
                <a:lnTo>
                  <a:pt x="730285" y="12343"/>
                </a:lnTo>
                <a:cubicBezTo>
                  <a:pt x="710177" y="10579"/>
                  <a:pt x="714763" y="9168"/>
                  <a:pt x="679485" y="8110"/>
                </a:cubicBezTo>
                <a:cubicBezTo>
                  <a:pt x="644207" y="7052"/>
                  <a:pt x="518618" y="5993"/>
                  <a:pt x="518618" y="5993"/>
                </a:cubicBezTo>
                <a:cubicBezTo>
                  <a:pt x="465701" y="5287"/>
                  <a:pt x="418782" y="-5649"/>
                  <a:pt x="361985" y="3876"/>
                </a:cubicBezTo>
                <a:cubicBezTo>
                  <a:pt x="305188" y="13401"/>
                  <a:pt x="238160" y="34568"/>
                  <a:pt x="177835" y="63143"/>
                </a:cubicBezTo>
                <a:cubicBezTo>
                  <a:pt x="117510" y="91718"/>
                  <a:pt x="2152" y="159804"/>
                  <a:pt x="35" y="158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7ACC3D6-7EB3-4CC1-935E-BCEAB510C491}"/>
              </a:ext>
            </a:extLst>
          </p:cNvPr>
          <p:cNvSpPr/>
          <p:nvPr/>
        </p:nvSpPr>
        <p:spPr>
          <a:xfrm>
            <a:off x="4673600" y="3035300"/>
            <a:ext cx="294582" cy="262577"/>
          </a:xfrm>
          <a:custGeom>
            <a:avLst/>
            <a:gdLst>
              <a:gd name="connsiteX0" fmla="*/ 0 w 294582"/>
              <a:gd name="connsiteY0" fmla="*/ 0 h 262577"/>
              <a:gd name="connsiteX1" fmla="*/ 150283 w 294582"/>
              <a:gd name="connsiteY1" fmla="*/ 179917 h 262577"/>
              <a:gd name="connsiteX2" fmla="*/ 294217 w 294582"/>
              <a:gd name="connsiteY2" fmla="*/ 262467 h 262577"/>
              <a:gd name="connsiteX3" fmla="*/ 190500 w 294582"/>
              <a:gd name="connsiteY3" fmla="*/ 196850 h 262577"/>
              <a:gd name="connsiteX4" fmla="*/ 156633 w 294582"/>
              <a:gd name="connsiteY4" fmla="*/ 162983 h 262577"/>
              <a:gd name="connsiteX5" fmla="*/ 0 w 294582"/>
              <a:gd name="connsiteY5" fmla="*/ 0 h 26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582" h="262577">
                <a:moveTo>
                  <a:pt x="0" y="0"/>
                </a:moveTo>
                <a:cubicBezTo>
                  <a:pt x="50623" y="68086"/>
                  <a:pt x="101247" y="136173"/>
                  <a:pt x="150283" y="179917"/>
                </a:cubicBezTo>
                <a:cubicBezTo>
                  <a:pt x="199319" y="223662"/>
                  <a:pt x="287514" y="259645"/>
                  <a:pt x="294217" y="262467"/>
                </a:cubicBezTo>
                <a:cubicBezTo>
                  <a:pt x="300920" y="265289"/>
                  <a:pt x="213430" y="213431"/>
                  <a:pt x="190500" y="196850"/>
                </a:cubicBezTo>
                <a:cubicBezTo>
                  <a:pt x="167570" y="180269"/>
                  <a:pt x="156633" y="162983"/>
                  <a:pt x="156633" y="16298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9039F76-6DF7-4422-B8E3-7C2A8D13643C}"/>
              </a:ext>
            </a:extLst>
          </p:cNvPr>
          <p:cNvSpPr/>
          <p:nvPr/>
        </p:nvSpPr>
        <p:spPr>
          <a:xfrm>
            <a:off x="5590580" y="2952728"/>
            <a:ext cx="160485" cy="296841"/>
          </a:xfrm>
          <a:custGeom>
            <a:avLst/>
            <a:gdLst>
              <a:gd name="connsiteX0" fmla="*/ 160403 w 160485"/>
              <a:gd name="connsiteY0" fmla="*/ 22 h 296841"/>
              <a:gd name="connsiteX1" fmla="*/ 75737 w 160485"/>
              <a:gd name="connsiteY1" fmla="*/ 57172 h 296841"/>
              <a:gd name="connsiteX2" fmla="*/ 58803 w 160485"/>
              <a:gd name="connsiteY2" fmla="*/ 91039 h 296841"/>
              <a:gd name="connsiteX3" fmla="*/ 37637 w 160485"/>
              <a:gd name="connsiteY3" fmla="*/ 165122 h 296841"/>
              <a:gd name="connsiteX4" fmla="*/ 1653 w 160485"/>
              <a:gd name="connsiteY4" fmla="*/ 296355 h 296841"/>
              <a:gd name="connsiteX5" fmla="*/ 10120 w 160485"/>
              <a:gd name="connsiteY5" fmla="*/ 205339 h 296841"/>
              <a:gd name="connsiteX6" fmla="*/ 46103 w 160485"/>
              <a:gd name="connsiteY6" fmla="*/ 95272 h 296841"/>
              <a:gd name="connsiteX7" fmla="*/ 58803 w 160485"/>
              <a:gd name="connsiteY7" fmla="*/ 50822 h 296841"/>
              <a:gd name="connsiteX8" fmla="*/ 160403 w 160485"/>
              <a:gd name="connsiteY8" fmla="*/ 22 h 29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485" h="296841">
                <a:moveTo>
                  <a:pt x="160403" y="22"/>
                </a:moveTo>
                <a:cubicBezTo>
                  <a:pt x="163225" y="1080"/>
                  <a:pt x="92670" y="42003"/>
                  <a:pt x="75737" y="57172"/>
                </a:cubicBezTo>
                <a:cubicBezTo>
                  <a:pt x="58804" y="72342"/>
                  <a:pt x="65153" y="73047"/>
                  <a:pt x="58803" y="91039"/>
                </a:cubicBezTo>
                <a:cubicBezTo>
                  <a:pt x="52453" y="109031"/>
                  <a:pt x="47162" y="130903"/>
                  <a:pt x="37637" y="165122"/>
                </a:cubicBezTo>
                <a:cubicBezTo>
                  <a:pt x="28112" y="199341"/>
                  <a:pt x="6239" y="289652"/>
                  <a:pt x="1653" y="296355"/>
                </a:cubicBezTo>
                <a:cubicBezTo>
                  <a:pt x="-2933" y="303058"/>
                  <a:pt x="2712" y="238853"/>
                  <a:pt x="10120" y="205339"/>
                </a:cubicBezTo>
                <a:cubicBezTo>
                  <a:pt x="17528" y="171825"/>
                  <a:pt x="37989" y="121025"/>
                  <a:pt x="46103" y="95272"/>
                </a:cubicBezTo>
                <a:cubicBezTo>
                  <a:pt x="54217" y="69519"/>
                  <a:pt x="45397" y="65991"/>
                  <a:pt x="58803" y="50822"/>
                </a:cubicBezTo>
                <a:cubicBezTo>
                  <a:pt x="72209" y="35653"/>
                  <a:pt x="157581" y="-1036"/>
                  <a:pt x="16040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954EA6D-EE90-4C20-A15F-8EB13C403DFC}"/>
              </a:ext>
            </a:extLst>
          </p:cNvPr>
          <p:cNvSpPr/>
          <p:nvPr/>
        </p:nvSpPr>
        <p:spPr>
          <a:xfrm>
            <a:off x="4963535" y="3251679"/>
            <a:ext cx="638718" cy="59593"/>
          </a:xfrm>
          <a:custGeom>
            <a:avLst/>
            <a:gdLst>
              <a:gd name="connsiteX0" fmla="*/ 48 w 638718"/>
              <a:gd name="connsiteY0" fmla="*/ 35504 h 59593"/>
              <a:gd name="connsiteX1" fmla="*/ 268865 w 638718"/>
              <a:gd name="connsiteY1" fmla="*/ 58788 h 59593"/>
              <a:gd name="connsiteX2" fmla="*/ 630815 w 638718"/>
              <a:gd name="connsiteY2" fmla="*/ 1638 h 59593"/>
              <a:gd name="connsiteX3" fmla="*/ 527098 w 638718"/>
              <a:gd name="connsiteY3" fmla="*/ 14338 h 59593"/>
              <a:gd name="connsiteX4" fmla="*/ 397982 w 638718"/>
              <a:gd name="connsiteY4" fmla="*/ 27038 h 59593"/>
              <a:gd name="connsiteX5" fmla="*/ 247698 w 638718"/>
              <a:gd name="connsiteY5" fmla="*/ 39738 h 59593"/>
              <a:gd name="connsiteX6" fmla="*/ 48 w 638718"/>
              <a:gd name="connsiteY6" fmla="*/ 35504 h 5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8718" h="59593">
                <a:moveTo>
                  <a:pt x="48" y="35504"/>
                </a:moveTo>
                <a:cubicBezTo>
                  <a:pt x="3576" y="38679"/>
                  <a:pt x="163737" y="64432"/>
                  <a:pt x="268865" y="58788"/>
                </a:cubicBezTo>
                <a:cubicBezTo>
                  <a:pt x="373993" y="53144"/>
                  <a:pt x="587776" y="9046"/>
                  <a:pt x="630815" y="1638"/>
                </a:cubicBezTo>
                <a:cubicBezTo>
                  <a:pt x="673854" y="-5770"/>
                  <a:pt x="527098" y="14338"/>
                  <a:pt x="527098" y="14338"/>
                </a:cubicBezTo>
                <a:cubicBezTo>
                  <a:pt x="488293" y="18571"/>
                  <a:pt x="397982" y="27038"/>
                  <a:pt x="397982" y="27038"/>
                </a:cubicBezTo>
                <a:cubicBezTo>
                  <a:pt x="351415" y="31271"/>
                  <a:pt x="307670" y="36210"/>
                  <a:pt x="247698" y="39738"/>
                </a:cubicBezTo>
                <a:cubicBezTo>
                  <a:pt x="187726" y="43266"/>
                  <a:pt x="-3480" y="32329"/>
                  <a:pt x="48" y="35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301E637D-DA12-4AC9-808E-F94121E2E682}"/>
              </a:ext>
            </a:extLst>
          </p:cNvPr>
          <p:cNvSpPr/>
          <p:nvPr/>
        </p:nvSpPr>
        <p:spPr>
          <a:xfrm>
            <a:off x="5543236" y="2770155"/>
            <a:ext cx="208319" cy="58676"/>
          </a:xfrm>
          <a:custGeom>
            <a:avLst/>
            <a:gdLst>
              <a:gd name="connsiteX0" fmla="*/ 314 w 208319"/>
              <a:gd name="connsiteY0" fmla="*/ 57183 h 58676"/>
              <a:gd name="connsiteX1" fmla="*/ 155889 w 208319"/>
              <a:gd name="connsiteY1" fmla="*/ 52420 h 58676"/>
              <a:gd name="connsiteX2" fmla="*/ 208277 w 208319"/>
              <a:gd name="connsiteY2" fmla="*/ 33 h 58676"/>
              <a:gd name="connsiteX3" fmla="*/ 149539 w 208319"/>
              <a:gd name="connsiteY3" fmla="*/ 44483 h 58676"/>
              <a:gd name="connsiteX4" fmla="*/ 116202 w 208319"/>
              <a:gd name="connsiteY4" fmla="*/ 47658 h 58676"/>
              <a:gd name="connsiteX5" fmla="*/ 314 w 208319"/>
              <a:gd name="connsiteY5" fmla="*/ 57183 h 5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319" h="58676">
                <a:moveTo>
                  <a:pt x="314" y="57183"/>
                </a:moveTo>
                <a:cubicBezTo>
                  <a:pt x="6928" y="57977"/>
                  <a:pt x="121228" y="61945"/>
                  <a:pt x="155889" y="52420"/>
                </a:cubicBezTo>
                <a:cubicBezTo>
                  <a:pt x="190550" y="42895"/>
                  <a:pt x="209335" y="1356"/>
                  <a:pt x="208277" y="33"/>
                </a:cubicBezTo>
                <a:cubicBezTo>
                  <a:pt x="207219" y="-1290"/>
                  <a:pt x="164885" y="36546"/>
                  <a:pt x="149539" y="44483"/>
                </a:cubicBezTo>
                <a:cubicBezTo>
                  <a:pt x="134193" y="52420"/>
                  <a:pt x="139221" y="46600"/>
                  <a:pt x="116202" y="47658"/>
                </a:cubicBezTo>
                <a:cubicBezTo>
                  <a:pt x="93183" y="48716"/>
                  <a:pt x="-6300" y="56389"/>
                  <a:pt x="314" y="57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12266070-4FA5-45D3-83DD-2CCEA2F36DCA}"/>
              </a:ext>
            </a:extLst>
          </p:cNvPr>
          <p:cNvSpPr/>
          <p:nvPr/>
        </p:nvSpPr>
        <p:spPr>
          <a:xfrm>
            <a:off x="5543355" y="2841028"/>
            <a:ext cx="198138" cy="47147"/>
          </a:xfrm>
          <a:custGeom>
            <a:avLst/>
            <a:gdLst>
              <a:gd name="connsiteX0" fmla="*/ 195 w 198138"/>
              <a:gd name="connsiteY0" fmla="*/ 45047 h 47147"/>
              <a:gd name="connsiteX1" fmla="*/ 177995 w 198138"/>
              <a:gd name="connsiteY1" fmla="*/ 41872 h 47147"/>
              <a:gd name="connsiteX2" fmla="*/ 192283 w 198138"/>
              <a:gd name="connsiteY2" fmla="*/ 597 h 47147"/>
              <a:gd name="connsiteX3" fmla="*/ 162120 w 198138"/>
              <a:gd name="connsiteY3" fmla="*/ 18060 h 47147"/>
              <a:gd name="connsiteX4" fmla="*/ 143070 w 198138"/>
              <a:gd name="connsiteY4" fmla="*/ 27585 h 47147"/>
              <a:gd name="connsiteX5" fmla="*/ 195 w 198138"/>
              <a:gd name="connsiteY5" fmla="*/ 45047 h 47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38" h="47147">
                <a:moveTo>
                  <a:pt x="195" y="45047"/>
                </a:moveTo>
                <a:cubicBezTo>
                  <a:pt x="6016" y="47428"/>
                  <a:pt x="145980" y="49280"/>
                  <a:pt x="177995" y="41872"/>
                </a:cubicBezTo>
                <a:cubicBezTo>
                  <a:pt x="210010" y="34464"/>
                  <a:pt x="194929" y="4566"/>
                  <a:pt x="192283" y="597"/>
                </a:cubicBezTo>
                <a:cubicBezTo>
                  <a:pt x="189637" y="-3372"/>
                  <a:pt x="170322" y="13562"/>
                  <a:pt x="162120" y="18060"/>
                </a:cubicBezTo>
                <a:cubicBezTo>
                  <a:pt x="153918" y="22558"/>
                  <a:pt x="166089" y="23087"/>
                  <a:pt x="143070" y="27585"/>
                </a:cubicBezTo>
                <a:cubicBezTo>
                  <a:pt x="120051" y="32083"/>
                  <a:pt x="-5626" y="42666"/>
                  <a:pt x="195" y="45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5284AF2F-3C93-4594-8480-D3DC823C59CB}"/>
              </a:ext>
            </a:extLst>
          </p:cNvPr>
          <p:cNvSpPr/>
          <p:nvPr/>
        </p:nvSpPr>
        <p:spPr>
          <a:xfrm>
            <a:off x="5727698" y="2787602"/>
            <a:ext cx="98526" cy="111355"/>
          </a:xfrm>
          <a:custGeom>
            <a:avLst/>
            <a:gdLst>
              <a:gd name="connsiteX0" fmla="*/ 2 w 98526"/>
              <a:gd name="connsiteY0" fmla="*/ 48 h 111355"/>
              <a:gd name="connsiteX1" fmla="*/ 23815 w 98526"/>
              <a:gd name="connsiteY1" fmla="*/ 92123 h 111355"/>
              <a:gd name="connsiteX2" fmla="*/ 22227 w 98526"/>
              <a:gd name="connsiteY2" fmla="*/ 111173 h 111355"/>
              <a:gd name="connsiteX3" fmla="*/ 98427 w 98526"/>
              <a:gd name="connsiteY3" fmla="*/ 101648 h 111355"/>
              <a:gd name="connsiteX4" fmla="*/ 38102 w 98526"/>
              <a:gd name="connsiteY4" fmla="*/ 100061 h 111355"/>
              <a:gd name="connsiteX5" fmla="*/ 25402 w 98526"/>
              <a:gd name="connsiteY5" fmla="*/ 79423 h 111355"/>
              <a:gd name="connsiteX6" fmla="*/ 2 w 98526"/>
              <a:gd name="connsiteY6" fmla="*/ 48 h 11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526" h="111355">
                <a:moveTo>
                  <a:pt x="2" y="48"/>
                </a:moveTo>
                <a:cubicBezTo>
                  <a:pt x="-262" y="2165"/>
                  <a:pt x="20111" y="73602"/>
                  <a:pt x="23815" y="92123"/>
                </a:cubicBezTo>
                <a:cubicBezTo>
                  <a:pt x="27519" y="110644"/>
                  <a:pt x="9792" y="109586"/>
                  <a:pt x="22227" y="111173"/>
                </a:cubicBezTo>
                <a:cubicBezTo>
                  <a:pt x="34662" y="112760"/>
                  <a:pt x="95781" y="103500"/>
                  <a:pt x="98427" y="101648"/>
                </a:cubicBezTo>
                <a:cubicBezTo>
                  <a:pt x="101073" y="99796"/>
                  <a:pt x="50273" y="103765"/>
                  <a:pt x="38102" y="100061"/>
                </a:cubicBezTo>
                <a:cubicBezTo>
                  <a:pt x="25931" y="96357"/>
                  <a:pt x="29900" y="93711"/>
                  <a:pt x="25402" y="79423"/>
                </a:cubicBezTo>
                <a:cubicBezTo>
                  <a:pt x="20904" y="65136"/>
                  <a:pt x="266" y="-2069"/>
                  <a:pt x="2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4C48FC02-BC03-4715-9209-C8E5D58BDC73}"/>
              </a:ext>
            </a:extLst>
          </p:cNvPr>
          <p:cNvSpPr/>
          <p:nvPr/>
        </p:nvSpPr>
        <p:spPr>
          <a:xfrm>
            <a:off x="5776845" y="2782727"/>
            <a:ext cx="33536" cy="105345"/>
          </a:xfrm>
          <a:custGeom>
            <a:avLst/>
            <a:gdLst>
              <a:gd name="connsiteX0" fmla="*/ 8005 w 33536"/>
              <a:gd name="connsiteY0" fmla="*/ 161 h 105345"/>
              <a:gd name="connsiteX1" fmla="*/ 12768 w 33536"/>
              <a:gd name="connsiteY1" fmla="*/ 58898 h 105345"/>
              <a:gd name="connsiteX2" fmla="*/ 33405 w 33536"/>
              <a:gd name="connsiteY2" fmla="*/ 104936 h 105345"/>
              <a:gd name="connsiteX3" fmla="*/ 1655 w 33536"/>
              <a:gd name="connsiteY3" fmla="*/ 77948 h 105345"/>
              <a:gd name="connsiteX4" fmla="*/ 8005 w 33536"/>
              <a:gd name="connsiteY4" fmla="*/ 161 h 10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36" h="105345">
                <a:moveTo>
                  <a:pt x="8005" y="161"/>
                </a:moveTo>
                <a:cubicBezTo>
                  <a:pt x="9857" y="-3014"/>
                  <a:pt x="8535" y="41436"/>
                  <a:pt x="12768" y="58898"/>
                </a:cubicBezTo>
                <a:cubicBezTo>
                  <a:pt x="17001" y="76360"/>
                  <a:pt x="35257" y="101761"/>
                  <a:pt x="33405" y="104936"/>
                </a:cubicBezTo>
                <a:cubicBezTo>
                  <a:pt x="31553" y="108111"/>
                  <a:pt x="7211" y="92236"/>
                  <a:pt x="1655" y="77948"/>
                </a:cubicBezTo>
                <a:cubicBezTo>
                  <a:pt x="-3901" y="63661"/>
                  <a:pt x="6153" y="3336"/>
                  <a:pt x="8005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9EAA0EA-238B-4983-976F-FAFEE8FB3822}"/>
              </a:ext>
            </a:extLst>
          </p:cNvPr>
          <p:cNvSpPr/>
          <p:nvPr/>
        </p:nvSpPr>
        <p:spPr>
          <a:xfrm>
            <a:off x="5746100" y="2750645"/>
            <a:ext cx="119034" cy="140211"/>
          </a:xfrm>
          <a:custGeom>
            <a:avLst/>
            <a:gdLst>
              <a:gd name="connsiteX0" fmla="*/ 650 w 119034"/>
              <a:gd name="connsiteY0" fmla="*/ 27480 h 140211"/>
              <a:gd name="connsiteX1" fmla="*/ 116538 w 119034"/>
              <a:gd name="connsiteY1" fmla="*/ 16368 h 140211"/>
              <a:gd name="connsiteX2" fmla="*/ 78438 w 119034"/>
              <a:gd name="connsiteY2" fmla="*/ 40180 h 140211"/>
              <a:gd name="connsiteX3" fmla="*/ 57800 w 119034"/>
              <a:gd name="connsiteY3" fmla="*/ 140193 h 140211"/>
              <a:gd name="connsiteX4" fmla="*/ 86375 w 119034"/>
              <a:gd name="connsiteY4" fmla="*/ 48118 h 140211"/>
              <a:gd name="connsiteX5" fmla="*/ 105425 w 119034"/>
              <a:gd name="connsiteY5" fmla="*/ 2080 h 140211"/>
              <a:gd name="connsiteX6" fmla="*/ 70500 w 119034"/>
              <a:gd name="connsiteY6" fmla="*/ 8430 h 140211"/>
              <a:gd name="connsiteX7" fmla="*/ 650 w 119034"/>
              <a:gd name="connsiteY7" fmla="*/ 27480 h 14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034" h="140211">
                <a:moveTo>
                  <a:pt x="650" y="27480"/>
                </a:moveTo>
                <a:cubicBezTo>
                  <a:pt x="8323" y="28803"/>
                  <a:pt x="103573" y="14251"/>
                  <a:pt x="116538" y="16368"/>
                </a:cubicBezTo>
                <a:cubicBezTo>
                  <a:pt x="129503" y="18485"/>
                  <a:pt x="88228" y="19542"/>
                  <a:pt x="78438" y="40180"/>
                </a:cubicBezTo>
                <a:cubicBezTo>
                  <a:pt x="68648" y="60818"/>
                  <a:pt x="56477" y="138870"/>
                  <a:pt x="57800" y="140193"/>
                </a:cubicBezTo>
                <a:cubicBezTo>
                  <a:pt x="59123" y="141516"/>
                  <a:pt x="78438" y="71137"/>
                  <a:pt x="86375" y="48118"/>
                </a:cubicBezTo>
                <a:cubicBezTo>
                  <a:pt x="94312" y="25099"/>
                  <a:pt x="108071" y="8695"/>
                  <a:pt x="105425" y="2080"/>
                </a:cubicBezTo>
                <a:cubicBezTo>
                  <a:pt x="102779" y="-4535"/>
                  <a:pt x="85581" y="6578"/>
                  <a:pt x="70500" y="8430"/>
                </a:cubicBezTo>
                <a:cubicBezTo>
                  <a:pt x="55419" y="10282"/>
                  <a:pt x="-7023" y="26157"/>
                  <a:pt x="650" y="27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7BD85059-8C60-4E83-9ED0-8F2AC6C87621}"/>
              </a:ext>
            </a:extLst>
          </p:cNvPr>
          <p:cNvSpPr/>
          <p:nvPr/>
        </p:nvSpPr>
        <p:spPr>
          <a:xfrm>
            <a:off x="5811835" y="2761908"/>
            <a:ext cx="133474" cy="119879"/>
          </a:xfrm>
          <a:custGeom>
            <a:avLst/>
            <a:gdLst>
              <a:gd name="connsiteX0" fmla="*/ 68265 w 133474"/>
              <a:gd name="connsiteY0" fmla="*/ 342 h 119879"/>
              <a:gd name="connsiteX1" fmla="*/ 114303 w 133474"/>
              <a:gd name="connsiteY1" fmla="*/ 38442 h 119879"/>
              <a:gd name="connsiteX2" fmla="*/ 53978 w 133474"/>
              <a:gd name="connsiteY2" fmla="*/ 49555 h 119879"/>
              <a:gd name="connsiteX3" fmla="*/ 47628 w 133474"/>
              <a:gd name="connsiteY3" fmla="*/ 116230 h 119879"/>
              <a:gd name="connsiteX4" fmla="*/ 117478 w 133474"/>
              <a:gd name="connsiteY4" fmla="*/ 111467 h 119879"/>
              <a:gd name="connsiteX5" fmla="*/ 65090 w 133474"/>
              <a:gd name="connsiteY5" fmla="*/ 114642 h 119879"/>
              <a:gd name="connsiteX6" fmla="*/ 3 w 133474"/>
              <a:gd name="connsiteY6" fmla="*/ 117817 h 119879"/>
              <a:gd name="connsiteX7" fmla="*/ 61915 w 133474"/>
              <a:gd name="connsiteY7" fmla="*/ 105117 h 119879"/>
              <a:gd name="connsiteX8" fmla="*/ 57153 w 133474"/>
              <a:gd name="connsiteY8" fmla="*/ 62255 h 119879"/>
              <a:gd name="connsiteX9" fmla="*/ 128590 w 133474"/>
              <a:gd name="connsiteY9" fmla="*/ 44792 h 119879"/>
              <a:gd name="connsiteX10" fmla="*/ 122240 w 133474"/>
              <a:gd name="connsiteY10" fmla="*/ 20980 h 119879"/>
              <a:gd name="connsiteX11" fmla="*/ 68265 w 133474"/>
              <a:gd name="connsiteY11" fmla="*/ 342 h 11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3474" h="119879">
                <a:moveTo>
                  <a:pt x="68265" y="342"/>
                </a:moveTo>
                <a:cubicBezTo>
                  <a:pt x="66942" y="3252"/>
                  <a:pt x="116684" y="30240"/>
                  <a:pt x="114303" y="38442"/>
                </a:cubicBezTo>
                <a:cubicBezTo>
                  <a:pt x="111922" y="46644"/>
                  <a:pt x="65090" y="36590"/>
                  <a:pt x="53978" y="49555"/>
                </a:cubicBezTo>
                <a:cubicBezTo>
                  <a:pt x="42865" y="62520"/>
                  <a:pt x="37045" y="105911"/>
                  <a:pt x="47628" y="116230"/>
                </a:cubicBezTo>
                <a:cubicBezTo>
                  <a:pt x="58211" y="126549"/>
                  <a:pt x="114568" y="111732"/>
                  <a:pt x="117478" y="111467"/>
                </a:cubicBezTo>
                <a:cubicBezTo>
                  <a:pt x="120388" y="111202"/>
                  <a:pt x="65090" y="114642"/>
                  <a:pt x="65090" y="114642"/>
                </a:cubicBezTo>
                <a:cubicBezTo>
                  <a:pt x="45511" y="115700"/>
                  <a:pt x="532" y="119404"/>
                  <a:pt x="3" y="117817"/>
                </a:cubicBezTo>
                <a:cubicBezTo>
                  <a:pt x="-526" y="116230"/>
                  <a:pt x="52390" y="114377"/>
                  <a:pt x="61915" y="105117"/>
                </a:cubicBezTo>
                <a:cubicBezTo>
                  <a:pt x="71440" y="95857"/>
                  <a:pt x="46041" y="72309"/>
                  <a:pt x="57153" y="62255"/>
                </a:cubicBezTo>
                <a:cubicBezTo>
                  <a:pt x="68265" y="52201"/>
                  <a:pt x="117742" y="51671"/>
                  <a:pt x="128590" y="44792"/>
                </a:cubicBezTo>
                <a:cubicBezTo>
                  <a:pt x="139438" y="37913"/>
                  <a:pt x="129913" y="28124"/>
                  <a:pt x="122240" y="20980"/>
                </a:cubicBezTo>
                <a:cubicBezTo>
                  <a:pt x="114567" y="13836"/>
                  <a:pt x="69588" y="-2568"/>
                  <a:pt x="68265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0A1699E-B481-40C9-9678-ED40DE463B1A}"/>
              </a:ext>
            </a:extLst>
          </p:cNvPr>
          <p:cNvSpPr/>
          <p:nvPr/>
        </p:nvSpPr>
        <p:spPr>
          <a:xfrm>
            <a:off x="5918518" y="2765416"/>
            <a:ext cx="101512" cy="131783"/>
          </a:xfrm>
          <a:custGeom>
            <a:avLst/>
            <a:gdLst>
              <a:gd name="connsiteX0" fmla="*/ 7620 w 101512"/>
              <a:gd name="connsiteY0" fmla="*/ 9 h 131783"/>
              <a:gd name="connsiteX1" fmla="*/ 34607 w 101512"/>
              <a:gd name="connsiteY1" fmla="*/ 69859 h 131783"/>
              <a:gd name="connsiteX2" fmla="*/ 101282 w 101512"/>
              <a:gd name="connsiteY2" fmla="*/ 131772 h 131783"/>
              <a:gd name="connsiteX3" fmla="*/ 9207 w 101512"/>
              <a:gd name="connsiteY3" fmla="*/ 74622 h 131783"/>
              <a:gd name="connsiteX4" fmla="*/ 7620 w 101512"/>
              <a:gd name="connsiteY4" fmla="*/ 9 h 13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12" h="131783">
                <a:moveTo>
                  <a:pt x="7620" y="9"/>
                </a:moveTo>
                <a:cubicBezTo>
                  <a:pt x="11853" y="-785"/>
                  <a:pt x="18997" y="47899"/>
                  <a:pt x="34607" y="69859"/>
                </a:cubicBezTo>
                <a:cubicBezTo>
                  <a:pt x="50217" y="91819"/>
                  <a:pt x="105515" y="130978"/>
                  <a:pt x="101282" y="131772"/>
                </a:cubicBezTo>
                <a:cubicBezTo>
                  <a:pt x="97049" y="132566"/>
                  <a:pt x="26405" y="93407"/>
                  <a:pt x="9207" y="74622"/>
                </a:cubicBezTo>
                <a:cubicBezTo>
                  <a:pt x="-7991" y="55837"/>
                  <a:pt x="3387" y="803"/>
                  <a:pt x="762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D157E425-F4E6-44C4-B47B-849EFB8A1531}"/>
              </a:ext>
            </a:extLst>
          </p:cNvPr>
          <p:cNvSpPr/>
          <p:nvPr/>
        </p:nvSpPr>
        <p:spPr>
          <a:xfrm>
            <a:off x="5911825" y="2755735"/>
            <a:ext cx="127043" cy="132129"/>
          </a:xfrm>
          <a:custGeom>
            <a:avLst/>
            <a:gdLst>
              <a:gd name="connsiteX0" fmla="*/ 25 w 127043"/>
              <a:gd name="connsiteY0" fmla="*/ 165 h 132129"/>
              <a:gd name="connsiteX1" fmla="*/ 65113 w 127043"/>
              <a:gd name="connsiteY1" fmla="*/ 19215 h 132129"/>
              <a:gd name="connsiteX2" fmla="*/ 90513 w 127043"/>
              <a:gd name="connsiteY2" fmla="*/ 81128 h 132129"/>
              <a:gd name="connsiteX3" fmla="*/ 127025 w 127043"/>
              <a:gd name="connsiteY3" fmla="*/ 131928 h 132129"/>
              <a:gd name="connsiteX4" fmla="*/ 95275 w 127043"/>
              <a:gd name="connsiteY4" fmla="*/ 62078 h 132129"/>
              <a:gd name="connsiteX5" fmla="*/ 82575 w 127043"/>
              <a:gd name="connsiteY5" fmla="*/ 27153 h 132129"/>
              <a:gd name="connsiteX6" fmla="*/ 73050 w 127043"/>
              <a:gd name="connsiteY6" fmla="*/ 11278 h 132129"/>
              <a:gd name="connsiteX7" fmla="*/ 25 w 127043"/>
              <a:gd name="connsiteY7" fmla="*/ 165 h 13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043" h="132129">
                <a:moveTo>
                  <a:pt x="25" y="165"/>
                </a:moveTo>
                <a:cubicBezTo>
                  <a:pt x="-1298" y="1488"/>
                  <a:pt x="50032" y="5721"/>
                  <a:pt x="65113" y="19215"/>
                </a:cubicBezTo>
                <a:cubicBezTo>
                  <a:pt x="80194" y="32709"/>
                  <a:pt x="80194" y="62343"/>
                  <a:pt x="90513" y="81128"/>
                </a:cubicBezTo>
                <a:cubicBezTo>
                  <a:pt x="100832" y="99914"/>
                  <a:pt x="126231" y="135103"/>
                  <a:pt x="127025" y="131928"/>
                </a:cubicBezTo>
                <a:cubicBezTo>
                  <a:pt x="127819" y="128753"/>
                  <a:pt x="102683" y="79540"/>
                  <a:pt x="95275" y="62078"/>
                </a:cubicBezTo>
                <a:cubicBezTo>
                  <a:pt x="87867" y="44616"/>
                  <a:pt x="86279" y="35620"/>
                  <a:pt x="82575" y="27153"/>
                </a:cubicBezTo>
                <a:cubicBezTo>
                  <a:pt x="78871" y="18686"/>
                  <a:pt x="84427" y="16834"/>
                  <a:pt x="73050" y="11278"/>
                </a:cubicBezTo>
                <a:cubicBezTo>
                  <a:pt x="61673" y="5722"/>
                  <a:pt x="1348" y="-1158"/>
                  <a:pt x="25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356E1C9-B0BB-4734-88E8-61C11DAC563E}"/>
              </a:ext>
            </a:extLst>
          </p:cNvPr>
          <p:cNvSpPr/>
          <p:nvPr/>
        </p:nvSpPr>
        <p:spPr>
          <a:xfrm>
            <a:off x="5980596" y="2732994"/>
            <a:ext cx="359990" cy="78568"/>
          </a:xfrm>
          <a:custGeom>
            <a:avLst/>
            <a:gdLst>
              <a:gd name="connsiteX0" fmla="*/ 9042 w 359990"/>
              <a:gd name="connsiteY0" fmla="*/ 11794 h 78568"/>
              <a:gd name="connsiteX1" fmla="*/ 255104 w 359990"/>
              <a:gd name="connsiteY1" fmla="*/ 3856 h 78568"/>
              <a:gd name="connsiteX2" fmla="*/ 359879 w 359990"/>
              <a:gd name="connsiteY2" fmla="*/ 78469 h 78568"/>
              <a:gd name="connsiteX3" fmla="*/ 274154 w 359990"/>
              <a:gd name="connsiteY3" fmla="*/ 19731 h 78568"/>
              <a:gd name="connsiteX4" fmla="*/ 218592 w 359990"/>
              <a:gd name="connsiteY4" fmla="*/ 14969 h 78568"/>
              <a:gd name="connsiteX5" fmla="*/ 66192 w 359990"/>
              <a:gd name="connsiteY5" fmla="*/ 21319 h 78568"/>
              <a:gd name="connsiteX6" fmla="*/ 9042 w 359990"/>
              <a:gd name="connsiteY6" fmla="*/ 11794 h 7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990" h="78568">
                <a:moveTo>
                  <a:pt x="9042" y="11794"/>
                </a:moveTo>
                <a:cubicBezTo>
                  <a:pt x="40527" y="8884"/>
                  <a:pt x="196631" y="-7256"/>
                  <a:pt x="255104" y="3856"/>
                </a:cubicBezTo>
                <a:cubicBezTo>
                  <a:pt x="313577" y="14968"/>
                  <a:pt x="359879" y="78469"/>
                  <a:pt x="359879" y="78469"/>
                </a:cubicBezTo>
                <a:cubicBezTo>
                  <a:pt x="363054" y="81115"/>
                  <a:pt x="297702" y="30314"/>
                  <a:pt x="274154" y="19731"/>
                </a:cubicBezTo>
                <a:cubicBezTo>
                  <a:pt x="250606" y="9148"/>
                  <a:pt x="253252" y="14704"/>
                  <a:pt x="218592" y="14969"/>
                </a:cubicBezTo>
                <a:cubicBezTo>
                  <a:pt x="183932" y="15234"/>
                  <a:pt x="96354" y="20261"/>
                  <a:pt x="66192" y="21319"/>
                </a:cubicBezTo>
                <a:cubicBezTo>
                  <a:pt x="36030" y="22377"/>
                  <a:pt x="-22443" y="14704"/>
                  <a:pt x="9042" y="11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11C25284-4AE4-4AA2-A464-64B24D237BF1}"/>
              </a:ext>
            </a:extLst>
          </p:cNvPr>
          <p:cNvSpPr/>
          <p:nvPr/>
        </p:nvSpPr>
        <p:spPr>
          <a:xfrm>
            <a:off x="5999145" y="2758857"/>
            <a:ext cx="341767" cy="105862"/>
          </a:xfrm>
          <a:custGeom>
            <a:avLst/>
            <a:gdLst>
              <a:gd name="connsiteX0" fmla="*/ 18 w 341767"/>
              <a:gd name="connsiteY0" fmla="*/ 218 h 105862"/>
              <a:gd name="connsiteX1" fmla="*/ 58755 w 341767"/>
              <a:gd name="connsiteY1" fmla="*/ 101818 h 105862"/>
              <a:gd name="connsiteX2" fmla="*/ 104793 w 341767"/>
              <a:gd name="connsiteY2" fmla="*/ 82768 h 105862"/>
              <a:gd name="connsiteX3" fmla="*/ 227030 w 341767"/>
              <a:gd name="connsiteY3" fmla="*/ 55781 h 105862"/>
              <a:gd name="connsiteX4" fmla="*/ 339743 w 341767"/>
              <a:gd name="connsiteY4" fmla="*/ 92293 h 105862"/>
              <a:gd name="connsiteX5" fmla="*/ 296880 w 341767"/>
              <a:gd name="connsiteY5" fmla="*/ 60543 h 105862"/>
              <a:gd name="connsiteX6" fmla="*/ 263543 w 341767"/>
              <a:gd name="connsiteY6" fmla="*/ 49431 h 105862"/>
              <a:gd name="connsiteX7" fmla="*/ 230205 w 341767"/>
              <a:gd name="connsiteY7" fmla="*/ 41493 h 105862"/>
              <a:gd name="connsiteX8" fmla="*/ 160355 w 341767"/>
              <a:gd name="connsiteY8" fmla="*/ 49431 h 105862"/>
              <a:gd name="connsiteX9" fmla="*/ 90505 w 341767"/>
              <a:gd name="connsiteY9" fmla="*/ 71656 h 105862"/>
              <a:gd name="connsiteX10" fmla="*/ 68280 w 341767"/>
              <a:gd name="connsiteY10" fmla="*/ 82768 h 105862"/>
              <a:gd name="connsiteX11" fmla="*/ 52405 w 341767"/>
              <a:gd name="connsiteY11" fmla="*/ 74831 h 105862"/>
              <a:gd name="connsiteX12" fmla="*/ 18 w 341767"/>
              <a:gd name="connsiteY12" fmla="*/ 218 h 1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1767" h="105862">
                <a:moveTo>
                  <a:pt x="18" y="218"/>
                </a:moveTo>
                <a:cubicBezTo>
                  <a:pt x="1076" y="4716"/>
                  <a:pt x="41293" y="88060"/>
                  <a:pt x="58755" y="101818"/>
                </a:cubicBezTo>
                <a:cubicBezTo>
                  <a:pt x="76217" y="115576"/>
                  <a:pt x="76747" y="90441"/>
                  <a:pt x="104793" y="82768"/>
                </a:cubicBezTo>
                <a:cubicBezTo>
                  <a:pt x="132839" y="75095"/>
                  <a:pt x="187872" y="54194"/>
                  <a:pt x="227030" y="55781"/>
                </a:cubicBezTo>
                <a:cubicBezTo>
                  <a:pt x="266188" y="57368"/>
                  <a:pt x="328101" y="91499"/>
                  <a:pt x="339743" y="92293"/>
                </a:cubicBezTo>
                <a:cubicBezTo>
                  <a:pt x="351385" y="93087"/>
                  <a:pt x="309580" y="67687"/>
                  <a:pt x="296880" y="60543"/>
                </a:cubicBezTo>
                <a:cubicBezTo>
                  <a:pt x="284180" y="53399"/>
                  <a:pt x="274656" y="52606"/>
                  <a:pt x="263543" y="49431"/>
                </a:cubicBezTo>
                <a:cubicBezTo>
                  <a:pt x="252430" y="46256"/>
                  <a:pt x="247403" y="41493"/>
                  <a:pt x="230205" y="41493"/>
                </a:cubicBezTo>
                <a:cubicBezTo>
                  <a:pt x="213007" y="41493"/>
                  <a:pt x="183638" y="44404"/>
                  <a:pt x="160355" y="49431"/>
                </a:cubicBezTo>
                <a:cubicBezTo>
                  <a:pt x="137072" y="54458"/>
                  <a:pt x="105851" y="66100"/>
                  <a:pt x="90505" y="71656"/>
                </a:cubicBezTo>
                <a:cubicBezTo>
                  <a:pt x="75159" y="77212"/>
                  <a:pt x="74630" y="82239"/>
                  <a:pt x="68280" y="82768"/>
                </a:cubicBezTo>
                <a:cubicBezTo>
                  <a:pt x="61930" y="83297"/>
                  <a:pt x="61930" y="87531"/>
                  <a:pt x="52405" y="74831"/>
                </a:cubicBezTo>
                <a:cubicBezTo>
                  <a:pt x="42880" y="62131"/>
                  <a:pt x="-1040" y="-4280"/>
                  <a:pt x="18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AA355A9-D0CA-4F31-A7A1-F88EFF07B8B6}"/>
              </a:ext>
            </a:extLst>
          </p:cNvPr>
          <p:cNvSpPr/>
          <p:nvPr/>
        </p:nvSpPr>
        <p:spPr>
          <a:xfrm>
            <a:off x="5633056" y="2684627"/>
            <a:ext cx="102774" cy="110768"/>
          </a:xfrm>
          <a:custGeom>
            <a:avLst/>
            <a:gdLst>
              <a:gd name="connsiteX0" fmla="*/ 982 w 102774"/>
              <a:gd name="connsiteY0" fmla="*/ 3011 h 110768"/>
              <a:gd name="connsiteX1" fmla="*/ 99407 w 102774"/>
              <a:gd name="connsiteY1" fmla="*/ 109373 h 110768"/>
              <a:gd name="connsiteX2" fmla="*/ 77182 w 102774"/>
              <a:gd name="connsiteY2" fmla="*/ 61748 h 110768"/>
              <a:gd name="connsiteX3" fmla="*/ 50194 w 102774"/>
              <a:gd name="connsiteY3" fmla="*/ 31586 h 110768"/>
              <a:gd name="connsiteX4" fmla="*/ 982 w 102774"/>
              <a:gd name="connsiteY4" fmla="*/ 3011 h 11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74" h="110768">
                <a:moveTo>
                  <a:pt x="982" y="3011"/>
                </a:moveTo>
                <a:cubicBezTo>
                  <a:pt x="9184" y="15976"/>
                  <a:pt x="86707" y="99584"/>
                  <a:pt x="99407" y="109373"/>
                </a:cubicBezTo>
                <a:cubicBezTo>
                  <a:pt x="112107" y="119162"/>
                  <a:pt x="85384" y="74713"/>
                  <a:pt x="77182" y="61748"/>
                </a:cubicBezTo>
                <a:cubicBezTo>
                  <a:pt x="68980" y="48784"/>
                  <a:pt x="62100" y="40582"/>
                  <a:pt x="50194" y="31586"/>
                </a:cubicBezTo>
                <a:cubicBezTo>
                  <a:pt x="38288" y="22590"/>
                  <a:pt x="-7220" y="-9954"/>
                  <a:pt x="982" y="3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C04C491-752A-4BFA-9C50-27367BE7DFA9}"/>
              </a:ext>
            </a:extLst>
          </p:cNvPr>
          <p:cNvSpPr/>
          <p:nvPr/>
        </p:nvSpPr>
        <p:spPr>
          <a:xfrm>
            <a:off x="4658864" y="2807987"/>
            <a:ext cx="81546" cy="229741"/>
          </a:xfrm>
          <a:custGeom>
            <a:avLst/>
            <a:gdLst>
              <a:gd name="connsiteX0" fmla="*/ 81411 w 81546"/>
              <a:gd name="connsiteY0" fmla="*/ 301 h 229741"/>
              <a:gd name="connsiteX1" fmla="*/ 21086 w 81546"/>
              <a:gd name="connsiteY1" fmla="*/ 49513 h 229741"/>
              <a:gd name="connsiteX2" fmla="*/ 21086 w 81546"/>
              <a:gd name="connsiteY2" fmla="*/ 130476 h 229741"/>
              <a:gd name="connsiteX3" fmla="*/ 21086 w 81546"/>
              <a:gd name="connsiteY3" fmla="*/ 228901 h 229741"/>
              <a:gd name="connsiteX4" fmla="*/ 2036 w 81546"/>
              <a:gd name="connsiteY4" fmla="*/ 71738 h 229741"/>
              <a:gd name="connsiteX5" fmla="*/ 81411 w 81546"/>
              <a:gd name="connsiteY5" fmla="*/ 301 h 22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46" h="229741">
                <a:moveTo>
                  <a:pt x="81411" y="301"/>
                </a:moveTo>
                <a:cubicBezTo>
                  <a:pt x="84586" y="-3403"/>
                  <a:pt x="31140" y="27817"/>
                  <a:pt x="21086" y="49513"/>
                </a:cubicBezTo>
                <a:cubicBezTo>
                  <a:pt x="11032" y="71209"/>
                  <a:pt x="21086" y="130476"/>
                  <a:pt x="21086" y="130476"/>
                </a:cubicBezTo>
                <a:cubicBezTo>
                  <a:pt x="21086" y="160374"/>
                  <a:pt x="24261" y="238691"/>
                  <a:pt x="21086" y="228901"/>
                </a:cubicBezTo>
                <a:cubicBezTo>
                  <a:pt x="17911" y="219111"/>
                  <a:pt x="-7224" y="107192"/>
                  <a:pt x="2036" y="71738"/>
                </a:cubicBezTo>
                <a:cubicBezTo>
                  <a:pt x="11296" y="36284"/>
                  <a:pt x="78236" y="4005"/>
                  <a:pt x="81411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6F050DB-3FC5-4BC6-8823-9D245D572C26}"/>
              </a:ext>
            </a:extLst>
          </p:cNvPr>
          <p:cNvSpPr/>
          <p:nvPr/>
        </p:nvSpPr>
        <p:spPr>
          <a:xfrm>
            <a:off x="4241749" y="2931304"/>
            <a:ext cx="381782" cy="52922"/>
          </a:xfrm>
          <a:custGeom>
            <a:avLst/>
            <a:gdLst>
              <a:gd name="connsiteX0" fmla="*/ 51 w 381782"/>
              <a:gd name="connsiteY0" fmla="*/ 51609 h 52922"/>
              <a:gd name="connsiteX1" fmla="*/ 103239 w 381782"/>
              <a:gd name="connsiteY1" fmla="*/ 42084 h 52922"/>
              <a:gd name="connsiteX2" fmla="*/ 155626 w 381782"/>
              <a:gd name="connsiteY2" fmla="*/ 3984 h 52922"/>
              <a:gd name="connsiteX3" fmla="*/ 369939 w 381782"/>
              <a:gd name="connsiteY3" fmla="*/ 809 h 52922"/>
              <a:gd name="connsiteX4" fmla="*/ 355651 w 381782"/>
              <a:gd name="connsiteY4" fmla="*/ 809 h 52922"/>
              <a:gd name="connsiteX5" fmla="*/ 179439 w 381782"/>
              <a:gd name="connsiteY5" fmla="*/ 13509 h 52922"/>
              <a:gd name="connsiteX6" fmla="*/ 90539 w 381782"/>
              <a:gd name="connsiteY6" fmla="*/ 18271 h 52922"/>
              <a:gd name="connsiteX7" fmla="*/ 51 w 381782"/>
              <a:gd name="connsiteY7" fmla="*/ 51609 h 5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782" h="52922">
                <a:moveTo>
                  <a:pt x="51" y="51609"/>
                </a:moveTo>
                <a:cubicBezTo>
                  <a:pt x="2168" y="55578"/>
                  <a:pt x="77310" y="50021"/>
                  <a:pt x="103239" y="42084"/>
                </a:cubicBezTo>
                <a:cubicBezTo>
                  <a:pt x="129168" y="34147"/>
                  <a:pt x="111176" y="10863"/>
                  <a:pt x="155626" y="3984"/>
                </a:cubicBezTo>
                <a:cubicBezTo>
                  <a:pt x="200076" y="-2895"/>
                  <a:pt x="336602" y="1338"/>
                  <a:pt x="369939" y="809"/>
                </a:cubicBezTo>
                <a:cubicBezTo>
                  <a:pt x="403276" y="280"/>
                  <a:pt x="355651" y="809"/>
                  <a:pt x="355651" y="809"/>
                </a:cubicBezTo>
                <a:lnTo>
                  <a:pt x="179439" y="13509"/>
                </a:lnTo>
                <a:cubicBezTo>
                  <a:pt x="135254" y="16419"/>
                  <a:pt x="119643" y="16154"/>
                  <a:pt x="90539" y="18271"/>
                </a:cubicBezTo>
                <a:cubicBezTo>
                  <a:pt x="61435" y="20388"/>
                  <a:pt x="-2066" y="47640"/>
                  <a:pt x="51" y="51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59FE572C-1C07-4D82-B262-07A5F02C67F4}"/>
              </a:ext>
            </a:extLst>
          </p:cNvPr>
          <p:cNvSpPr/>
          <p:nvPr/>
        </p:nvSpPr>
        <p:spPr>
          <a:xfrm>
            <a:off x="4583080" y="2920908"/>
            <a:ext cx="209610" cy="39789"/>
          </a:xfrm>
          <a:custGeom>
            <a:avLst/>
            <a:gdLst>
              <a:gd name="connsiteX0" fmla="*/ 209583 w 209610"/>
              <a:gd name="connsiteY0" fmla="*/ 14380 h 39789"/>
              <a:gd name="connsiteX1" fmla="*/ 114333 w 209610"/>
              <a:gd name="connsiteY1" fmla="*/ 92 h 39789"/>
              <a:gd name="connsiteX2" fmla="*/ 55595 w 209610"/>
              <a:gd name="connsiteY2" fmla="*/ 22317 h 39789"/>
              <a:gd name="connsiteX3" fmla="*/ 33 w 209610"/>
              <a:gd name="connsiteY3" fmla="*/ 11205 h 39789"/>
              <a:gd name="connsiteX4" fmla="*/ 63533 w 209610"/>
              <a:gd name="connsiteY4" fmla="*/ 39780 h 39789"/>
              <a:gd name="connsiteX5" fmla="*/ 123858 w 209610"/>
              <a:gd name="connsiteY5" fmla="*/ 14380 h 39789"/>
              <a:gd name="connsiteX6" fmla="*/ 209583 w 209610"/>
              <a:gd name="connsiteY6" fmla="*/ 14380 h 3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10" h="39789">
                <a:moveTo>
                  <a:pt x="209583" y="14380"/>
                </a:moveTo>
                <a:cubicBezTo>
                  <a:pt x="207996" y="11999"/>
                  <a:pt x="139998" y="-1231"/>
                  <a:pt x="114333" y="92"/>
                </a:cubicBezTo>
                <a:cubicBezTo>
                  <a:pt x="88668" y="1415"/>
                  <a:pt x="74645" y="20465"/>
                  <a:pt x="55595" y="22317"/>
                </a:cubicBezTo>
                <a:cubicBezTo>
                  <a:pt x="36545" y="24169"/>
                  <a:pt x="-1290" y="8295"/>
                  <a:pt x="33" y="11205"/>
                </a:cubicBezTo>
                <a:cubicBezTo>
                  <a:pt x="1356" y="14115"/>
                  <a:pt x="42896" y="39251"/>
                  <a:pt x="63533" y="39780"/>
                </a:cubicBezTo>
                <a:cubicBezTo>
                  <a:pt x="84170" y="40309"/>
                  <a:pt x="102956" y="18613"/>
                  <a:pt x="123858" y="14380"/>
                </a:cubicBezTo>
                <a:cubicBezTo>
                  <a:pt x="144760" y="10147"/>
                  <a:pt x="211170" y="16761"/>
                  <a:pt x="209583" y="14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5AA74FFF-7D3B-437D-BCFC-03E6FA157F04}"/>
              </a:ext>
            </a:extLst>
          </p:cNvPr>
          <p:cNvSpPr/>
          <p:nvPr/>
        </p:nvSpPr>
        <p:spPr>
          <a:xfrm>
            <a:off x="4235280" y="2886595"/>
            <a:ext cx="537348" cy="66057"/>
          </a:xfrm>
          <a:custGeom>
            <a:avLst/>
            <a:gdLst>
              <a:gd name="connsiteX0" fmla="*/ 1758 w 537348"/>
              <a:gd name="connsiteY0" fmla="*/ 64568 h 66057"/>
              <a:gd name="connsiteX1" fmla="*/ 111295 w 537348"/>
              <a:gd name="connsiteY1" fmla="*/ 45518 h 66057"/>
              <a:gd name="connsiteX2" fmla="*/ 177970 w 537348"/>
              <a:gd name="connsiteY2" fmla="*/ 21705 h 66057"/>
              <a:gd name="connsiteX3" fmla="*/ 363708 w 537348"/>
              <a:gd name="connsiteY3" fmla="*/ 26468 h 66057"/>
              <a:gd name="connsiteX4" fmla="*/ 535158 w 537348"/>
              <a:gd name="connsiteY4" fmla="*/ 24880 h 66057"/>
              <a:gd name="connsiteX5" fmla="*/ 465308 w 537348"/>
              <a:gd name="connsiteY5" fmla="*/ 16943 h 66057"/>
              <a:gd name="connsiteX6" fmla="*/ 411333 w 537348"/>
              <a:gd name="connsiteY6" fmla="*/ 10593 h 66057"/>
              <a:gd name="connsiteX7" fmla="*/ 335133 w 537348"/>
              <a:gd name="connsiteY7" fmla="*/ 4243 h 66057"/>
              <a:gd name="connsiteX8" fmla="*/ 206545 w 537348"/>
              <a:gd name="connsiteY8" fmla="*/ 4243 h 66057"/>
              <a:gd name="connsiteX9" fmla="*/ 1758 w 537348"/>
              <a:gd name="connsiteY9" fmla="*/ 64568 h 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348" h="66057">
                <a:moveTo>
                  <a:pt x="1758" y="64568"/>
                </a:moveTo>
                <a:cubicBezTo>
                  <a:pt x="-14117" y="71447"/>
                  <a:pt x="81926" y="52662"/>
                  <a:pt x="111295" y="45518"/>
                </a:cubicBezTo>
                <a:cubicBezTo>
                  <a:pt x="140664" y="38374"/>
                  <a:pt x="135901" y="24880"/>
                  <a:pt x="177970" y="21705"/>
                </a:cubicBezTo>
                <a:cubicBezTo>
                  <a:pt x="220039" y="18530"/>
                  <a:pt x="363708" y="26468"/>
                  <a:pt x="363708" y="26468"/>
                </a:cubicBezTo>
                <a:lnTo>
                  <a:pt x="535158" y="24880"/>
                </a:lnTo>
                <a:cubicBezTo>
                  <a:pt x="552091" y="23292"/>
                  <a:pt x="465308" y="16943"/>
                  <a:pt x="465308" y="16943"/>
                </a:cubicBezTo>
                <a:lnTo>
                  <a:pt x="411333" y="10593"/>
                </a:lnTo>
                <a:cubicBezTo>
                  <a:pt x="389637" y="8476"/>
                  <a:pt x="369264" y="5301"/>
                  <a:pt x="335133" y="4243"/>
                </a:cubicBezTo>
                <a:cubicBezTo>
                  <a:pt x="301002" y="3185"/>
                  <a:pt x="259991" y="-4753"/>
                  <a:pt x="206545" y="4243"/>
                </a:cubicBezTo>
                <a:cubicBezTo>
                  <a:pt x="153099" y="13239"/>
                  <a:pt x="17633" y="57689"/>
                  <a:pt x="1758" y="64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915C83E1-C98C-48A8-8E4B-C20F5CB7A30D}"/>
              </a:ext>
            </a:extLst>
          </p:cNvPr>
          <p:cNvSpPr/>
          <p:nvPr/>
        </p:nvSpPr>
        <p:spPr>
          <a:xfrm>
            <a:off x="3514718" y="2921817"/>
            <a:ext cx="637176" cy="159567"/>
          </a:xfrm>
          <a:custGeom>
            <a:avLst/>
            <a:gdLst>
              <a:gd name="connsiteX0" fmla="*/ 7 w 637176"/>
              <a:gd name="connsiteY0" fmla="*/ 159521 h 159567"/>
              <a:gd name="connsiteX1" fmla="*/ 152407 w 637176"/>
              <a:gd name="connsiteY1" fmla="*/ 70621 h 159567"/>
              <a:gd name="connsiteX2" fmla="*/ 336557 w 637176"/>
              <a:gd name="connsiteY2" fmla="*/ 34108 h 159567"/>
              <a:gd name="connsiteX3" fmla="*/ 530232 w 637176"/>
              <a:gd name="connsiteY3" fmla="*/ 51571 h 159567"/>
              <a:gd name="connsiteX4" fmla="*/ 636595 w 637176"/>
              <a:gd name="connsiteY4" fmla="*/ 118246 h 159567"/>
              <a:gd name="connsiteX5" fmla="*/ 569920 w 637176"/>
              <a:gd name="connsiteY5" fmla="*/ 43633 h 159567"/>
              <a:gd name="connsiteX6" fmla="*/ 506420 w 637176"/>
              <a:gd name="connsiteY6" fmla="*/ 27758 h 159567"/>
              <a:gd name="connsiteX7" fmla="*/ 382595 w 637176"/>
              <a:gd name="connsiteY7" fmla="*/ 771 h 159567"/>
              <a:gd name="connsiteX8" fmla="*/ 290520 w 637176"/>
              <a:gd name="connsiteY8" fmla="*/ 8708 h 159567"/>
              <a:gd name="connsiteX9" fmla="*/ 214320 w 637176"/>
              <a:gd name="connsiteY9" fmla="*/ 22996 h 159567"/>
              <a:gd name="connsiteX10" fmla="*/ 146057 w 637176"/>
              <a:gd name="connsiteY10" fmla="*/ 57921 h 159567"/>
              <a:gd name="connsiteX11" fmla="*/ 7 w 637176"/>
              <a:gd name="connsiteY11" fmla="*/ 159521 h 15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7176" h="159567">
                <a:moveTo>
                  <a:pt x="7" y="159521"/>
                </a:moveTo>
                <a:cubicBezTo>
                  <a:pt x="1065" y="161638"/>
                  <a:pt x="96315" y="91523"/>
                  <a:pt x="152407" y="70621"/>
                </a:cubicBezTo>
                <a:cubicBezTo>
                  <a:pt x="208499" y="49719"/>
                  <a:pt x="273586" y="37283"/>
                  <a:pt x="336557" y="34108"/>
                </a:cubicBezTo>
                <a:cubicBezTo>
                  <a:pt x="399528" y="30933"/>
                  <a:pt x="480226" y="37548"/>
                  <a:pt x="530232" y="51571"/>
                </a:cubicBezTo>
                <a:cubicBezTo>
                  <a:pt x="580238" y="65594"/>
                  <a:pt x="629980" y="119569"/>
                  <a:pt x="636595" y="118246"/>
                </a:cubicBezTo>
                <a:cubicBezTo>
                  <a:pt x="643210" y="116923"/>
                  <a:pt x="591616" y="58714"/>
                  <a:pt x="569920" y="43633"/>
                </a:cubicBezTo>
                <a:cubicBezTo>
                  <a:pt x="548224" y="28552"/>
                  <a:pt x="506420" y="27758"/>
                  <a:pt x="506420" y="27758"/>
                </a:cubicBezTo>
                <a:cubicBezTo>
                  <a:pt x="475199" y="20614"/>
                  <a:pt x="418578" y="3946"/>
                  <a:pt x="382595" y="771"/>
                </a:cubicBezTo>
                <a:cubicBezTo>
                  <a:pt x="346612" y="-2404"/>
                  <a:pt x="318566" y="5004"/>
                  <a:pt x="290520" y="8708"/>
                </a:cubicBezTo>
                <a:cubicBezTo>
                  <a:pt x="262474" y="12412"/>
                  <a:pt x="238397" y="14794"/>
                  <a:pt x="214320" y="22996"/>
                </a:cubicBezTo>
                <a:cubicBezTo>
                  <a:pt x="190243" y="31198"/>
                  <a:pt x="179924" y="38342"/>
                  <a:pt x="146057" y="57921"/>
                </a:cubicBezTo>
                <a:cubicBezTo>
                  <a:pt x="112190" y="77500"/>
                  <a:pt x="-1051" y="157404"/>
                  <a:pt x="7" y="159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E7A1A51-EE3A-4BBB-92DF-FF0AEAFFF4AC}"/>
              </a:ext>
            </a:extLst>
          </p:cNvPr>
          <p:cNvSpPr/>
          <p:nvPr/>
        </p:nvSpPr>
        <p:spPr>
          <a:xfrm>
            <a:off x="3501731" y="2955371"/>
            <a:ext cx="258050" cy="137106"/>
          </a:xfrm>
          <a:custGeom>
            <a:avLst/>
            <a:gdLst>
              <a:gd name="connsiteX0" fmla="*/ 255882 w 258050"/>
              <a:gd name="connsiteY0" fmla="*/ 554 h 137106"/>
              <a:gd name="connsiteX1" fmla="*/ 113007 w 258050"/>
              <a:gd name="connsiteY1" fmla="*/ 87867 h 137106"/>
              <a:gd name="connsiteX2" fmla="*/ 95544 w 258050"/>
              <a:gd name="connsiteY2" fmla="*/ 113267 h 137106"/>
              <a:gd name="connsiteX3" fmla="*/ 294 w 258050"/>
              <a:gd name="connsiteY3" fmla="*/ 137079 h 137106"/>
              <a:gd name="connsiteX4" fmla="*/ 70144 w 258050"/>
              <a:gd name="connsiteY4" fmla="*/ 108504 h 137106"/>
              <a:gd name="connsiteX5" fmla="*/ 190794 w 258050"/>
              <a:gd name="connsiteY5" fmla="*/ 52942 h 137106"/>
              <a:gd name="connsiteX6" fmla="*/ 255882 w 258050"/>
              <a:gd name="connsiteY6" fmla="*/ 554 h 13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050" h="137106">
                <a:moveTo>
                  <a:pt x="255882" y="554"/>
                </a:moveTo>
                <a:cubicBezTo>
                  <a:pt x="242918" y="6375"/>
                  <a:pt x="139730" y="69082"/>
                  <a:pt x="113007" y="87867"/>
                </a:cubicBezTo>
                <a:cubicBezTo>
                  <a:pt x="86284" y="106652"/>
                  <a:pt x="114329" y="105065"/>
                  <a:pt x="95544" y="113267"/>
                </a:cubicBezTo>
                <a:cubicBezTo>
                  <a:pt x="76759" y="121469"/>
                  <a:pt x="4527" y="137873"/>
                  <a:pt x="294" y="137079"/>
                </a:cubicBezTo>
                <a:cubicBezTo>
                  <a:pt x="-3939" y="136285"/>
                  <a:pt x="38394" y="122527"/>
                  <a:pt x="70144" y="108504"/>
                </a:cubicBezTo>
                <a:cubicBezTo>
                  <a:pt x="101894" y="94481"/>
                  <a:pt x="160896" y="69611"/>
                  <a:pt x="190794" y="52942"/>
                </a:cubicBezTo>
                <a:cubicBezTo>
                  <a:pt x="220692" y="36273"/>
                  <a:pt x="268846" y="-5267"/>
                  <a:pt x="255882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08D67E41-14CF-4491-AC1A-D9BD892A4C3B}"/>
              </a:ext>
            </a:extLst>
          </p:cNvPr>
          <p:cNvSpPr/>
          <p:nvPr/>
        </p:nvSpPr>
        <p:spPr>
          <a:xfrm>
            <a:off x="3660768" y="3017101"/>
            <a:ext cx="468333" cy="50115"/>
          </a:xfrm>
          <a:custGeom>
            <a:avLst/>
            <a:gdLst>
              <a:gd name="connsiteX0" fmla="*/ 7 w 468333"/>
              <a:gd name="connsiteY0" fmla="*/ 49949 h 50115"/>
              <a:gd name="connsiteX1" fmla="*/ 168282 w 468333"/>
              <a:gd name="connsiteY1" fmla="*/ 22962 h 50115"/>
              <a:gd name="connsiteX2" fmla="*/ 357195 w 468333"/>
              <a:gd name="connsiteY2" fmla="*/ 16612 h 50115"/>
              <a:gd name="connsiteX3" fmla="*/ 468320 w 468333"/>
              <a:gd name="connsiteY3" fmla="*/ 18199 h 50115"/>
              <a:gd name="connsiteX4" fmla="*/ 350845 w 468333"/>
              <a:gd name="connsiteY4" fmla="*/ 2324 h 50115"/>
              <a:gd name="connsiteX5" fmla="*/ 312745 w 468333"/>
              <a:gd name="connsiteY5" fmla="*/ 737 h 50115"/>
              <a:gd name="connsiteX6" fmla="*/ 161932 w 468333"/>
              <a:gd name="connsiteY6" fmla="*/ 8674 h 50115"/>
              <a:gd name="connsiteX7" fmla="*/ 7 w 468333"/>
              <a:gd name="connsiteY7" fmla="*/ 49949 h 50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333" h="50115">
                <a:moveTo>
                  <a:pt x="7" y="49949"/>
                </a:moveTo>
                <a:cubicBezTo>
                  <a:pt x="1065" y="52330"/>
                  <a:pt x="108751" y="28518"/>
                  <a:pt x="168282" y="22962"/>
                </a:cubicBezTo>
                <a:cubicBezTo>
                  <a:pt x="227813" y="17406"/>
                  <a:pt x="357195" y="16612"/>
                  <a:pt x="357195" y="16612"/>
                </a:cubicBezTo>
                <a:cubicBezTo>
                  <a:pt x="407201" y="15818"/>
                  <a:pt x="469378" y="20580"/>
                  <a:pt x="468320" y="18199"/>
                </a:cubicBezTo>
                <a:cubicBezTo>
                  <a:pt x="467262" y="15818"/>
                  <a:pt x="376774" y="5234"/>
                  <a:pt x="350845" y="2324"/>
                </a:cubicBezTo>
                <a:cubicBezTo>
                  <a:pt x="324916" y="-586"/>
                  <a:pt x="344230" y="-321"/>
                  <a:pt x="312745" y="737"/>
                </a:cubicBezTo>
                <a:cubicBezTo>
                  <a:pt x="281260" y="1795"/>
                  <a:pt x="214055" y="472"/>
                  <a:pt x="161932" y="8674"/>
                </a:cubicBezTo>
                <a:cubicBezTo>
                  <a:pt x="109809" y="16876"/>
                  <a:pt x="-1051" y="47568"/>
                  <a:pt x="7" y="49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E1D82BB4-C636-4BDE-A066-42AE4B081E8E}"/>
              </a:ext>
            </a:extLst>
          </p:cNvPr>
          <p:cNvSpPr/>
          <p:nvPr/>
        </p:nvSpPr>
        <p:spPr>
          <a:xfrm>
            <a:off x="3796517" y="2937639"/>
            <a:ext cx="229296" cy="105702"/>
          </a:xfrm>
          <a:custGeom>
            <a:avLst/>
            <a:gdLst>
              <a:gd name="connsiteX0" fmla="*/ 24596 w 229296"/>
              <a:gd name="connsiteY0" fmla="*/ 11936 h 105702"/>
              <a:gd name="connsiteX1" fmla="*/ 16658 w 229296"/>
              <a:gd name="connsiteY1" fmla="*/ 88136 h 105702"/>
              <a:gd name="connsiteX2" fmla="*/ 211921 w 229296"/>
              <a:gd name="connsiteY2" fmla="*/ 104011 h 105702"/>
              <a:gd name="connsiteX3" fmla="*/ 216683 w 229296"/>
              <a:gd name="connsiteY3" fmla="*/ 59561 h 105702"/>
              <a:gd name="connsiteX4" fmla="*/ 184933 w 229296"/>
              <a:gd name="connsiteY4" fmla="*/ 10349 h 105702"/>
              <a:gd name="connsiteX5" fmla="*/ 140483 w 229296"/>
              <a:gd name="connsiteY5" fmla="*/ 824 h 105702"/>
              <a:gd name="connsiteX6" fmla="*/ 24596 w 229296"/>
              <a:gd name="connsiteY6" fmla="*/ 11936 h 1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296" h="105702">
                <a:moveTo>
                  <a:pt x="24596" y="11936"/>
                </a:moveTo>
                <a:cubicBezTo>
                  <a:pt x="3959" y="26488"/>
                  <a:pt x="-14563" y="72790"/>
                  <a:pt x="16658" y="88136"/>
                </a:cubicBezTo>
                <a:cubicBezTo>
                  <a:pt x="47879" y="103482"/>
                  <a:pt x="178584" y="108773"/>
                  <a:pt x="211921" y="104011"/>
                </a:cubicBezTo>
                <a:cubicBezTo>
                  <a:pt x="245258" y="99249"/>
                  <a:pt x="221181" y="75171"/>
                  <a:pt x="216683" y="59561"/>
                </a:cubicBezTo>
                <a:cubicBezTo>
                  <a:pt x="212185" y="43951"/>
                  <a:pt x="197633" y="20138"/>
                  <a:pt x="184933" y="10349"/>
                </a:cubicBezTo>
                <a:cubicBezTo>
                  <a:pt x="172233" y="560"/>
                  <a:pt x="171704" y="1882"/>
                  <a:pt x="140483" y="824"/>
                </a:cubicBezTo>
                <a:cubicBezTo>
                  <a:pt x="109262" y="-234"/>
                  <a:pt x="45233" y="-2616"/>
                  <a:pt x="24596" y="11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074A86F-AA0C-4C4B-B9E9-5D1FDA1AB8E4}"/>
              </a:ext>
            </a:extLst>
          </p:cNvPr>
          <p:cNvSpPr/>
          <p:nvPr/>
        </p:nvSpPr>
        <p:spPr>
          <a:xfrm>
            <a:off x="3541713" y="3047590"/>
            <a:ext cx="302017" cy="97769"/>
          </a:xfrm>
          <a:custGeom>
            <a:avLst/>
            <a:gdLst>
              <a:gd name="connsiteX0" fmla="*/ 0 w 302017"/>
              <a:gd name="connsiteY0" fmla="*/ 54385 h 97769"/>
              <a:gd name="connsiteX1" fmla="*/ 80962 w 302017"/>
              <a:gd name="connsiteY1" fmla="*/ 62323 h 97769"/>
              <a:gd name="connsiteX2" fmla="*/ 103187 w 302017"/>
              <a:gd name="connsiteY2" fmla="*/ 97248 h 97769"/>
              <a:gd name="connsiteX3" fmla="*/ 106362 w 302017"/>
              <a:gd name="connsiteY3" fmla="*/ 32160 h 97769"/>
              <a:gd name="connsiteX4" fmla="*/ 254000 w 302017"/>
              <a:gd name="connsiteY4" fmla="*/ 28985 h 97769"/>
              <a:gd name="connsiteX5" fmla="*/ 300037 w 302017"/>
              <a:gd name="connsiteY5" fmla="*/ 35335 h 97769"/>
              <a:gd name="connsiteX6" fmla="*/ 200025 w 302017"/>
              <a:gd name="connsiteY6" fmla="*/ 9935 h 97769"/>
              <a:gd name="connsiteX7" fmla="*/ 100012 w 302017"/>
              <a:gd name="connsiteY7" fmla="*/ 1998 h 97769"/>
              <a:gd name="connsiteX8" fmla="*/ 82550 w 302017"/>
              <a:gd name="connsiteY8" fmla="*/ 44860 h 97769"/>
              <a:gd name="connsiteX9" fmla="*/ 0 w 302017"/>
              <a:gd name="connsiteY9" fmla="*/ 54385 h 9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017" h="97769">
                <a:moveTo>
                  <a:pt x="0" y="54385"/>
                </a:moveTo>
                <a:cubicBezTo>
                  <a:pt x="-265" y="57295"/>
                  <a:pt x="63764" y="55179"/>
                  <a:pt x="80962" y="62323"/>
                </a:cubicBezTo>
                <a:cubicBezTo>
                  <a:pt x="98160" y="69467"/>
                  <a:pt x="98954" y="102275"/>
                  <a:pt x="103187" y="97248"/>
                </a:cubicBezTo>
                <a:cubicBezTo>
                  <a:pt x="107420" y="92221"/>
                  <a:pt x="81227" y="43537"/>
                  <a:pt x="106362" y="32160"/>
                </a:cubicBezTo>
                <a:cubicBezTo>
                  <a:pt x="131497" y="20783"/>
                  <a:pt x="221721" y="28456"/>
                  <a:pt x="254000" y="28985"/>
                </a:cubicBezTo>
                <a:cubicBezTo>
                  <a:pt x="286279" y="29514"/>
                  <a:pt x="309033" y="38510"/>
                  <a:pt x="300037" y="35335"/>
                </a:cubicBezTo>
                <a:cubicBezTo>
                  <a:pt x="291041" y="32160"/>
                  <a:pt x="233363" y="15491"/>
                  <a:pt x="200025" y="9935"/>
                </a:cubicBezTo>
                <a:cubicBezTo>
                  <a:pt x="166688" y="4379"/>
                  <a:pt x="119591" y="-3823"/>
                  <a:pt x="100012" y="1998"/>
                </a:cubicBezTo>
                <a:cubicBezTo>
                  <a:pt x="80433" y="7819"/>
                  <a:pt x="96044" y="37187"/>
                  <a:pt x="82550" y="44860"/>
                </a:cubicBezTo>
                <a:cubicBezTo>
                  <a:pt x="69056" y="52533"/>
                  <a:pt x="265" y="51475"/>
                  <a:pt x="0" y="54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6DEFDC4-9C52-4BF0-9A7E-F9127C1D5334}"/>
              </a:ext>
            </a:extLst>
          </p:cNvPr>
          <p:cNvSpPr/>
          <p:nvPr/>
        </p:nvSpPr>
        <p:spPr>
          <a:xfrm>
            <a:off x="3858336" y="3033652"/>
            <a:ext cx="353813" cy="60614"/>
          </a:xfrm>
          <a:custGeom>
            <a:avLst/>
            <a:gdLst>
              <a:gd name="connsiteX0" fmla="*/ 877 w 353813"/>
              <a:gd name="connsiteY0" fmla="*/ 36573 h 60614"/>
              <a:gd name="connsiteX1" fmla="*/ 180264 w 353813"/>
              <a:gd name="connsiteY1" fmla="*/ 44511 h 60614"/>
              <a:gd name="connsiteX2" fmla="*/ 353302 w 353813"/>
              <a:gd name="connsiteY2" fmla="*/ 61 h 60614"/>
              <a:gd name="connsiteX3" fmla="*/ 229477 w 353813"/>
              <a:gd name="connsiteY3" fmla="*/ 55623 h 60614"/>
              <a:gd name="connsiteX4" fmla="*/ 116764 w 353813"/>
              <a:gd name="connsiteY4" fmla="*/ 55623 h 60614"/>
              <a:gd name="connsiteX5" fmla="*/ 877 w 353813"/>
              <a:gd name="connsiteY5" fmla="*/ 36573 h 6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813" h="60614">
                <a:moveTo>
                  <a:pt x="877" y="36573"/>
                </a:moveTo>
                <a:cubicBezTo>
                  <a:pt x="11460" y="34721"/>
                  <a:pt x="121527" y="50596"/>
                  <a:pt x="180264" y="44511"/>
                </a:cubicBezTo>
                <a:cubicBezTo>
                  <a:pt x="239001" y="38426"/>
                  <a:pt x="345100" y="-1791"/>
                  <a:pt x="353302" y="61"/>
                </a:cubicBezTo>
                <a:cubicBezTo>
                  <a:pt x="361504" y="1913"/>
                  <a:pt x="268900" y="46363"/>
                  <a:pt x="229477" y="55623"/>
                </a:cubicBezTo>
                <a:cubicBezTo>
                  <a:pt x="190054" y="64883"/>
                  <a:pt x="155393" y="59063"/>
                  <a:pt x="116764" y="55623"/>
                </a:cubicBezTo>
                <a:cubicBezTo>
                  <a:pt x="78135" y="52183"/>
                  <a:pt x="-9706" y="38425"/>
                  <a:pt x="877" y="36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AE3489F-2FB3-4F4F-B0BE-B5D166132007}"/>
              </a:ext>
            </a:extLst>
          </p:cNvPr>
          <p:cNvSpPr/>
          <p:nvPr/>
        </p:nvSpPr>
        <p:spPr>
          <a:xfrm>
            <a:off x="3809860" y="2989871"/>
            <a:ext cx="368457" cy="62768"/>
          </a:xfrm>
          <a:custGeom>
            <a:avLst/>
            <a:gdLst>
              <a:gd name="connsiteX0" fmla="*/ 140 w 368457"/>
              <a:gd name="connsiteY0" fmla="*/ 59717 h 62768"/>
              <a:gd name="connsiteX1" fmla="*/ 195403 w 368457"/>
              <a:gd name="connsiteY1" fmla="*/ 54954 h 62768"/>
              <a:gd name="connsiteX2" fmla="*/ 328753 w 368457"/>
              <a:gd name="connsiteY2" fmla="*/ 59717 h 62768"/>
              <a:gd name="connsiteX3" fmla="*/ 368440 w 368457"/>
              <a:gd name="connsiteY3" fmla="*/ 979 h 62768"/>
              <a:gd name="connsiteX4" fmla="*/ 325578 w 368457"/>
              <a:gd name="connsiteY4" fmla="*/ 23204 h 62768"/>
              <a:gd name="connsiteX5" fmla="*/ 300178 w 368457"/>
              <a:gd name="connsiteY5" fmla="*/ 26379 h 62768"/>
              <a:gd name="connsiteX6" fmla="*/ 227153 w 368457"/>
              <a:gd name="connsiteY6" fmla="*/ 43842 h 62768"/>
              <a:gd name="connsiteX7" fmla="*/ 140 w 368457"/>
              <a:gd name="connsiteY7" fmla="*/ 59717 h 6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457" h="62768">
                <a:moveTo>
                  <a:pt x="140" y="59717"/>
                </a:moveTo>
                <a:cubicBezTo>
                  <a:pt x="-5152" y="61569"/>
                  <a:pt x="140634" y="54954"/>
                  <a:pt x="195403" y="54954"/>
                </a:cubicBezTo>
                <a:cubicBezTo>
                  <a:pt x="250172" y="54954"/>
                  <a:pt x="299914" y="68713"/>
                  <a:pt x="328753" y="59717"/>
                </a:cubicBezTo>
                <a:cubicBezTo>
                  <a:pt x="357592" y="50721"/>
                  <a:pt x="368969" y="7064"/>
                  <a:pt x="368440" y="979"/>
                </a:cubicBezTo>
                <a:cubicBezTo>
                  <a:pt x="367911" y="-5106"/>
                  <a:pt x="336955" y="18971"/>
                  <a:pt x="325578" y="23204"/>
                </a:cubicBezTo>
                <a:cubicBezTo>
                  <a:pt x="314201" y="27437"/>
                  <a:pt x="316582" y="22939"/>
                  <a:pt x="300178" y="26379"/>
                </a:cubicBezTo>
                <a:cubicBezTo>
                  <a:pt x="283774" y="29819"/>
                  <a:pt x="275572" y="38550"/>
                  <a:pt x="227153" y="43842"/>
                </a:cubicBezTo>
                <a:cubicBezTo>
                  <a:pt x="178734" y="49134"/>
                  <a:pt x="5432" y="57865"/>
                  <a:pt x="140" y="59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F5C3F6D-7206-44F8-9EDD-50B836A5CCB2}"/>
              </a:ext>
            </a:extLst>
          </p:cNvPr>
          <p:cNvSpPr/>
          <p:nvPr/>
        </p:nvSpPr>
        <p:spPr>
          <a:xfrm>
            <a:off x="4071933" y="2933038"/>
            <a:ext cx="150837" cy="77000"/>
          </a:xfrm>
          <a:custGeom>
            <a:avLst/>
            <a:gdLst>
              <a:gd name="connsiteX0" fmla="*/ 5 w 150837"/>
              <a:gd name="connsiteY0" fmla="*/ 13362 h 77000"/>
              <a:gd name="connsiteX1" fmla="*/ 98430 w 150837"/>
              <a:gd name="connsiteY1" fmla="*/ 662 h 77000"/>
              <a:gd name="connsiteX2" fmla="*/ 150817 w 150837"/>
              <a:gd name="connsiteY2" fmla="*/ 37175 h 77000"/>
              <a:gd name="connsiteX3" fmla="*/ 104780 w 150837"/>
              <a:gd name="connsiteY3" fmla="*/ 16537 h 77000"/>
              <a:gd name="connsiteX4" fmla="*/ 111130 w 150837"/>
              <a:gd name="connsiteY4" fmla="*/ 76862 h 77000"/>
              <a:gd name="connsiteX5" fmla="*/ 80967 w 150837"/>
              <a:gd name="connsiteY5" fmla="*/ 32412 h 77000"/>
              <a:gd name="connsiteX6" fmla="*/ 93667 w 150837"/>
              <a:gd name="connsiteY6" fmla="*/ 10187 h 77000"/>
              <a:gd name="connsiteX7" fmla="*/ 5 w 150837"/>
              <a:gd name="connsiteY7" fmla="*/ 13362 h 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837" h="77000">
                <a:moveTo>
                  <a:pt x="5" y="13362"/>
                </a:moveTo>
                <a:cubicBezTo>
                  <a:pt x="799" y="11775"/>
                  <a:pt x="73295" y="-3307"/>
                  <a:pt x="98430" y="662"/>
                </a:cubicBezTo>
                <a:cubicBezTo>
                  <a:pt x="123565" y="4631"/>
                  <a:pt x="149759" y="34529"/>
                  <a:pt x="150817" y="37175"/>
                </a:cubicBezTo>
                <a:cubicBezTo>
                  <a:pt x="151875" y="39821"/>
                  <a:pt x="111394" y="9923"/>
                  <a:pt x="104780" y="16537"/>
                </a:cubicBezTo>
                <a:cubicBezTo>
                  <a:pt x="98166" y="23151"/>
                  <a:pt x="115099" y="74216"/>
                  <a:pt x="111130" y="76862"/>
                </a:cubicBezTo>
                <a:cubicBezTo>
                  <a:pt x="107161" y="79508"/>
                  <a:pt x="83877" y="43524"/>
                  <a:pt x="80967" y="32412"/>
                </a:cubicBezTo>
                <a:cubicBezTo>
                  <a:pt x="78057" y="21300"/>
                  <a:pt x="105309" y="14156"/>
                  <a:pt x="93667" y="10187"/>
                </a:cubicBezTo>
                <a:cubicBezTo>
                  <a:pt x="82025" y="6218"/>
                  <a:pt x="-789" y="14949"/>
                  <a:pt x="5" y="13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733A9634-69AB-44A8-A1CF-2878F9AAF901}"/>
              </a:ext>
            </a:extLst>
          </p:cNvPr>
          <p:cNvSpPr/>
          <p:nvPr/>
        </p:nvSpPr>
        <p:spPr>
          <a:xfrm>
            <a:off x="3480647" y="2906840"/>
            <a:ext cx="459528" cy="167039"/>
          </a:xfrm>
          <a:custGeom>
            <a:avLst/>
            <a:gdLst>
              <a:gd name="connsiteX0" fmla="*/ 3916 w 459528"/>
              <a:gd name="connsiteY0" fmla="*/ 163385 h 167039"/>
              <a:gd name="connsiteX1" fmla="*/ 110278 w 459528"/>
              <a:gd name="connsiteY1" fmla="*/ 112585 h 167039"/>
              <a:gd name="connsiteX2" fmla="*/ 251566 w 459528"/>
              <a:gd name="connsiteY2" fmla="*/ 25273 h 167039"/>
              <a:gd name="connsiteX3" fmla="*/ 459528 w 459528"/>
              <a:gd name="connsiteY3" fmla="*/ 7810 h 167039"/>
              <a:gd name="connsiteX4" fmla="*/ 251566 w 459528"/>
              <a:gd name="connsiteY4" fmla="*/ 12573 h 167039"/>
              <a:gd name="connsiteX5" fmla="*/ 3916 w 459528"/>
              <a:gd name="connsiteY5" fmla="*/ 163385 h 16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528" h="167039">
                <a:moveTo>
                  <a:pt x="3916" y="163385"/>
                </a:moveTo>
                <a:cubicBezTo>
                  <a:pt x="-19632" y="180054"/>
                  <a:pt x="69003" y="135604"/>
                  <a:pt x="110278" y="112585"/>
                </a:cubicBezTo>
                <a:cubicBezTo>
                  <a:pt x="151553" y="89566"/>
                  <a:pt x="193358" y="42735"/>
                  <a:pt x="251566" y="25273"/>
                </a:cubicBezTo>
                <a:cubicBezTo>
                  <a:pt x="309774" y="7811"/>
                  <a:pt x="459528" y="9927"/>
                  <a:pt x="459528" y="7810"/>
                </a:cubicBezTo>
                <a:cubicBezTo>
                  <a:pt x="459528" y="5693"/>
                  <a:pt x="324062" y="-11240"/>
                  <a:pt x="251566" y="12573"/>
                </a:cubicBezTo>
                <a:cubicBezTo>
                  <a:pt x="179070" y="36386"/>
                  <a:pt x="27464" y="146716"/>
                  <a:pt x="3916" y="163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FB2A5D9-0BA5-4913-89C5-E88665D507C0}"/>
              </a:ext>
            </a:extLst>
          </p:cNvPr>
          <p:cNvSpPr/>
          <p:nvPr/>
        </p:nvSpPr>
        <p:spPr>
          <a:xfrm>
            <a:off x="3322611" y="2801014"/>
            <a:ext cx="935482" cy="136512"/>
          </a:xfrm>
          <a:custGeom>
            <a:avLst/>
            <a:gdLst>
              <a:gd name="connsiteX0" fmla="*/ 27 w 935482"/>
              <a:gd name="connsiteY0" fmla="*/ 85061 h 136512"/>
              <a:gd name="connsiteX1" fmla="*/ 312764 w 935482"/>
              <a:gd name="connsiteY1" fmla="*/ 31086 h 136512"/>
              <a:gd name="connsiteX2" fmla="*/ 300064 w 935482"/>
              <a:gd name="connsiteY2" fmla="*/ 35849 h 136512"/>
              <a:gd name="connsiteX3" fmla="*/ 569939 w 935482"/>
              <a:gd name="connsiteY3" fmla="*/ 27911 h 136512"/>
              <a:gd name="connsiteX4" fmla="*/ 549302 w 935482"/>
              <a:gd name="connsiteY4" fmla="*/ 27911 h 136512"/>
              <a:gd name="connsiteX5" fmla="*/ 725514 w 935482"/>
              <a:gd name="connsiteY5" fmla="*/ 37436 h 136512"/>
              <a:gd name="connsiteX6" fmla="*/ 854102 w 935482"/>
              <a:gd name="connsiteY6" fmla="*/ 86649 h 136512"/>
              <a:gd name="connsiteX7" fmla="*/ 854102 w 935482"/>
              <a:gd name="connsiteY7" fmla="*/ 88236 h 136512"/>
              <a:gd name="connsiteX8" fmla="*/ 928714 w 935482"/>
              <a:gd name="connsiteY8" fmla="*/ 134274 h 136512"/>
              <a:gd name="connsiteX9" fmla="*/ 658839 w 935482"/>
              <a:gd name="connsiteY9" fmla="*/ 7274 h 136512"/>
              <a:gd name="connsiteX10" fmla="*/ 571527 w 935482"/>
              <a:gd name="connsiteY10" fmla="*/ 18386 h 136512"/>
              <a:gd name="connsiteX11" fmla="*/ 430239 w 935482"/>
              <a:gd name="connsiteY11" fmla="*/ 42199 h 136512"/>
              <a:gd name="connsiteX12" fmla="*/ 295302 w 935482"/>
              <a:gd name="connsiteY12" fmla="*/ 50136 h 136512"/>
              <a:gd name="connsiteX13" fmla="*/ 27 w 935482"/>
              <a:gd name="connsiteY13" fmla="*/ 85061 h 13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35482" h="136512">
                <a:moveTo>
                  <a:pt x="27" y="85061"/>
                </a:moveTo>
                <a:cubicBezTo>
                  <a:pt x="2937" y="81886"/>
                  <a:pt x="262758" y="39288"/>
                  <a:pt x="312764" y="31086"/>
                </a:cubicBezTo>
                <a:cubicBezTo>
                  <a:pt x="362770" y="22884"/>
                  <a:pt x="257202" y="36378"/>
                  <a:pt x="300064" y="35849"/>
                </a:cubicBezTo>
                <a:cubicBezTo>
                  <a:pt x="342926" y="35320"/>
                  <a:pt x="528399" y="29234"/>
                  <a:pt x="569939" y="27911"/>
                </a:cubicBezTo>
                <a:cubicBezTo>
                  <a:pt x="611479" y="26588"/>
                  <a:pt x="549302" y="27911"/>
                  <a:pt x="549302" y="27911"/>
                </a:cubicBezTo>
                <a:cubicBezTo>
                  <a:pt x="575231" y="29498"/>
                  <a:pt x="674714" y="27646"/>
                  <a:pt x="725514" y="37436"/>
                </a:cubicBezTo>
                <a:cubicBezTo>
                  <a:pt x="776314" y="47226"/>
                  <a:pt x="832671" y="78182"/>
                  <a:pt x="854102" y="86649"/>
                </a:cubicBezTo>
                <a:cubicBezTo>
                  <a:pt x="875533" y="95116"/>
                  <a:pt x="841667" y="80299"/>
                  <a:pt x="854102" y="88236"/>
                </a:cubicBezTo>
                <a:cubicBezTo>
                  <a:pt x="866537" y="96173"/>
                  <a:pt x="961258" y="147768"/>
                  <a:pt x="928714" y="134274"/>
                </a:cubicBezTo>
                <a:cubicBezTo>
                  <a:pt x="896170" y="120780"/>
                  <a:pt x="718370" y="26589"/>
                  <a:pt x="658839" y="7274"/>
                </a:cubicBezTo>
                <a:cubicBezTo>
                  <a:pt x="599308" y="-12041"/>
                  <a:pt x="609627" y="12565"/>
                  <a:pt x="571527" y="18386"/>
                </a:cubicBezTo>
                <a:cubicBezTo>
                  <a:pt x="533427" y="24207"/>
                  <a:pt x="476277" y="36907"/>
                  <a:pt x="430239" y="42199"/>
                </a:cubicBezTo>
                <a:cubicBezTo>
                  <a:pt x="384202" y="47491"/>
                  <a:pt x="367004" y="43786"/>
                  <a:pt x="295302" y="50136"/>
                </a:cubicBezTo>
                <a:cubicBezTo>
                  <a:pt x="223600" y="56486"/>
                  <a:pt x="-2883" y="88236"/>
                  <a:pt x="27" y="85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1FDAC19-2211-4C12-819D-FD0A13DD077F}"/>
              </a:ext>
            </a:extLst>
          </p:cNvPr>
          <p:cNvSpPr/>
          <p:nvPr/>
        </p:nvSpPr>
        <p:spPr>
          <a:xfrm>
            <a:off x="3349625" y="2784041"/>
            <a:ext cx="898145" cy="120958"/>
          </a:xfrm>
          <a:custGeom>
            <a:avLst/>
            <a:gdLst>
              <a:gd name="connsiteX0" fmla="*/ 0 w 898145"/>
              <a:gd name="connsiteY0" fmla="*/ 63934 h 120958"/>
              <a:gd name="connsiteX1" fmla="*/ 304800 w 898145"/>
              <a:gd name="connsiteY1" fmla="*/ 17897 h 120958"/>
              <a:gd name="connsiteX2" fmla="*/ 269875 w 898145"/>
              <a:gd name="connsiteY2" fmla="*/ 21072 h 120958"/>
              <a:gd name="connsiteX3" fmla="*/ 465138 w 898145"/>
              <a:gd name="connsiteY3" fmla="*/ 21072 h 120958"/>
              <a:gd name="connsiteX4" fmla="*/ 479425 w 898145"/>
              <a:gd name="connsiteY4" fmla="*/ 21072 h 120958"/>
              <a:gd name="connsiteX5" fmla="*/ 617538 w 898145"/>
              <a:gd name="connsiteY5" fmla="*/ 13134 h 120958"/>
              <a:gd name="connsiteX6" fmla="*/ 746125 w 898145"/>
              <a:gd name="connsiteY6" fmla="*/ 43297 h 120958"/>
              <a:gd name="connsiteX7" fmla="*/ 712788 w 898145"/>
              <a:gd name="connsiteY7" fmla="*/ 35359 h 120958"/>
              <a:gd name="connsiteX8" fmla="*/ 893763 w 898145"/>
              <a:gd name="connsiteY8" fmla="*/ 117909 h 120958"/>
              <a:gd name="connsiteX9" fmla="*/ 828675 w 898145"/>
              <a:gd name="connsiteY9" fmla="*/ 94097 h 120958"/>
              <a:gd name="connsiteX10" fmla="*/ 679450 w 898145"/>
              <a:gd name="connsiteY10" fmla="*/ 8372 h 120958"/>
              <a:gd name="connsiteX11" fmla="*/ 619125 w 898145"/>
              <a:gd name="connsiteY11" fmla="*/ 3609 h 120958"/>
              <a:gd name="connsiteX12" fmla="*/ 504825 w 898145"/>
              <a:gd name="connsiteY12" fmla="*/ 11547 h 120958"/>
              <a:gd name="connsiteX13" fmla="*/ 301625 w 898145"/>
              <a:gd name="connsiteY13" fmla="*/ 40122 h 120958"/>
              <a:gd name="connsiteX14" fmla="*/ 0 w 898145"/>
              <a:gd name="connsiteY14" fmla="*/ 63934 h 12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8145" h="120958">
                <a:moveTo>
                  <a:pt x="0" y="63934"/>
                </a:moveTo>
                <a:cubicBezTo>
                  <a:pt x="529" y="60230"/>
                  <a:pt x="259821" y="25041"/>
                  <a:pt x="304800" y="17897"/>
                </a:cubicBezTo>
                <a:cubicBezTo>
                  <a:pt x="349779" y="10753"/>
                  <a:pt x="243152" y="20543"/>
                  <a:pt x="269875" y="21072"/>
                </a:cubicBezTo>
                <a:cubicBezTo>
                  <a:pt x="296598" y="21601"/>
                  <a:pt x="465138" y="21072"/>
                  <a:pt x="465138" y="21072"/>
                </a:cubicBezTo>
                <a:lnTo>
                  <a:pt x="479425" y="21072"/>
                </a:lnTo>
                <a:cubicBezTo>
                  <a:pt x="504825" y="19749"/>
                  <a:pt x="573088" y="9430"/>
                  <a:pt x="617538" y="13134"/>
                </a:cubicBezTo>
                <a:cubicBezTo>
                  <a:pt x="661988" y="16838"/>
                  <a:pt x="730250" y="39593"/>
                  <a:pt x="746125" y="43297"/>
                </a:cubicBezTo>
                <a:cubicBezTo>
                  <a:pt x="762000" y="47001"/>
                  <a:pt x="688182" y="22924"/>
                  <a:pt x="712788" y="35359"/>
                </a:cubicBezTo>
                <a:cubicBezTo>
                  <a:pt x="737394" y="47794"/>
                  <a:pt x="874449" y="108119"/>
                  <a:pt x="893763" y="117909"/>
                </a:cubicBezTo>
                <a:cubicBezTo>
                  <a:pt x="913077" y="127699"/>
                  <a:pt x="864394" y="112353"/>
                  <a:pt x="828675" y="94097"/>
                </a:cubicBezTo>
                <a:cubicBezTo>
                  <a:pt x="792956" y="75841"/>
                  <a:pt x="714375" y="23453"/>
                  <a:pt x="679450" y="8372"/>
                </a:cubicBezTo>
                <a:cubicBezTo>
                  <a:pt x="644525" y="-6709"/>
                  <a:pt x="648229" y="3080"/>
                  <a:pt x="619125" y="3609"/>
                </a:cubicBezTo>
                <a:cubicBezTo>
                  <a:pt x="590021" y="4138"/>
                  <a:pt x="557742" y="5462"/>
                  <a:pt x="504825" y="11547"/>
                </a:cubicBezTo>
                <a:cubicBezTo>
                  <a:pt x="451908" y="17632"/>
                  <a:pt x="387879" y="29803"/>
                  <a:pt x="301625" y="40122"/>
                </a:cubicBezTo>
                <a:cubicBezTo>
                  <a:pt x="215371" y="50441"/>
                  <a:pt x="-529" y="67638"/>
                  <a:pt x="0" y="63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694400EE-18DA-4F58-8F4C-83F8106E448D}"/>
              </a:ext>
            </a:extLst>
          </p:cNvPr>
          <p:cNvSpPr/>
          <p:nvPr/>
        </p:nvSpPr>
        <p:spPr>
          <a:xfrm>
            <a:off x="4097247" y="3015798"/>
            <a:ext cx="217591" cy="383312"/>
          </a:xfrm>
          <a:custGeom>
            <a:avLst/>
            <a:gdLst>
              <a:gd name="connsiteX0" fmla="*/ 217578 w 217591"/>
              <a:gd name="connsiteY0" fmla="*/ 452 h 383312"/>
              <a:gd name="connsiteX1" fmla="*/ 179478 w 217591"/>
              <a:gd name="connsiteY1" fmla="*/ 154440 h 383312"/>
              <a:gd name="connsiteX2" fmla="*/ 192178 w 217591"/>
              <a:gd name="connsiteY2" fmla="*/ 205240 h 383312"/>
              <a:gd name="connsiteX3" fmla="*/ 112803 w 217591"/>
              <a:gd name="connsiteY3" fmla="*/ 311602 h 383312"/>
              <a:gd name="connsiteX4" fmla="*/ 91 w 217591"/>
              <a:gd name="connsiteY4" fmla="*/ 383040 h 383312"/>
              <a:gd name="connsiteX5" fmla="*/ 95341 w 217591"/>
              <a:gd name="connsiteY5" fmla="*/ 286202 h 383312"/>
              <a:gd name="connsiteX6" fmla="*/ 187416 w 217591"/>
              <a:gd name="connsiteY6" fmla="*/ 211590 h 383312"/>
              <a:gd name="connsiteX7" fmla="*/ 171541 w 217591"/>
              <a:gd name="connsiteY7" fmla="*/ 156027 h 383312"/>
              <a:gd name="connsiteX8" fmla="*/ 174716 w 217591"/>
              <a:gd name="connsiteY8" fmla="*/ 108402 h 383312"/>
              <a:gd name="connsiteX9" fmla="*/ 217578 w 217591"/>
              <a:gd name="connsiteY9" fmla="*/ 452 h 38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591" h="383312">
                <a:moveTo>
                  <a:pt x="217578" y="452"/>
                </a:moveTo>
                <a:cubicBezTo>
                  <a:pt x="218372" y="8125"/>
                  <a:pt x="183711" y="120309"/>
                  <a:pt x="179478" y="154440"/>
                </a:cubicBezTo>
                <a:cubicBezTo>
                  <a:pt x="175245" y="188571"/>
                  <a:pt x="203290" y="179046"/>
                  <a:pt x="192178" y="205240"/>
                </a:cubicBezTo>
                <a:cubicBezTo>
                  <a:pt x="181066" y="231434"/>
                  <a:pt x="144817" y="281969"/>
                  <a:pt x="112803" y="311602"/>
                </a:cubicBezTo>
                <a:cubicBezTo>
                  <a:pt x="80788" y="341235"/>
                  <a:pt x="3001" y="387273"/>
                  <a:pt x="91" y="383040"/>
                </a:cubicBezTo>
                <a:cubicBezTo>
                  <a:pt x="-2819" y="378807"/>
                  <a:pt x="64120" y="314777"/>
                  <a:pt x="95341" y="286202"/>
                </a:cubicBezTo>
                <a:cubicBezTo>
                  <a:pt x="126562" y="257627"/>
                  <a:pt x="174716" y="233286"/>
                  <a:pt x="187416" y="211590"/>
                </a:cubicBezTo>
                <a:cubicBezTo>
                  <a:pt x="200116" y="189894"/>
                  <a:pt x="173658" y="173225"/>
                  <a:pt x="171541" y="156027"/>
                </a:cubicBezTo>
                <a:cubicBezTo>
                  <a:pt x="169424" y="138829"/>
                  <a:pt x="167308" y="131950"/>
                  <a:pt x="174716" y="108402"/>
                </a:cubicBezTo>
                <a:cubicBezTo>
                  <a:pt x="182124" y="84854"/>
                  <a:pt x="216784" y="-7221"/>
                  <a:pt x="217578" y="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D4EE3C3-383A-41C1-88D3-9B6EADF4B9D2}"/>
              </a:ext>
            </a:extLst>
          </p:cNvPr>
          <p:cNvSpPr/>
          <p:nvPr/>
        </p:nvSpPr>
        <p:spPr>
          <a:xfrm>
            <a:off x="3450113" y="3100312"/>
            <a:ext cx="616004" cy="292469"/>
          </a:xfrm>
          <a:custGeom>
            <a:avLst/>
            <a:gdLst>
              <a:gd name="connsiteX0" fmla="*/ 54 w 616004"/>
              <a:gd name="connsiteY0" fmla="*/ 605 h 292469"/>
              <a:gd name="connsiteX1" fmla="*/ 63554 w 616004"/>
              <a:gd name="connsiteY1" fmla="*/ 188988 h 292469"/>
              <a:gd name="connsiteX2" fmla="*/ 61437 w 616004"/>
              <a:gd name="connsiteY2" fmla="*/ 180521 h 292469"/>
              <a:gd name="connsiteX3" fmla="*/ 220187 w 616004"/>
              <a:gd name="connsiteY3" fmla="*/ 254605 h 292469"/>
              <a:gd name="connsiteX4" fmla="*/ 230770 w 616004"/>
              <a:gd name="connsiteY4" fmla="*/ 265188 h 292469"/>
              <a:gd name="connsiteX5" fmla="*/ 370470 w 616004"/>
              <a:gd name="connsiteY5" fmla="*/ 290588 h 292469"/>
              <a:gd name="connsiteX6" fmla="*/ 366237 w 616004"/>
              <a:gd name="connsiteY6" fmla="*/ 290588 h 292469"/>
              <a:gd name="connsiteX7" fmla="*/ 616004 w 616004"/>
              <a:gd name="connsiteY7" fmla="*/ 275771 h 292469"/>
              <a:gd name="connsiteX8" fmla="*/ 364120 w 616004"/>
              <a:gd name="connsiteY8" fmla="*/ 256721 h 292469"/>
              <a:gd name="connsiteX9" fmla="*/ 175737 w 616004"/>
              <a:gd name="connsiteY9" fmla="*/ 201688 h 292469"/>
              <a:gd name="connsiteX10" fmla="*/ 97420 w 616004"/>
              <a:gd name="connsiteY10" fmla="*/ 163588 h 292469"/>
              <a:gd name="connsiteX11" fmla="*/ 52970 w 616004"/>
              <a:gd name="connsiteY11" fmla="*/ 129721 h 292469"/>
              <a:gd name="connsiteX12" fmla="*/ 54 w 616004"/>
              <a:gd name="connsiteY12" fmla="*/ 605 h 29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6004" h="292469">
                <a:moveTo>
                  <a:pt x="54" y="605"/>
                </a:moveTo>
                <a:cubicBezTo>
                  <a:pt x="1818" y="10483"/>
                  <a:pt x="53324" y="159002"/>
                  <a:pt x="63554" y="188988"/>
                </a:cubicBezTo>
                <a:cubicBezTo>
                  <a:pt x="73784" y="218974"/>
                  <a:pt x="35332" y="169585"/>
                  <a:pt x="61437" y="180521"/>
                </a:cubicBezTo>
                <a:cubicBezTo>
                  <a:pt x="87542" y="191457"/>
                  <a:pt x="191965" y="240494"/>
                  <a:pt x="220187" y="254605"/>
                </a:cubicBezTo>
                <a:cubicBezTo>
                  <a:pt x="248409" y="268716"/>
                  <a:pt x="205723" y="259191"/>
                  <a:pt x="230770" y="265188"/>
                </a:cubicBezTo>
                <a:cubicBezTo>
                  <a:pt x="255817" y="271185"/>
                  <a:pt x="347892" y="286355"/>
                  <a:pt x="370470" y="290588"/>
                </a:cubicBezTo>
                <a:cubicBezTo>
                  <a:pt x="393048" y="294821"/>
                  <a:pt x="366237" y="290588"/>
                  <a:pt x="366237" y="290588"/>
                </a:cubicBezTo>
                <a:cubicBezTo>
                  <a:pt x="407159" y="288119"/>
                  <a:pt x="616357" y="281415"/>
                  <a:pt x="616004" y="275771"/>
                </a:cubicBezTo>
                <a:cubicBezTo>
                  <a:pt x="615651" y="270127"/>
                  <a:pt x="437498" y="269068"/>
                  <a:pt x="364120" y="256721"/>
                </a:cubicBezTo>
                <a:cubicBezTo>
                  <a:pt x="290742" y="244374"/>
                  <a:pt x="220187" y="217210"/>
                  <a:pt x="175737" y="201688"/>
                </a:cubicBezTo>
                <a:cubicBezTo>
                  <a:pt x="131287" y="186166"/>
                  <a:pt x="117881" y="175583"/>
                  <a:pt x="97420" y="163588"/>
                </a:cubicBezTo>
                <a:cubicBezTo>
                  <a:pt x="76959" y="151594"/>
                  <a:pt x="66376" y="154768"/>
                  <a:pt x="52970" y="129721"/>
                </a:cubicBezTo>
                <a:cubicBezTo>
                  <a:pt x="39564" y="104674"/>
                  <a:pt x="-1710" y="-9273"/>
                  <a:pt x="54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403C6EAC-FAD4-450D-BDD5-321D84AEDBBD}"/>
              </a:ext>
            </a:extLst>
          </p:cNvPr>
          <p:cNvSpPr/>
          <p:nvPr/>
        </p:nvSpPr>
        <p:spPr>
          <a:xfrm>
            <a:off x="3304668" y="2852495"/>
            <a:ext cx="65631" cy="130813"/>
          </a:xfrm>
          <a:custGeom>
            <a:avLst/>
            <a:gdLst>
              <a:gd name="connsiteX0" fmla="*/ 65595 w 65631"/>
              <a:gd name="connsiteY0" fmla="*/ 1830 h 130813"/>
              <a:gd name="connsiteX1" fmla="*/ 2095 w 65631"/>
              <a:gd name="connsiteY1" fmla="*/ 54218 h 130813"/>
              <a:gd name="connsiteX2" fmla="*/ 14795 w 65631"/>
              <a:gd name="connsiteY2" fmla="*/ 130418 h 130813"/>
              <a:gd name="connsiteX3" fmla="*/ 10032 w 65631"/>
              <a:gd name="connsiteY3" fmla="*/ 81205 h 130813"/>
              <a:gd name="connsiteX4" fmla="*/ 11620 w 65631"/>
              <a:gd name="connsiteY4" fmla="*/ 17705 h 130813"/>
              <a:gd name="connsiteX5" fmla="*/ 65595 w 65631"/>
              <a:gd name="connsiteY5" fmla="*/ 1830 h 13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31" h="130813">
                <a:moveTo>
                  <a:pt x="65595" y="1830"/>
                </a:moveTo>
                <a:cubicBezTo>
                  <a:pt x="64008" y="7915"/>
                  <a:pt x="10562" y="32787"/>
                  <a:pt x="2095" y="54218"/>
                </a:cubicBezTo>
                <a:cubicBezTo>
                  <a:pt x="-6372" y="75649"/>
                  <a:pt x="13472" y="125920"/>
                  <a:pt x="14795" y="130418"/>
                </a:cubicBezTo>
                <a:cubicBezTo>
                  <a:pt x="16118" y="134916"/>
                  <a:pt x="10561" y="99990"/>
                  <a:pt x="10032" y="81205"/>
                </a:cubicBezTo>
                <a:cubicBezTo>
                  <a:pt x="9503" y="62420"/>
                  <a:pt x="6328" y="29611"/>
                  <a:pt x="11620" y="17705"/>
                </a:cubicBezTo>
                <a:cubicBezTo>
                  <a:pt x="16912" y="5799"/>
                  <a:pt x="67182" y="-4255"/>
                  <a:pt x="65595" y="1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9FB9D25-9C06-4EAD-BFE0-16F8EDEF9400}"/>
              </a:ext>
            </a:extLst>
          </p:cNvPr>
          <p:cNvSpPr/>
          <p:nvPr/>
        </p:nvSpPr>
        <p:spPr>
          <a:xfrm>
            <a:off x="3282725" y="2993745"/>
            <a:ext cx="208553" cy="71719"/>
          </a:xfrm>
          <a:custGeom>
            <a:avLst/>
            <a:gdLst>
              <a:gd name="connsiteX0" fmla="*/ 1813 w 208553"/>
              <a:gd name="connsiteY0" fmla="*/ 280 h 71719"/>
              <a:gd name="connsiteX1" fmla="*/ 200250 w 208553"/>
              <a:gd name="connsiteY1" fmla="*/ 6630 h 71719"/>
              <a:gd name="connsiteX2" fmla="*/ 173263 w 208553"/>
              <a:gd name="connsiteY2" fmla="*/ 14568 h 71719"/>
              <a:gd name="connsiteX3" fmla="*/ 192313 w 208553"/>
              <a:gd name="connsiteY3" fmla="*/ 71718 h 71719"/>
              <a:gd name="connsiteX4" fmla="*/ 162150 w 208553"/>
              <a:gd name="connsiteY4" fmla="*/ 16155 h 71719"/>
              <a:gd name="connsiteX5" fmla="*/ 105000 w 208553"/>
              <a:gd name="connsiteY5" fmla="*/ 16155 h 71719"/>
              <a:gd name="connsiteX6" fmla="*/ 1813 w 208553"/>
              <a:gd name="connsiteY6" fmla="*/ 280 h 7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553" h="71719">
                <a:moveTo>
                  <a:pt x="1813" y="280"/>
                </a:moveTo>
                <a:cubicBezTo>
                  <a:pt x="17688" y="-1308"/>
                  <a:pt x="171675" y="4249"/>
                  <a:pt x="200250" y="6630"/>
                </a:cubicBezTo>
                <a:cubicBezTo>
                  <a:pt x="228825" y="9011"/>
                  <a:pt x="174586" y="3720"/>
                  <a:pt x="173263" y="14568"/>
                </a:cubicBezTo>
                <a:cubicBezTo>
                  <a:pt x="171940" y="25416"/>
                  <a:pt x="194165" y="71454"/>
                  <a:pt x="192313" y="71718"/>
                </a:cubicBezTo>
                <a:cubicBezTo>
                  <a:pt x="190461" y="71982"/>
                  <a:pt x="176702" y="25415"/>
                  <a:pt x="162150" y="16155"/>
                </a:cubicBezTo>
                <a:cubicBezTo>
                  <a:pt x="147598" y="6895"/>
                  <a:pt x="131194" y="17743"/>
                  <a:pt x="105000" y="16155"/>
                </a:cubicBezTo>
                <a:cubicBezTo>
                  <a:pt x="78806" y="14568"/>
                  <a:pt x="-14062" y="1868"/>
                  <a:pt x="1813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A7C2130-EC45-412C-BCCA-83CE155DAE64}"/>
              </a:ext>
            </a:extLst>
          </p:cNvPr>
          <p:cNvSpPr/>
          <p:nvPr/>
        </p:nvSpPr>
        <p:spPr>
          <a:xfrm>
            <a:off x="3224153" y="2971521"/>
            <a:ext cx="247844" cy="154360"/>
          </a:xfrm>
          <a:custGeom>
            <a:avLst/>
            <a:gdLst>
              <a:gd name="connsiteX0" fmla="*/ 15935 w 247844"/>
              <a:gd name="connsiteY0" fmla="*/ 279 h 154360"/>
              <a:gd name="connsiteX1" fmla="*/ 22285 w 247844"/>
              <a:gd name="connsiteY1" fmla="*/ 120929 h 154360"/>
              <a:gd name="connsiteX2" fmla="*/ 34985 w 247844"/>
              <a:gd name="connsiteY2" fmla="*/ 86004 h 154360"/>
              <a:gd name="connsiteX3" fmla="*/ 52447 w 247844"/>
              <a:gd name="connsiteY3" fmla="*/ 71717 h 154360"/>
              <a:gd name="connsiteX4" fmla="*/ 247710 w 247844"/>
              <a:gd name="connsiteY4" fmla="*/ 70129 h 154360"/>
              <a:gd name="connsiteX5" fmla="*/ 82610 w 247844"/>
              <a:gd name="connsiteY5" fmla="*/ 49492 h 154360"/>
              <a:gd name="connsiteX6" fmla="*/ 49272 w 247844"/>
              <a:gd name="connsiteY6" fmla="*/ 87592 h 154360"/>
              <a:gd name="connsiteX7" fmla="*/ 20697 w 247844"/>
              <a:gd name="connsiteY7" fmla="*/ 154267 h 154360"/>
              <a:gd name="connsiteX8" fmla="*/ 4822 w 247844"/>
              <a:gd name="connsiteY8" fmla="*/ 101879 h 154360"/>
              <a:gd name="connsiteX9" fmla="*/ 60 w 247844"/>
              <a:gd name="connsiteY9" fmla="*/ 87592 h 154360"/>
              <a:gd name="connsiteX10" fmla="*/ 15935 w 247844"/>
              <a:gd name="connsiteY10" fmla="*/ 279 h 1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844" h="154360">
                <a:moveTo>
                  <a:pt x="15935" y="279"/>
                </a:moveTo>
                <a:cubicBezTo>
                  <a:pt x="19639" y="5835"/>
                  <a:pt x="19110" y="106642"/>
                  <a:pt x="22285" y="120929"/>
                </a:cubicBezTo>
                <a:cubicBezTo>
                  <a:pt x="25460" y="135216"/>
                  <a:pt x="29958" y="94206"/>
                  <a:pt x="34985" y="86004"/>
                </a:cubicBezTo>
                <a:cubicBezTo>
                  <a:pt x="40012" y="77802"/>
                  <a:pt x="16993" y="74363"/>
                  <a:pt x="52447" y="71717"/>
                </a:cubicBezTo>
                <a:cubicBezTo>
                  <a:pt x="87901" y="69071"/>
                  <a:pt x="242683" y="73833"/>
                  <a:pt x="247710" y="70129"/>
                </a:cubicBezTo>
                <a:cubicBezTo>
                  <a:pt x="252737" y="66425"/>
                  <a:pt x="115683" y="46582"/>
                  <a:pt x="82610" y="49492"/>
                </a:cubicBezTo>
                <a:cubicBezTo>
                  <a:pt x="49537" y="52402"/>
                  <a:pt x="59591" y="70129"/>
                  <a:pt x="49272" y="87592"/>
                </a:cubicBezTo>
                <a:cubicBezTo>
                  <a:pt x="38953" y="105055"/>
                  <a:pt x="28105" y="151886"/>
                  <a:pt x="20697" y="154267"/>
                </a:cubicBezTo>
                <a:cubicBezTo>
                  <a:pt x="13289" y="156648"/>
                  <a:pt x="8261" y="112992"/>
                  <a:pt x="4822" y="101879"/>
                </a:cubicBezTo>
                <a:cubicBezTo>
                  <a:pt x="1382" y="90767"/>
                  <a:pt x="1118" y="101615"/>
                  <a:pt x="60" y="87592"/>
                </a:cubicBezTo>
                <a:cubicBezTo>
                  <a:pt x="-998" y="73569"/>
                  <a:pt x="12231" y="-5277"/>
                  <a:pt x="15935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AFCC356-F6CE-4383-9C60-6ED21BAF4B97}"/>
              </a:ext>
            </a:extLst>
          </p:cNvPr>
          <p:cNvSpPr/>
          <p:nvPr/>
        </p:nvSpPr>
        <p:spPr>
          <a:xfrm>
            <a:off x="3152543" y="2977860"/>
            <a:ext cx="205475" cy="27289"/>
          </a:xfrm>
          <a:custGeom>
            <a:avLst/>
            <a:gdLst>
              <a:gd name="connsiteX0" fmla="*/ 232 w 205475"/>
              <a:gd name="connsiteY0" fmla="*/ 290 h 27289"/>
              <a:gd name="connsiteX1" fmla="*/ 130407 w 205475"/>
              <a:gd name="connsiteY1" fmla="*/ 12990 h 27289"/>
              <a:gd name="connsiteX2" fmla="*/ 55795 w 205475"/>
              <a:gd name="connsiteY2" fmla="*/ 12990 h 27289"/>
              <a:gd name="connsiteX3" fmla="*/ 205020 w 205475"/>
              <a:gd name="connsiteY3" fmla="*/ 20928 h 27289"/>
              <a:gd name="connsiteX4" fmla="*/ 100245 w 205475"/>
              <a:gd name="connsiteY4" fmla="*/ 27278 h 27289"/>
              <a:gd name="connsiteX5" fmla="*/ 232 w 205475"/>
              <a:gd name="connsiteY5" fmla="*/ 290 h 2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475" h="27289">
                <a:moveTo>
                  <a:pt x="232" y="290"/>
                </a:moveTo>
                <a:cubicBezTo>
                  <a:pt x="5259" y="-2091"/>
                  <a:pt x="121147" y="10873"/>
                  <a:pt x="130407" y="12990"/>
                </a:cubicBezTo>
                <a:cubicBezTo>
                  <a:pt x="139667" y="15107"/>
                  <a:pt x="43360" y="11667"/>
                  <a:pt x="55795" y="12990"/>
                </a:cubicBezTo>
                <a:cubicBezTo>
                  <a:pt x="68231" y="14313"/>
                  <a:pt x="197612" y="18547"/>
                  <a:pt x="205020" y="20928"/>
                </a:cubicBezTo>
                <a:cubicBezTo>
                  <a:pt x="212428" y="23309"/>
                  <a:pt x="127497" y="27543"/>
                  <a:pt x="100245" y="27278"/>
                </a:cubicBezTo>
                <a:cubicBezTo>
                  <a:pt x="72993" y="27013"/>
                  <a:pt x="-4795" y="2671"/>
                  <a:pt x="232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B42AF44E-622C-45BA-8344-3A42FEC59B07}"/>
              </a:ext>
            </a:extLst>
          </p:cNvPr>
          <p:cNvSpPr/>
          <p:nvPr/>
        </p:nvSpPr>
        <p:spPr>
          <a:xfrm>
            <a:off x="3167253" y="2984486"/>
            <a:ext cx="95320" cy="143119"/>
          </a:xfrm>
          <a:custGeom>
            <a:avLst/>
            <a:gdLst>
              <a:gd name="connsiteX0" fmla="*/ 25210 w 95320"/>
              <a:gd name="connsiteY0" fmla="*/ 14 h 143119"/>
              <a:gd name="connsiteX1" fmla="*/ 22035 w 95320"/>
              <a:gd name="connsiteY1" fmla="*/ 80977 h 143119"/>
              <a:gd name="connsiteX2" fmla="*/ 93472 w 95320"/>
              <a:gd name="connsiteY2" fmla="*/ 141302 h 143119"/>
              <a:gd name="connsiteX3" fmla="*/ 68072 w 95320"/>
              <a:gd name="connsiteY3" fmla="*/ 123839 h 143119"/>
              <a:gd name="connsiteX4" fmla="*/ 1397 w 95320"/>
              <a:gd name="connsiteY4" fmla="*/ 87327 h 143119"/>
              <a:gd name="connsiteX5" fmla="*/ 25210 w 95320"/>
              <a:gd name="connsiteY5" fmla="*/ 14 h 14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320" h="143119">
                <a:moveTo>
                  <a:pt x="25210" y="14"/>
                </a:moveTo>
                <a:cubicBezTo>
                  <a:pt x="28649" y="-1044"/>
                  <a:pt x="10658" y="57429"/>
                  <a:pt x="22035" y="80977"/>
                </a:cubicBezTo>
                <a:cubicBezTo>
                  <a:pt x="33412" y="104525"/>
                  <a:pt x="85799" y="134158"/>
                  <a:pt x="93472" y="141302"/>
                </a:cubicBezTo>
                <a:cubicBezTo>
                  <a:pt x="101145" y="148446"/>
                  <a:pt x="83418" y="132835"/>
                  <a:pt x="68072" y="123839"/>
                </a:cubicBezTo>
                <a:cubicBezTo>
                  <a:pt x="52726" y="114843"/>
                  <a:pt x="9334" y="104789"/>
                  <a:pt x="1397" y="87327"/>
                </a:cubicBezTo>
                <a:cubicBezTo>
                  <a:pt x="-6540" y="69865"/>
                  <a:pt x="21771" y="1072"/>
                  <a:pt x="25210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E1C8FF7-575F-4E69-983D-B7DE8C81B0AA}"/>
              </a:ext>
            </a:extLst>
          </p:cNvPr>
          <p:cNvSpPr/>
          <p:nvPr/>
        </p:nvSpPr>
        <p:spPr>
          <a:xfrm>
            <a:off x="4386090" y="2777031"/>
            <a:ext cx="63418" cy="273429"/>
          </a:xfrm>
          <a:custGeom>
            <a:avLst/>
            <a:gdLst>
              <a:gd name="connsiteX0" fmla="*/ 20810 w 63418"/>
              <a:gd name="connsiteY0" fmla="*/ 1094 h 273429"/>
              <a:gd name="connsiteX1" fmla="*/ 44623 w 63418"/>
              <a:gd name="connsiteY1" fmla="*/ 163019 h 273429"/>
              <a:gd name="connsiteX2" fmla="*/ 173 w 63418"/>
              <a:gd name="connsiteY2" fmla="*/ 272557 h 273429"/>
              <a:gd name="connsiteX3" fmla="*/ 30335 w 63418"/>
              <a:gd name="connsiteY3" fmla="*/ 209057 h 273429"/>
              <a:gd name="connsiteX4" fmla="*/ 58910 w 63418"/>
              <a:gd name="connsiteY4" fmla="*/ 113807 h 273429"/>
              <a:gd name="connsiteX5" fmla="*/ 58910 w 63418"/>
              <a:gd name="connsiteY5" fmla="*/ 93169 h 273429"/>
              <a:gd name="connsiteX6" fmla="*/ 20810 w 63418"/>
              <a:gd name="connsiteY6" fmla="*/ 1094 h 27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18" h="273429">
                <a:moveTo>
                  <a:pt x="20810" y="1094"/>
                </a:moveTo>
                <a:cubicBezTo>
                  <a:pt x="18429" y="12736"/>
                  <a:pt x="48063" y="117775"/>
                  <a:pt x="44623" y="163019"/>
                </a:cubicBezTo>
                <a:cubicBezTo>
                  <a:pt x="41184" y="208263"/>
                  <a:pt x="2554" y="264884"/>
                  <a:pt x="173" y="272557"/>
                </a:cubicBezTo>
                <a:cubicBezTo>
                  <a:pt x="-2208" y="280230"/>
                  <a:pt x="20545" y="235515"/>
                  <a:pt x="30335" y="209057"/>
                </a:cubicBezTo>
                <a:cubicBezTo>
                  <a:pt x="40125" y="182599"/>
                  <a:pt x="54148" y="133122"/>
                  <a:pt x="58910" y="113807"/>
                </a:cubicBezTo>
                <a:cubicBezTo>
                  <a:pt x="63672" y="94492"/>
                  <a:pt x="66054" y="112219"/>
                  <a:pt x="58910" y="93169"/>
                </a:cubicBezTo>
                <a:cubicBezTo>
                  <a:pt x="51766" y="74119"/>
                  <a:pt x="23191" y="-10548"/>
                  <a:pt x="20810" y="1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4B8B307B-1848-4072-A588-167E9BB11E66}"/>
              </a:ext>
            </a:extLst>
          </p:cNvPr>
          <p:cNvSpPr/>
          <p:nvPr/>
        </p:nvSpPr>
        <p:spPr>
          <a:xfrm>
            <a:off x="4358373" y="3082898"/>
            <a:ext cx="117275" cy="494288"/>
          </a:xfrm>
          <a:custGeom>
            <a:avLst/>
            <a:gdLst>
              <a:gd name="connsiteX0" fmla="*/ 116790 w 117275"/>
              <a:gd name="connsiteY0" fmla="*/ 27 h 494288"/>
              <a:gd name="connsiteX1" fmla="*/ 85040 w 117275"/>
              <a:gd name="connsiteY1" fmla="*/ 201640 h 494288"/>
              <a:gd name="connsiteX2" fmla="*/ 89802 w 117275"/>
              <a:gd name="connsiteY2" fmla="*/ 309590 h 494288"/>
              <a:gd name="connsiteX3" fmla="*/ 8840 w 117275"/>
              <a:gd name="connsiteY3" fmla="*/ 379440 h 494288"/>
              <a:gd name="connsiteX4" fmla="*/ 2490 w 117275"/>
              <a:gd name="connsiteY4" fmla="*/ 493740 h 494288"/>
              <a:gd name="connsiteX5" fmla="*/ 12015 w 117275"/>
              <a:gd name="connsiteY5" fmla="*/ 417540 h 494288"/>
              <a:gd name="connsiteX6" fmla="*/ 70752 w 117275"/>
              <a:gd name="connsiteY6" fmla="*/ 300065 h 494288"/>
              <a:gd name="connsiteX7" fmla="*/ 102502 w 117275"/>
              <a:gd name="connsiteY7" fmla="*/ 215927 h 494288"/>
              <a:gd name="connsiteX8" fmla="*/ 116790 w 117275"/>
              <a:gd name="connsiteY8" fmla="*/ 27 h 49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75" h="494288">
                <a:moveTo>
                  <a:pt x="116790" y="27"/>
                </a:moveTo>
                <a:cubicBezTo>
                  <a:pt x="113880" y="-2354"/>
                  <a:pt x="89538" y="150046"/>
                  <a:pt x="85040" y="201640"/>
                </a:cubicBezTo>
                <a:cubicBezTo>
                  <a:pt x="80542" y="253234"/>
                  <a:pt x="102502" y="279957"/>
                  <a:pt x="89802" y="309590"/>
                </a:cubicBezTo>
                <a:cubicBezTo>
                  <a:pt x="77102" y="339223"/>
                  <a:pt x="23392" y="348748"/>
                  <a:pt x="8840" y="379440"/>
                </a:cubicBezTo>
                <a:cubicBezTo>
                  <a:pt x="-5712" y="410132"/>
                  <a:pt x="1961" y="487390"/>
                  <a:pt x="2490" y="493740"/>
                </a:cubicBezTo>
                <a:cubicBezTo>
                  <a:pt x="3019" y="500090"/>
                  <a:pt x="638" y="449819"/>
                  <a:pt x="12015" y="417540"/>
                </a:cubicBezTo>
                <a:cubicBezTo>
                  <a:pt x="23392" y="385261"/>
                  <a:pt x="55671" y="333667"/>
                  <a:pt x="70752" y="300065"/>
                </a:cubicBezTo>
                <a:cubicBezTo>
                  <a:pt x="85833" y="266463"/>
                  <a:pt x="96152" y="265933"/>
                  <a:pt x="102502" y="215927"/>
                </a:cubicBezTo>
                <a:cubicBezTo>
                  <a:pt x="108852" y="165921"/>
                  <a:pt x="119700" y="2408"/>
                  <a:pt x="116790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1CDC0F61-968D-4251-86F1-89FC75ACA608}"/>
              </a:ext>
            </a:extLst>
          </p:cNvPr>
          <p:cNvSpPr/>
          <p:nvPr/>
        </p:nvSpPr>
        <p:spPr>
          <a:xfrm>
            <a:off x="4520235" y="2772985"/>
            <a:ext cx="188679" cy="800215"/>
          </a:xfrm>
          <a:custGeom>
            <a:avLst/>
            <a:gdLst>
              <a:gd name="connsiteX0" fmla="*/ 72403 w 188679"/>
              <a:gd name="connsiteY0" fmla="*/ 378 h 800215"/>
              <a:gd name="connsiteX1" fmla="*/ 23190 w 188679"/>
              <a:gd name="connsiteY1" fmla="*/ 209928 h 800215"/>
              <a:gd name="connsiteX2" fmla="*/ 7315 w 188679"/>
              <a:gd name="connsiteY2" fmla="*/ 398840 h 800215"/>
              <a:gd name="connsiteX3" fmla="*/ 10490 w 188679"/>
              <a:gd name="connsiteY3" fmla="*/ 379790 h 800215"/>
              <a:gd name="connsiteX4" fmla="*/ 29540 w 188679"/>
              <a:gd name="connsiteY4" fmla="*/ 495678 h 800215"/>
              <a:gd name="connsiteX5" fmla="*/ 15253 w 188679"/>
              <a:gd name="connsiteY5" fmla="*/ 552828 h 800215"/>
              <a:gd name="connsiteX6" fmla="*/ 59703 w 188679"/>
              <a:gd name="connsiteY6" fmla="*/ 665540 h 800215"/>
              <a:gd name="connsiteX7" fmla="*/ 185115 w 188679"/>
              <a:gd name="connsiteY7" fmla="*/ 797303 h 800215"/>
              <a:gd name="connsiteX8" fmla="*/ 142253 w 188679"/>
              <a:gd name="connsiteY8" fmla="*/ 748090 h 800215"/>
              <a:gd name="connsiteX9" fmla="*/ 16840 w 188679"/>
              <a:gd name="connsiteY9" fmla="*/ 648078 h 800215"/>
              <a:gd name="connsiteX10" fmla="*/ 965 w 188679"/>
              <a:gd name="connsiteY10" fmla="*/ 492503 h 800215"/>
              <a:gd name="connsiteX11" fmla="*/ 13665 w 188679"/>
              <a:gd name="connsiteY11" fmla="*/ 209928 h 800215"/>
              <a:gd name="connsiteX12" fmla="*/ 13665 w 188679"/>
              <a:gd name="connsiteY12" fmla="*/ 159128 h 800215"/>
              <a:gd name="connsiteX13" fmla="*/ 72403 w 188679"/>
              <a:gd name="connsiteY13" fmla="*/ 378 h 80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8679" h="800215">
                <a:moveTo>
                  <a:pt x="72403" y="378"/>
                </a:moveTo>
                <a:cubicBezTo>
                  <a:pt x="73990" y="8845"/>
                  <a:pt x="34038" y="143518"/>
                  <a:pt x="23190" y="209928"/>
                </a:cubicBezTo>
                <a:cubicBezTo>
                  <a:pt x="12342" y="276338"/>
                  <a:pt x="9432" y="370530"/>
                  <a:pt x="7315" y="398840"/>
                </a:cubicBezTo>
                <a:cubicBezTo>
                  <a:pt x="5198" y="427150"/>
                  <a:pt x="6786" y="363650"/>
                  <a:pt x="10490" y="379790"/>
                </a:cubicBezTo>
                <a:cubicBezTo>
                  <a:pt x="14194" y="395930"/>
                  <a:pt x="28746" y="466838"/>
                  <a:pt x="29540" y="495678"/>
                </a:cubicBezTo>
                <a:cubicBezTo>
                  <a:pt x="30334" y="524518"/>
                  <a:pt x="10226" y="524518"/>
                  <a:pt x="15253" y="552828"/>
                </a:cubicBezTo>
                <a:cubicBezTo>
                  <a:pt x="20280" y="581138"/>
                  <a:pt x="31393" y="624794"/>
                  <a:pt x="59703" y="665540"/>
                </a:cubicBezTo>
                <a:cubicBezTo>
                  <a:pt x="88013" y="706286"/>
                  <a:pt x="171357" y="783545"/>
                  <a:pt x="185115" y="797303"/>
                </a:cubicBezTo>
                <a:cubicBezTo>
                  <a:pt x="198873" y="811061"/>
                  <a:pt x="170299" y="772961"/>
                  <a:pt x="142253" y="748090"/>
                </a:cubicBezTo>
                <a:cubicBezTo>
                  <a:pt x="114207" y="723219"/>
                  <a:pt x="40388" y="690676"/>
                  <a:pt x="16840" y="648078"/>
                </a:cubicBezTo>
                <a:cubicBezTo>
                  <a:pt x="-6708" y="605480"/>
                  <a:pt x="1494" y="565528"/>
                  <a:pt x="965" y="492503"/>
                </a:cubicBezTo>
                <a:cubicBezTo>
                  <a:pt x="436" y="419478"/>
                  <a:pt x="11548" y="265490"/>
                  <a:pt x="13665" y="209928"/>
                </a:cubicBezTo>
                <a:cubicBezTo>
                  <a:pt x="15782" y="154366"/>
                  <a:pt x="2817" y="190084"/>
                  <a:pt x="13665" y="159128"/>
                </a:cubicBezTo>
                <a:cubicBezTo>
                  <a:pt x="24513" y="128172"/>
                  <a:pt x="70816" y="-8089"/>
                  <a:pt x="72403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B8B5402-83D4-474E-B8F9-CD3D5C198562}"/>
              </a:ext>
            </a:extLst>
          </p:cNvPr>
          <p:cNvSpPr/>
          <p:nvPr/>
        </p:nvSpPr>
        <p:spPr>
          <a:xfrm>
            <a:off x="4258252" y="3349678"/>
            <a:ext cx="155918" cy="347691"/>
          </a:xfrm>
          <a:custGeom>
            <a:avLst/>
            <a:gdLst>
              <a:gd name="connsiteX0" fmla="*/ 88323 w 155918"/>
              <a:gd name="connsiteY0" fmla="*/ 1535 h 347691"/>
              <a:gd name="connsiteX1" fmla="*/ 8948 w 155918"/>
              <a:gd name="connsiteY1" fmla="*/ 107897 h 347691"/>
              <a:gd name="connsiteX2" fmla="*/ 7361 w 155918"/>
              <a:gd name="connsiteY2" fmla="*/ 165047 h 347691"/>
              <a:gd name="connsiteX3" fmla="*/ 58161 w 155918"/>
              <a:gd name="connsiteY3" fmla="*/ 290460 h 347691"/>
              <a:gd name="connsiteX4" fmla="*/ 58161 w 155918"/>
              <a:gd name="connsiteY4" fmla="*/ 285697 h 347691"/>
              <a:gd name="connsiteX5" fmla="*/ 105786 w 155918"/>
              <a:gd name="connsiteY5" fmla="*/ 339672 h 347691"/>
              <a:gd name="connsiteX6" fmla="*/ 108961 w 155918"/>
              <a:gd name="connsiteY6" fmla="*/ 325385 h 347691"/>
              <a:gd name="connsiteX7" fmla="*/ 154998 w 155918"/>
              <a:gd name="connsiteY7" fmla="*/ 346022 h 347691"/>
              <a:gd name="connsiteX8" fmla="*/ 61336 w 155918"/>
              <a:gd name="connsiteY8" fmla="*/ 272997 h 347691"/>
              <a:gd name="connsiteX9" fmla="*/ 29586 w 155918"/>
              <a:gd name="connsiteY9" fmla="*/ 130122 h 347691"/>
              <a:gd name="connsiteX10" fmla="*/ 29586 w 155918"/>
              <a:gd name="connsiteY10" fmla="*/ 112660 h 347691"/>
              <a:gd name="connsiteX11" fmla="*/ 26411 w 155918"/>
              <a:gd name="connsiteY11" fmla="*/ 47572 h 347691"/>
              <a:gd name="connsiteX12" fmla="*/ 88323 w 155918"/>
              <a:gd name="connsiteY12" fmla="*/ 1535 h 34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918" h="347691">
                <a:moveTo>
                  <a:pt x="88323" y="1535"/>
                </a:moveTo>
                <a:cubicBezTo>
                  <a:pt x="85413" y="11589"/>
                  <a:pt x="22442" y="80645"/>
                  <a:pt x="8948" y="107897"/>
                </a:cubicBezTo>
                <a:cubicBezTo>
                  <a:pt x="-4546" y="135149"/>
                  <a:pt x="-841" y="134620"/>
                  <a:pt x="7361" y="165047"/>
                </a:cubicBezTo>
                <a:cubicBezTo>
                  <a:pt x="15563" y="195474"/>
                  <a:pt x="49694" y="270352"/>
                  <a:pt x="58161" y="290460"/>
                </a:cubicBezTo>
                <a:cubicBezTo>
                  <a:pt x="66628" y="310568"/>
                  <a:pt x="50224" y="277495"/>
                  <a:pt x="58161" y="285697"/>
                </a:cubicBezTo>
                <a:cubicBezTo>
                  <a:pt x="66098" y="293899"/>
                  <a:pt x="97319" y="333057"/>
                  <a:pt x="105786" y="339672"/>
                </a:cubicBezTo>
                <a:cubicBezTo>
                  <a:pt x="114253" y="346287"/>
                  <a:pt x="100759" y="324327"/>
                  <a:pt x="108961" y="325385"/>
                </a:cubicBezTo>
                <a:cubicBezTo>
                  <a:pt x="117163" y="326443"/>
                  <a:pt x="162935" y="354753"/>
                  <a:pt x="154998" y="346022"/>
                </a:cubicBezTo>
                <a:cubicBezTo>
                  <a:pt x="147061" y="337291"/>
                  <a:pt x="82238" y="308980"/>
                  <a:pt x="61336" y="272997"/>
                </a:cubicBezTo>
                <a:cubicBezTo>
                  <a:pt x="40434" y="237014"/>
                  <a:pt x="34878" y="156845"/>
                  <a:pt x="29586" y="130122"/>
                </a:cubicBezTo>
                <a:cubicBezTo>
                  <a:pt x="24294" y="103399"/>
                  <a:pt x="30115" y="126418"/>
                  <a:pt x="29586" y="112660"/>
                </a:cubicBezTo>
                <a:cubicBezTo>
                  <a:pt x="29057" y="98902"/>
                  <a:pt x="17944" y="61595"/>
                  <a:pt x="26411" y="47572"/>
                </a:cubicBezTo>
                <a:cubicBezTo>
                  <a:pt x="34878" y="33549"/>
                  <a:pt x="91233" y="-8519"/>
                  <a:pt x="88323" y="1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F9FB06DB-C633-44A2-A482-ABD06B0F83C4}"/>
              </a:ext>
            </a:extLst>
          </p:cNvPr>
          <p:cNvSpPr/>
          <p:nvPr/>
        </p:nvSpPr>
        <p:spPr>
          <a:xfrm>
            <a:off x="4511226" y="3503990"/>
            <a:ext cx="206165" cy="212365"/>
          </a:xfrm>
          <a:custGeom>
            <a:avLst/>
            <a:gdLst>
              <a:gd name="connsiteX0" fmla="*/ 11562 w 206165"/>
              <a:gd name="connsiteY0" fmla="*/ 1210 h 212365"/>
              <a:gd name="connsiteX1" fmla="*/ 9974 w 206165"/>
              <a:gd name="connsiteY1" fmla="*/ 145673 h 212365"/>
              <a:gd name="connsiteX2" fmla="*/ 14737 w 206165"/>
              <a:gd name="connsiteY2" fmla="*/ 147260 h 212365"/>
              <a:gd name="connsiteX3" fmla="*/ 113162 w 206165"/>
              <a:gd name="connsiteY3" fmla="*/ 177423 h 212365"/>
              <a:gd name="connsiteX4" fmla="*/ 205237 w 206165"/>
              <a:gd name="connsiteY4" fmla="*/ 212348 h 212365"/>
              <a:gd name="connsiteX5" fmla="*/ 54424 w 206165"/>
              <a:gd name="connsiteY5" fmla="*/ 182185 h 212365"/>
              <a:gd name="connsiteX6" fmla="*/ 9974 w 206165"/>
              <a:gd name="connsiteY6" fmla="*/ 186948 h 212365"/>
              <a:gd name="connsiteX7" fmla="*/ 2037 w 206165"/>
              <a:gd name="connsiteY7" fmla="*/ 131385 h 212365"/>
              <a:gd name="connsiteX8" fmla="*/ 38549 w 206165"/>
              <a:gd name="connsiteY8" fmla="*/ 78998 h 212365"/>
              <a:gd name="connsiteX9" fmla="*/ 11562 w 206165"/>
              <a:gd name="connsiteY9" fmla="*/ 1210 h 21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165" h="212365">
                <a:moveTo>
                  <a:pt x="11562" y="1210"/>
                </a:moveTo>
                <a:cubicBezTo>
                  <a:pt x="6800" y="12322"/>
                  <a:pt x="9445" y="121331"/>
                  <a:pt x="9974" y="145673"/>
                </a:cubicBezTo>
                <a:cubicBezTo>
                  <a:pt x="10503" y="170015"/>
                  <a:pt x="14737" y="147260"/>
                  <a:pt x="14737" y="147260"/>
                </a:cubicBezTo>
                <a:cubicBezTo>
                  <a:pt x="31935" y="152552"/>
                  <a:pt x="81412" y="166575"/>
                  <a:pt x="113162" y="177423"/>
                </a:cubicBezTo>
                <a:cubicBezTo>
                  <a:pt x="144912" y="188271"/>
                  <a:pt x="215027" y="211554"/>
                  <a:pt x="205237" y="212348"/>
                </a:cubicBezTo>
                <a:cubicBezTo>
                  <a:pt x="195447" y="213142"/>
                  <a:pt x="86968" y="186418"/>
                  <a:pt x="54424" y="182185"/>
                </a:cubicBezTo>
                <a:cubicBezTo>
                  <a:pt x="21880" y="177952"/>
                  <a:pt x="18705" y="195415"/>
                  <a:pt x="9974" y="186948"/>
                </a:cubicBezTo>
                <a:cubicBezTo>
                  <a:pt x="1243" y="178481"/>
                  <a:pt x="-2726" y="149377"/>
                  <a:pt x="2037" y="131385"/>
                </a:cubicBezTo>
                <a:cubicBezTo>
                  <a:pt x="6799" y="113393"/>
                  <a:pt x="38020" y="99371"/>
                  <a:pt x="38549" y="78998"/>
                </a:cubicBezTo>
                <a:cubicBezTo>
                  <a:pt x="39078" y="58625"/>
                  <a:pt x="16324" y="-9902"/>
                  <a:pt x="11562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A05C1DE-5129-42DF-B42A-9F3A583CF60A}"/>
              </a:ext>
            </a:extLst>
          </p:cNvPr>
          <p:cNvSpPr/>
          <p:nvPr/>
        </p:nvSpPr>
        <p:spPr>
          <a:xfrm>
            <a:off x="4873615" y="3508172"/>
            <a:ext cx="96927" cy="263968"/>
          </a:xfrm>
          <a:custGeom>
            <a:avLst/>
            <a:gdLst>
              <a:gd name="connsiteX0" fmla="*/ 17473 w 96927"/>
              <a:gd name="connsiteY0" fmla="*/ 203 h 263968"/>
              <a:gd name="connsiteX1" fmla="*/ 96848 w 96927"/>
              <a:gd name="connsiteY1" fmla="*/ 112916 h 263968"/>
              <a:gd name="connsiteX2" fmla="*/ 10 w 96927"/>
              <a:gd name="connsiteY2" fmla="*/ 262141 h 263968"/>
              <a:gd name="connsiteX3" fmla="*/ 90498 w 96927"/>
              <a:gd name="connsiteY3" fmla="*/ 189116 h 263968"/>
              <a:gd name="connsiteX4" fmla="*/ 73035 w 96927"/>
              <a:gd name="connsiteY4" fmla="*/ 87516 h 263968"/>
              <a:gd name="connsiteX5" fmla="*/ 17473 w 96927"/>
              <a:gd name="connsiteY5" fmla="*/ 203 h 26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27" h="263968">
                <a:moveTo>
                  <a:pt x="17473" y="203"/>
                </a:moveTo>
                <a:cubicBezTo>
                  <a:pt x="21442" y="4436"/>
                  <a:pt x="99759" y="69260"/>
                  <a:pt x="96848" y="112916"/>
                </a:cubicBezTo>
                <a:cubicBezTo>
                  <a:pt x="93938" y="156572"/>
                  <a:pt x="1068" y="249441"/>
                  <a:pt x="10" y="262141"/>
                </a:cubicBezTo>
                <a:cubicBezTo>
                  <a:pt x="-1048" y="274841"/>
                  <a:pt x="78327" y="218220"/>
                  <a:pt x="90498" y="189116"/>
                </a:cubicBezTo>
                <a:cubicBezTo>
                  <a:pt x="102669" y="160012"/>
                  <a:pt x="82295" y="116091"/>
                  <a:pt x="73035" y="87516"/>
                </a:cubicBezTo>
                <a:cubicBezTo>
                  <a:pt x="63775" y="58941"/>
                  <a:pt x="13504" y="-4030"/>
                  <a:pt x="17473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DDA6AAF5-27D3-4D22-891C-B0542BAF914A}"/>
              </a:ext>
            </a:extLst>
          </p:cNvPr>
          <p:cNvSpPr/>
          <p:nvPr/>
        </p:nvSpPr>
        <p:spPr>
          <a:xfrm>
            <a:off x="4112507" y="3516164"/>
            <a:ext cx="112004" cy="268280"/>
          </a:xfrm>
          <a:custGeom>
            <a:avLst/>
            <a:gdLst>
              <a:gd name="connsiteX0" fmla="*/ 111831 w 112004"/>
              <a:gd name="connsiteY0" fmla="*/ 149 h 268280"/>
              <a:gd name="connsiteX1" fmla="*/ 30868 w 112004"/>
              <a:gd name="connsiteY1" fmla="*/ 116036 h 268280"/>
              <a:gd name="connsiteX2" fmla="*/ 48331 w 112004"/>
              <a:gd name="connsiteY2" fmla="*/ 163661 h 268280"/>
              <a:gd name="connsiteX3" fmla="*/ 89606 w 112004"/>
              <a:gd name="connsiteY3" fmla="*/ 266849 h 268280"/>
              <a:gd name="connsiteX4" fmla="*/ 54681 w 112004"/>
              <a:gd name="connsiteY4" fmla="*/ 217636 h 268280"/>
              <a:gd name="connsiteX5" fmla="*/ 11818 w 112004"/>
              <a:gd name="connsiteY5" fmla="*/ 130324 h 268280"/>
              <a:gd name="connsiteX6" fmla="*/ 5468 w 112004"/>
              <a:gd name="connsiteY6" fmla="*/ 92224 h 268280"/>
              <a:gd name="connsiteX7" fmla="*/ 111831 w 112004"/>
              <a:gd name="connsiteY7" fmla="*/ 149 h 26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004" h="268280">
                <a:moveTo>
                  <a:pt x="111831" y="149"/>
                </a:moveTo>
                <a:cubicBezTo>
                  <a:pt x="116064" y="4118"/>
                  <a:pt x="41451" y="88784"/>
                  <a:pt x="30868" y="116036"/>
                </a:cubicBezTo>
                <a:cubicBezTo>
                  <a:pt x="20285" y="143288"/>
                  <a:pt x="38541" y="138526"/>
                  <a:pt x="48331" y="163661"/>
                </a:cubicBezTo>
                <a:cubicBezTo>
                  <a:pt x="58121" y="188797"/>
                  <a:pt x="88548" y="257853"/>
                  <a:pt x="89606" y="266849"/>
                </a:cubicBezTo>
                <a:cubicBezTo>
                  <a:pt x="90664" y="275845"/>
                  <a:pt x="67646" y="240390"/>
                  <a:pt x="54681" y="217636"/>
                </a:cubicBezTo>
                <a:cubicBezTo>
                  <a:pt x="41716" y="194882"/>
                  <a:pt x="20020" y="151226"/>
                  <a:pt x="11818" y="130324"/>
                </a:cubicBezTo>
                <a:cubicBezTo>
                  <a:pt x="3616" y="109422"/>
                  <a:pt x="-6438" y="111803"/>
                  <a:pt x="5468" y="92224"/>
                </a:cubicBezTo>
                <a:cubicBezTo>
                  <a:pt x="17374" y="72645"/>
                  <a:pt x="107598" y="-3820"/>
                  <a:pt x="111831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B6D54A55-4028-4827-A8B0-F09447394D80}"/>
              </a:ext>
            </a:extLst>
          </p:cNvPr>
          <p:cNvSpPr/>
          <p:nvPr/>
        </p:nvSpPr>
        <p:spPr>
          <a:xfrm>
            <a:off x="4219051" y="3463314"/>
            <a:ext cx="59265" cy="264899"/>
          </a:xfrm>
          <a:custGeom>
            <a:avLst/>
            <a:gdLst>
              <a:gd name="connsiteX0" fmla="*/ 524 w 59265"/>
              <a:gd name="connsiteY0" fmla="*/ 611 h 264899"/>
              <a:gd name="connsiteX1" fmla="*/ 59262 w 59265"/>
              <a:gd name="connsiteY1" fmla="*/ 176824 h 264899"/>
              <a:gd name="connsiteX2" fmla="*/ 3699 w 59265"/>
              <a:gd name="connsiteY2" fmla="*/ 264136 h 264899"/>
              <a:gd name="connsiteX3" fmla="*/ 40212 w 59265"/>
              <a:gd name="connsiteY3" fmla="*/ 216511 h 264899"/>
              <a:gd name="connsiteX4" fmla="*/ 40212 w 59265"/>
              <a:gd name="connsiteY4" fmla="*/ 167299 h 264899"/>
              <a:gd name="connsiteX5" fmla="*/ 30687 w 59265"/>
              <a:gd name="connsiteY5" fmla="*/ 121261 h 264899"/>
              <a:gd name="connsiteX6" fmla="*/ 524 w 59265"/>
              <a:gd name="connsiteY6" fmla="*/ 611 h 26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65" h="264899">
                <a:moveTo>
                  <a:pt x="524" y="611"/>
                </a:moveTo>
                <a:cubicBezTo>
                  <a:pt x="5287" y="9872"/>
                  <a:pt x="58733" y="132903"/>
                  <a:pt x="59262" y="176824"/>
                </a:cubicBezTo>
                <a:cubicBezTo>
                  <a:pt x="59791" y="220745"/>
                  <a:pt x="6874" y="257521"/>
                  <a:pt x="3699" y="264136"/>
                </a:cubicBezTo>
                <a:cubicBezTo>
                  <a:pt x="524" y="270751"/>
                  <a:pt x="34127" y="232651"/>
                  <a:pt x="40212" y="216511"/>
                </a:cubicBezTo>
                <a:cubicBezTo>
                  <a:pt x="46298" y="200372"/>
                  <a:pt x="41800" y="183174"/>
                  <a:pt x="40212" y="167299"/>
                </a:cubicBezTo>
                <a:cubicBezTo>
                  <a:pt x="38625" y="151424"/>
                  <a:pt x="36508" y="152747"/>
                  <a:pt x="30687" y="121261"/>
                </a:cubicBezTo>
                <a:cubicBezTo>
                  <a:pt x="24866" y="89776"/>
                  <a:pt x="-4239" y="-8650"/>
                  <a:pt x="524" y="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9227309-69DA-4BB1-8F24-0F3AB4E30323}"/>
              </a:ext>
            </a:extLst>
          </p:cNvPr>
          <p:cNvSpPr/>
          <p:nvPr/>
        </p:nvSpPr>
        <p:spPr>
          <a:xfrm>
            <a:off x="4543404" y="3727435"/>
            <a:ext cx="289076" cy="104887"/>
          </a:xfrm>
          <a:custGeom>
            <a:avLst/>
            <a:gdLst>
              <a:gd name="connsiteX0" fmla="*/ 1609 w 289076"/>
              <a:gd name="connsiteY0" fmla="*/ 104790 h 104887"/>
              <a:gd name="connsiteX1" fmla="*/ 179409 w 289076"/>
              <a:gd name="connsiteY1" fmla="*/ 22240 h 104887"/>
              <a:gd name="connsiteX2" fmla="*/ 288946 w 289076"/>
              <a:gd name="connsiteY2" fmla="*/ 33353 h 104887"/>
              <a:gd name="connsiteX3" fmla="*/ 158771 w 289076"/>
              <a:gd name="connsiteY3" fmla="*/ 15 h 104887"/>
              <a:gd name="connsiteX4" fmla="*/ 93684 w 289076"/>
              <a:gd name="connsiteY4" fmla="*/ 38115 h 104887"/>
              <a:gd name="connsiteX5" fmla="*/ 1609 w 289076"/>
              <a:gd name="connsiteY5" fmla="*/ 104790 h 10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76" h="104887">
                <a:moveTo>
                  <a:pt x="1609" y="104790"/>
                </a:moveTo>
                <a:cubicBezTo>
                  <a:pt x="15896" y="102144"/>
                  <a:pt x="131520" y="34146"/>
                  <a:pt x="179409" y="22240"/>
                </a:cubicBezTo>
                <a:cubicBezTo>
                  <a:pt x="227299" y="10334"/>
                  <a:pt x="292386" y="37057"/>
                  <a:pt x="288946" y="33353"/>
                </a:cubicBezTo>
                <a:cubicBezTo>
                  <a:pt x="285506" y="29649"/>
                  <a:pt x="191315" y="-779"/>
                  <a:pt x="158771" y="15"/>
                </a:cubicBezTo>
                <a:cubicBezTo>
                  <a:pt x="126227" y="809"/>
                  <a:pt x="115115" y="20652"/>
                  <a:pt x="93684" y="38115"/>
                </a:cubicBezTo>
                <a:cubicBezTo>
                  <a:pt x="72253" y="55578"/>
                  <a:pt x="-12678" y="107436"/>
                  <a:pt x="1609" y="10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CDCD3BB-7005-426A-AC10-09BF595D98F5}"/>
              </a:ext>
            </a:extLst>
          </p:cNvPr>
          <p:cNvSpPr/>
          <p:nvPr/>
        </p:nvSpPr>
        <p:spPr>
          <a:xfrm>
            <a:off x="4230300" y="3748038"/>
            <a:ext cx="210355" cy="130228"/>
          </a:xfrm>
          <a:custGeom>
            <a:avLst/>
            <a:gdLst>
              <a:gd name="connsiteX0" fmla="*/ 209938 w 210355"/>
              <a:gd name="connsiteY0" fmla="*/ 130225 h 130228"/>
              <a:gd name="connsiteX1" fmla="*/ 119450 w 210355"/>
              <a:gd name="connsiteY1" fmla="*/ 55612 h 130228"/>
              <a:gd name="connsiteX2" fmla="*/ 25788 w 210355"/>
              <a:gd name="connsiteY2" fmla="*/ 23862 h 130228"/>
              <a:gd name="connsiteX3" fmla="*/ 388 w 210355"/>
              <a:gd name="connsiteY3" fmla="*/ 71487 h 130228"/>
              <a:gd name="connsiteX4" fmla="*/ 14675 w 210355"/>
              <a:gd name="connsiteY4" fmla="*/ 3225 h 130228"/>
              <a:gd name="connsiteX5" fmla="*/ 68650 w 210355"/>
              <a:gd name="connsiteY5" fmla="*/ 15925 h 130228"/>
              <a:gd name="connsiteX6" fmla="*/ 149613 w 210355"/>
              <a:gd name="connsiteY6" fmla="*/ 58787 h 130228"/>
              <a:gd name="connsiteX7" fmla="*/ 209938 w 210355"/>
              <a:gd name="connsiteY7" fmla="*/ 130225 h 13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355" h="130228">
                <a:moveTo>
                  <a:pt x="209938" y="130225"/>
                </a:moveTo>
                <a:cubicBezTo>
                  <a:pt x="204911" y="129696"/>
                  <a:pt x="150142" y="73339"/>
                  <a:pt x="119450" y="55612"/>
                </a:cubicBezTo>
                <a:cubicBezTo>
                  <a:pt x="88758" y="37885"/>
                  <a:pt x="45632" y="21216"/>
                  <a:pt x="25788" y="23862"/>
                </a:cubicBezTo>
                <a:cubicBezTo>
                  <a:pt x="5944" y="26508"/>
                  <a:pt x="2240" y="74926"/>
                  <a:pt x="388" y="71487"/>
                </a:cubicBezTo>
                <a:cubicBezTo>
                  <a:pt x="-1464" y="68048"/>
                  <a:pt x="3298" y="12485"/>
                  <a:pt x="14675" y="3225"/>
                </a:cubicBezTo>
                <a:cubicBezTo>
                  <a:pt x="26052" y="-6035"/>
                  <a:pt x="46160" y="6665"/>
                  <a:pt x="68650" y="15925"/>
                </a:cubicBezTo>
                <a:cubicBezTo>
                  <a:pt x="91140" y="25185"/>
                  <a:pt x="125801" y="41325"/>
                  <a:pt x="149613" y="58787"/>
                </a:cubicBezTo>
                <a:cubicBezTo>
                  <a:pt x="173425" y="76249"/>
                  <a:pt x="214965" y="130754"/>
                  <a:pt x="209938" y="130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F506305-F53B-4D46-926B-46A0782604F0}"/>
              </a:ext>
            </a:extLst>
          </p:cNvPr>
          <p:cNvSpPr/>
          <p:nvPr/>
        </p:nvSpPr>
        <p:spPr>
          <a:xfrm>
            <a:off x="4414614" y="3748088"/>
            <a:ext cx="231999" cy="121352"/>
          </a:xfrm>
          <a:custGeom>
            <a:avLst/>
            <a:gdLst>
              <a:gd name="connsiteX0" fmla="*/ 231999 w 231999"/>
              <a:gd name="connsiteY0" fmla="*/ 0 h 121352"/>
              <a:gd name="connsiteX1" fmla="*/ 78011 w 231999"/>
              <a:gd name="connsiteY1" fmla="*/ 100012 h 121352"/>
              <a:gd name="connsiteX2" fmla="*/ 224 w 231999"/>
              <a:gd name="connsiteY2" fmla="*/ 120650 h 121352"/>
              <a:gd name="connsiteX3" fmla="*/ 100236 w 231999"/>
              <a:gd name="connsiteY3" fmla="*/ 85725 h 121352"/>
              <a:gd name="connsiteX4" fmla="*/ 130399 w 231999"/>
              <a:gd name="connsiteY4" fmla="*/ 66675 h 121352"/>
              <a:gd name="connsiteX5" fmla="*/ 231999 w 231999"/>
              <a:gd name="connsiteY5" fmla="*/ 0 h 12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999" h="121352">
                <a:moveTo>
                  <a:pt x="231999" y="0"/>
                </a:moveTo>
                <a:cubicBezTo>
                  <a:pt x="174319" y="39952"/>
                  <a:pt x="116640" y="79904"/>
                  <a:pt x="78011" y="100012"/>
                </a:cubicBezTo>
                <a:cubicBezTo>
                  <a:pt x="39382" y="120120"/>
                  <a:pt x="-3480" y="123031"/>
                  <a:pt x="224" y="120650"/>
                </a:cubicBezTo>
                <a:cubicBezTo>
                  <a:pt x="3928" y="118269"/>
                  <a:pt x="78540" y="94721"/>
                  <a:pt x="100236" y="85725"/>
                </a:cubicBezTo>
                <a:cubicBezTo>
                  <a:pt x="121932" y="76729"/>
                  <a:pt x="130399" y="66675"/>
                  <a:pt x="130399" y="66675"/>
                </a:cubicBezTo>
                <a:lnTo>
                  <a:pt x="23199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07B505DC-C640-4AFD-8AA3-E4E8DCDAE120}"/>
              </a:ext>
            </a:extLst>
          </p:cNvPr>
          <p:cNvSpPr/>
          <p:nvPr/>
        </p:nvSpPr>
        <p:spPr>
          <a:xfrm>
            <a:off x="4448165" y="3925812"/>
            <a:ext cx="78256" cy="185705"/>
          </a:xfrm>
          <a:custGeom>
            <a:avLst/>
            <a:gdLst>
              <a:gd name="connsiteX0" fmla="*/ 46048 w 78256"/>
              <a:gd name="connsiteY0" fmla="*/ 76 h 185705"/>
              <a:gd name="connsiteX1" fmla="*/ 22235 w 78256"/>
              <a:gd name="connsiteY1" fmla="*/ 120726 h 185705"/>
              <a:gd name="connsiteX2" fmla="*/ 77798 w 78256"/>
              <a:gd name="connsiteY2" fmla="*/ 184226 h 185705"/>
              <a:gd name="connsiteX3" fmla="*/ 46048 w 78256"/>
              <a:gd name="connsiteY3" fmla="*/ 160413 h 185705"/>
              <a:gd name="connsiteX4" fmla="*/ 10 w 78256"/>
              <a:gd name="connsiteY4" fmla="*/ 103263 h 185705"/>
              <a:gd name="connsiteX5" fmla="*/ 46048 w 78256"/>
              <a:gd name="connsiteY5" fmla="*/ 76 h 18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256" h="185705">
                <a:moveTo>
                  <a:pt x="46048" y="76"/>
                </a:moveTo>
                <a:cubicBezTo>
                  <a:pt x="49752" y="2987"/>
                  <a:pt x="16943" y="90034"/>
                  <a:pt x="22235" y="120726"/>
                </a:cubicBezTo>
                <a:cubicBezTo>
                  <a:pt x="27527" y="151418"/>
                  <a:pt x="73829" y="177612"/>
                  <a:pt x="77798" y="184226"/>
                </a:cubicBezTo>
                <a:cubicBezTo>
                  <a:pt x="81767" y="190841"/>
                  <a:pt x="59013" y="173907"/>
                  <a:pt x="46048" y="160413"/>
                </a:cubicBezTo>
                <a:cubicBezTo>
                  <a:pt x="33083" y="146919"/>
                  <a:pt x="804" y="128398"/>
                  <a:pt x="10" y="103263"/>
                </a:cubicBezTo>
                <a:cubicBezTo>
                  <a:pt x="-784" y="78128"/>
                  <a:pt x="42344" y="-2835"/>
                  <a:pt x="46048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0B67F51F-90D5-4F4C-81E1-EB4259E6D2B1}"/>
              </a:ext>
            </a:extLst>
          </p:cNvPr>
          <p:cNvSpPr/>
          <p:nvPr/>
        </p:nvSpPr>
        <p:spPr>
          <a:xfrm>
            <a:off x="4529111" y="3895338"/>
            <a:ext cx="87860" cy="225813"/>
          </a:xfrm>
          <a:custGeom>
            <a:avLst/>
            <a:gdLst>
              <a:gd name="connsiteX0" fmla="*/ 38127 w 87860"/>
              <a:gd name="connsiteY0" fmla="*/ 387 h 225813"/>
              <a:gd name="connsiteX1" fmla="*/ 87339 w 87860"/>
              <a:gd name="connsiteY1" fmla="*/ 152787 h 225813"/>
              <a:gd name="connsiteX2" fmla="*/ 27 w 87860"/>
              <a:gd name="connsiteY2" fmla="*/ 225812 h 225813"/>
              <a:gd name="connsiteX3" fmla="*/ 77814 w 87860"/>
              <a:gd name="connsiteY3" fmla="*/ 151200 h 225813"/>
              <a:gd name="connsiteX4" fmla="*/ 76227 w 87860"/>
              <a:gd name="connsiteY4" fmla="*/ 109925 h 225813"/>
              <a:gd name="connsiteX5" fmla="*/ 38127 w 87860"/>
              <a:gd name="connsiteY5" fmla="*/ 387 h 22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860" h="225813">
                <a:moveTo>
                  <a:pt x="38127" y="387"/>
                </a:moveTo>
                <a:cubicBezTo>
                  <a:pt x="39979" y="7531"/>
                  <a:pt x="93689" y="115216"/>
                  <a:pt x="87339" y="152787"/>
                </a:cubicBezTo>
                <a:cubicBezTo>
                  <a:pt x="80989" y="190358"/>
                  <a:pt x="1614" y="226076"/>
                  <a:pt x="27" y="225812"/>
                </a:cubicBezTo>
                <a:cubicBezTo>
                  <a:pt x="-1560" y="225548"/>
                  <a:pt x="65114" y="170514"/>
                  <a:pt x="77814" y="151200"/>
                </a:cubicBezTo>
                <a:cubicBezTo>
                  <a:pt x="90514" y="131886"/>
                  <a:pt x="80725" y="132944"/>
                  <a:pt x="76227" y="109925"/>
                </a:cubicBezTo>
                <a:cubicBezTo>
                  <a:pt x="71729" y="86906"/>
                  <a:pt x="36275" y="-6757"/>
                  <a:pt x="38127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1935D185-9AA8-4B2C-B885-3B159EDCBD67}"/>
              </a:ext>
            </a:extLst>
          </p:cNvPr>
          <p:cNvSpPr/>
          <p:nvPr/>
        </p:nvSpPr>
        <p:spPr>
          <a:xfrm>
            <a:off x="4015128" y="4283167"/>
            <a:ext cx="404277" cy="156854"/>
          </a:xfrm>
          <a:custGeom>
            <a:avLst/>
            <a:gdLst>
              <a:gd name="connsiteX0" fmla="*/ 1247 w 404277"/>
              <a:gd name="connsiteY0" fmla="*/ 93571 h 156854"/>
              <a:gd name="connsiteX1" fmla="*/ 179047 w 404277"/>
              <a:gd name="connsiteY1" fmla="*/ 20546 h 156854"/>
              <a:gd name="connsiteX2" fmla="*/ 182222 w 404277"/>
              <a:gd name="connsiteY2" fmla="*/ 20546 h 156854"/>
              <a:gd name="connsiteX3" fmla="*/ 213972 w 404277"/>
              <a:gd name="connsiteY3" fmla="*/ 20546 h 156854"/>
              <a:gd name="connsiteX4" fmla="*/ 240960 w 404277"/>
              <a:gd name="connsiteY4" fmla="*/ 112621 h 156854"/>
              <a:gd name="connsiteX5" fmla="*/ 225085 w 404277"/>
              <a:gd name="connsiteY5" fmla="*/ 79283 h 156854"/>
              <a:gd name="connsiteX6" fmla="*/ 299697 w 404277"/>
              <a:gd name="connsiteY6" fmla="*/ 118971 h 156854"/>
              <a:gd name="connsiteX7" fmla="*/ 313985 w 404277"/>
              <a:gd name="connsiteY7" fmla="*/ 130083 h 156854"/>
              <a:gd name="connsiteX8" fmla="*/ 402885 w 404277"/>
              <a:gd name="connsiteY8" fmla="*/ 153896 h 156854"/>
              <a:gd name="connsiteX9" fmla="*/ 234610 w 404277"/>
              <a:gd name="connsiteY9" fmla="*/ 55471 h 156854"/>
              <a:gd name="connsiteX10" fmla="*/ 201272 w 404277"/>
              <a:gd name="connsiteY10" fmla="*/ 1496 h 156854"/>
              <a:gd name="connsiteX11" fmla="*/ 104435 w 404277"/>
              <a:gd name="connsiteY11" fmla="*/ 20546 h 156854"/>
              <a:gd name="connsiteX12" fmla="*/ 1247 w 404277"/>
              <a:gd name="connsiteY12" fmla="*/ 93571 h 15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277" h="156854">
                <a:moveTo>
                  <a:pt x="1247" y="93571"/>
                </a:moveTo>
                <a:cubicBezTo>
                  <a:pt x="13682" y="93571"/>
                  <a:pt x="148885" y="32717"/>
                  <a:pt x="179047" y="20546"/>
                </a:cubicBezTo>
                <a:cubicBezTo>
                  <a:pt x="209209" y="8375"/>
                  <a:pt x="182222" y="20546"/>
                  <a:pt x="182222" y="20546"/>
                </a:cubicBezTo>
                <a:cubicBezTo>
                  <a:pt x="188043" y="20546"/>
                  <a:pt x="204182" y="5200"/>
                  <a:pt x="213972" y="20546"/>
                </a:cubicBezTo>
                <a:cubicBezTo>
                  <a:pt x="223762" y="35892"/>
                  <a:pt x="239108" y="102832"/>
                  <a:pt x="240960" y="112621"/>
                </a:cubicBezTo>
                <a:cubicBezTo>
                  <a:pt x="242812" y="122410"/>
                  <a:pt x="215296" y="78225"/>
                  <a:pt x="225085" y="79283"/>
                </a:cubicBezTo>
                <a:cubicBezTo>
                  <a:pt x="234874" y="80341"/>
                  <a:pt x="284880" y="110504"/>
                  <a:pt x="299697" y="118971"/>
                </a:cubicBezTo>
                <a:cubicBezTo>
                  <a:pt x="314514" y="127438"/>
                  <a:pt x="296787" y="124262"/>
                  <a:pt x="313985" y="130083"/>
                </a:cubicBezTo>
                <a:cubicBezTo>
                  <a:pt x="331183" y="135904"/>
                  <a:pt x="416114" y="166331"/>
                  <a:pt x="402885" y="153896"/>
                </a:cubicBezTo>
                <a:cubicBezTo>
                  <a:pt x="389656" y="141461"/>
                  <a:pt x="268212" y="80871"/>
                  <a:pt x="234610" y="55471"/>
                </a:cubicBezTo>
                <a:cubicBezTo>
                  <a:pt x="201008" y="30071"/>
                  <a:pt x="222968" y="7317"/>
                  <a:pt x="201272" y="1496"/>
                </a:cubicBezTo>
                <a:cubicBezTo>
                  <a:pt x="179576" y="-4325"/>
                  <a:pt x="136185" y="7846"/>
                  <a:pt x="104435" y="20546"/>
                </a:cubicBezTo>
                <a:cubicBezTo>
                  <a:pt x="72685" y="33246"/>
                  <a:pt x="-11188" y="93571"/>
                  <a:pt x="1247" y="93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84730B1-856D-4076-9C80-2D028B833325}"/>
              </a:ext>
            </a:extLst>
          </p:cNvPr>
          <p:cNvSpPr/>
          <p:nvPr/>
        </p:nvSpPr>
        <p:spPr>
          <a:xfrm>
            <a:off x="4144345" y="4135028"/>
            <a:ext cx="470726" cy="148057"/>
          </a:xfrm>
          <a:custGeom>
            <a:avLst/>
            <a:gdLst>
              <a:gd name="connsiteX0" fmla="*/ 618 w 470726"/>
              <a:gd name="connsiteY0" fmla="*/ 148047 h 148057"/>
              <a:gd name="connsiteX1" fmla="*/ 108568 w 470726"/>
              <a:gd name="connsiteY1" fmla="*/ 59147 h 148057"/>
              <a:gd name="connsiteX2" fmla="*/ 49830 w 470726"/>
              <a:gd name="connsiteY2" fmla="*/ 79785 h 148057"/>
              <a:gd name="connsiteX3" fmla="*/ 199055 w 470726"/>
              <a:gd name="connsiteY3" fmla="*/ 35335 h 148057"/>
              <a:gd name="connsiteX4" fmla="*/ 254618 w 470726"/>
              <a:gd name="connsiteY4" fmla="*/ 33747 h 148057"/>
              <a:gd name="connsiteX5" fmla="*/ 365743 w 470726"/>
              <a:gd name="connsiteY5" fmla="*/ 11522 h 148057"/>
              <a:gd name="connsiteX6" fmla="*/ 416543 w 470726"/>
              <a:gd name="connsiteY6" fmla="*/ 38510 h 148057"/>
              <a:gd name="connsiteX7" fmla="*/ 470518 w 470726"/>
              <a:gd name="connsiteY7" fmla="*/ 57560 h 148057"/>
              <a:gd name="connsiteX8" fmla="*/ 395905 w 470726"/>
              <a:gd name="connsiteY8" fmla="*/ 36922 h 148057"/>
              <a:gd name="connsiteX9" fmla="*/ 310180 w 470726"/>
              <a:gd name="connsiteY9" fmla="*/ 410 h 148057"/>
              <a:gd name="connsiteX10" fmla="*/ 216518 w 470726"/>
              <a:gd name="connsiteY10" fmla="*/ 19460 h 148057"/>
              <a:gd name="connsiteX11" fmla="*/ 167305 w 470726"/>
              <a:gd name="connsiteY11" fmla="*/ 52797 h 148057"/>
              <a:gd name="connsiteX12" fmla="*/ 618 w 470726"/>
              <a:gd name="connsiteY12" fmla="*/ 148047 h 14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0726" h="148057">
                <a:moveTo>
                  <a:pt x="618" y="148047"/>
                </a:moveTo>
                <a:cubicBezTo>
                  <a:pt x="-9171" y="149105"/>
                  <a:pt x="100366" y="70524"/>
                  <a:pt x="108568" y="59147"/>
                </a:cubicBezTo>
                <a:cubicBezTo>
                  <a:pt x="116770" y="47770"/>
                  <a:pt x="34749" y="83754"/>
                  <a:pt x="49830" y="79785"/>
                </a:cubicBezTo>
                <a:cubicBezTo>
                  <a:pt x="64911" y="75816"/>
                  <a:pt x="164924" y="43008"/>
                  <a:pt x="199055" y="35335"/>
                </a:cubicBezTo>
                <a:cubicBezTo>
                  <a:pt x="233186" y="27662"/>
                  <a:pt x="226837" y="37716"/>
                  <a:pt x="254618" y="33747"/>
                </a:cubicBezTo>
                <a:cubicBezTo>
                  <a:pt x="282399" y="29778"/>
                  <a:pt x="338756" y="10728"/>
                  <a:pt x="365743" y="11522"/>
                </a:cubicBezTo>
                <a:cubicBezTo>
                  <a:pt x="392730" y="12316"/>
                  <a:pt x="399081" y="30837"/>
                  <a:pt x="416543" y="38510"/>
                </a:cubicBezTo>
                <a:cubicBezTo>
                  <a:pt x="434006" y="46183"/>
                  <a:pt x="473958" y="57825"/>
                  <a:pt x="470518" y="57560"/>
                </a:cubicBezTo>
                <a:cubicBezTo>
                  <a:pt x="467078" y="57295"/>
                  <a:pt x="422628" y="46447"/>
                  <a:pt x="395905" y="36922"/>
                </a:cubicBezTo>
                <a:cubicBezTo>
                  <a:pt x="369182" y="27397"/>
                  <a:pt x="340078" y="3320"/>
                  <a:pt x="310180" y="410"/>
                </a:cubicBezTo>
                <a:cubicBezTo>
                  <a:pt x="280282" y="-2500"/>
                  <a:pt x="240330" y="10729"/>
                  <a:pt x="216518" y="19460"/>
                </a:cubicBezTo>
                <a:cubicBezTo>
                  <a:pt x="192706" y="28191"/>
                  <a:pt x="200643" y="34276"/>
                  <a:pt x="167305" y="52797"/>
                </a:cubicBezTo>
                <a:cubicBezTo>
                  <a:pt x="133968" y="71318"/>
                  <a:pt x="10407" y="146989"/>
                  <a:pt x="618" y="148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17317B7-3F02-45D1-A430-93C5963D4F81}"/>
              </a:ext>
            </a:extLst>
          </p:cNvPr>
          <p:cNvSpPr/>
          <p:nvPr/>
        </p:nvSpPr>
        <p:spPr>
          <a:xfrm>
            <a:off x="4487794" y="4129053"/>
            <a:ext cx="673946" cy="205026"/>
          </a:xfrm>
          <a:custGeom>
            <a:avLst/>
            <a:gdLst>
              <a:gd name="connsiteX0" fmla="*/ 69 w 673946"/>
              <a:gd name="connsiteY0" fmla="*/ 42897 h 205026"/>
              <a:gd name="connsiteX1" fmla="*/ 171519 w 673946"/>
              <a:gd name="connsiteY1" fmla="*/ 33372 h 205026"/>
              <a:gd name="connsiteX2" fmla="*/ 174694 w 673946"/>
              <a:gd name="connsiteY2" fmla="*/ 33372 h 205026"/>
              <a:gd name="connsiteX3" fmla="*/ 246131 w 673946"/>
              <a:gd name="connsiteY3" fmla="*/ 17497 h 205026"/>
              <a:gd name="connsiteX4" fmla="*/ 235019 w 673946"/>
              <a:gd name="connsiteY4" fmla="*/ 22260 h 205026"/>
              <a:gd name="connsiteX5" fmla="*/ 374719 w 673946"/>
              <a:gd name="connsiteY5" fmla="*/ 63535 h 205026"/>
              <a:gd name="connsiteX6" fmla="*/ 363606 w 673946"/>
              <a:gd name="connsiteY6" fmla="*/ 54010 h 205026"/>
              <a:gd name="connsiteX7" fmla="*/ 485844 w 673946"/>
              <a:gd name="connsiteY7" fmla="*/ 80997 h 205026"/>
              <a:gd name="connsiteX8" fmla="*/ 487431 w 673946"/>
              <a:gd name="connsiteY8" fmla="*/ 107985 h 205026"/>
              <a:gd name="connsiteX9" fmla="*/ 539819 w 673946"/>
              <a:gd name="connsiteY9" fmla="*/ 139735 h 205026"/>
              <a:gd name="connsiteX10" fmla="*/ 554106 w 673946"/>
              <a:gd name="connsiteY10" fmla="*/ 154022 h 205026"/>
              <a:gd name="connsiteX11" fmla="*/ 673169 w 673946"/>
              <a:gd name="connsiteY11" fmla="*/ 204822 h 205026"/>
              <a:gd name="connsiteX12" fmla="*/ 598556 w 673946"/>
              <a:gd name="connsiteY12" fmla="*/ 168310 h 205026"/>
              <a:gd name="connsiteX13" fmla="*/ 463619 w 673946"/>
              <a:gd name="connsiteY13" fmla="*/ 84172 h 205026"/>
              <a:gd name="connsiteX14" fmla="*/ 315981 w 673946"/>
              <a:gd name="connsiteY14" fmla="*/ 20672 h 205026"/>
              <a:gd name="connsiteX15" fmla="*/ 306456 w 673946"/>
              <a:gd name="connsiteY15" fmla="*/ 25435 h 205026"/>
              <a:gd name="connsiteX16" fmla="*/ 152469 w 673946"/>
              <a:gd name="connsiteY16" fmla="*/ 35 h 205026"/>
              <a:gd name="connsiteX17" fmla="*/ 69 w 673946"/>
              <a:gd name="connsiteY17" fmla="*/ 42897 h 20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3946" h="205026">
                <a:moveTo>
                  <a:pt x="69" y="42897"/>
                </a:moveTo>
                <a:cubicBezTo>
                  <a:pt x="3244" y="48453"/>
                  <a:pt x="142415" y="34959"/>
                  <a:pt x="171519" y="33372"/>
                </a:cubicBezTo>
                <a:cubicBezTo>
                  <a:pt x="200623" y="31785"/>
                  <a:pt x="174694" y="33372"/>
                  <a:pt x="174694" y="33372"/>
                </a:cubicBezTo>
                <a:lnTo>
                  <a:pt x="246131" y="17497"/>
                </a:lnTo>
                <a:cubicBezTo>
                  <a:pt x="256185" y="15645"/>
                  <a:pt x="213588" y="14587"/>
                  <a:pt x="235019" y="22260"/>
                </a:cubicBezTo>
                <a:cubicBezTo>
                  <a:pt x="256450" y="29933"/>
                  <a:pt x="353288" y="58243"/>
                  <a:pt x="374719" y="63535"/>
                </a:cubicBezTo>
                <a:cubicBezTo>
                  <a:pt x="396150" y="68827"/>
                  <a:pt x="345085" y="51100"/>
                  <a:pt x="363606" y="54010"/>
                </a:cubicBezTo>
                <a:cubicBezTo>
                  <a:pt x="382127" y="56920"/>
                  <a:pt x="465207" y="72001"/>
                  <a:pt x="485844" y="80997"/>
                </a:cubicBezTo>
                <a:cubicBezTo>
                  <a:pt x="506482" y="89993"/>
                  <a:pt x="478435" y="98195"/>
                  <a:pt x="487431" y="107985"/>
                </a:cubicBezTo>
                <a:cubicBezTo>
                  <a:pt x="496427" y="117775"/>
                  <a:pt x="528707" y="132062"/>
                  <a:pt x="539819" y="139735"/>
                </a:cubicBezTo>
                <a:cubicBezTo>
                  <a:pt x="550931" y="147408"/>
                  <a:pt x="531881" y="143174"/>
                  <a:pt x="554106" y="154022"/>
                </a:cubicBezTo>
                <a:cubicBezTo>
                  <a:pt x="576331" y="164870"/>
                  <a:pt x="665761" y="202441"/>
                  <a:pt x="673169" y="204822"/>
                </a:cubicBezTo>
                <a:cubicBezTo>
                  <a:pt x="680577" y="207203"/>
                  <a:pt x="633481" y="188418"/>
                  <a:pt x="598556" y="168310"/>
                </a:cubicBezTo>
                <a:cubicBezTo>
                  <a:pt x="563631" y="148202"/>
                  <a:pt x="510715" y="108778"/>
                  <a:pt x="463619" y="84172"/>
                </a:cubicBezTo>
                <a:cubicBezTo>
                  <a:pt x="416523" y="59566"/>
                  <a:pt x="342175" y="30461"/>
                  <a:pt x="315981" y="20672"/>
                </a:cubicBezTo>
                <a:cubicBezTo>
                  <a:pt x="289787" y="10883"/>
                  <a:pt x="333708" y="28874"/>
                  <a:pt x="306456" y="25435"/>
                </a:cubicBezTo>
                <a:cubicBezTo>
                  <a:pt x="279204" y="21995"/>
                  <a:pt x="201681" y="-1023"/>
                  <a:pt x="152469" y="35"/>
                </a:cubicBezTo>
                <a:cubicBezTo>
                  <a:pt x="103257" y="1093"/>
                  <a:pt x="-3106" y="37341"/>
                  <a:pt x="69" y="42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F370C2AD-46C8-4569-BA83-50B8BFFA412C}"/>
              </a:ext>
            </a:extLst>
          </p:cNvPr>
          <p:cNvSpPr/>
          <p:nvPr/>
        </p:nvSpPr>
        <p:spPr>
          <a:xfrm>
            <a:off x="4583113" y="4197350"/>
            <a:ext cx="411162" cy="55563"/>
          </a:xfrm>
          <a:custGeom>
            <a:avLst/>
            <a:gdLst>
              <a:gd name="connsiteX0" fmla="*/ 0 w 411162"/>
              <a:gd name="connsiteY0" fmla="*/ 0 h 55563"/>
              <a:gd name="connsiteX1" fmla="*/ 187325 w 411162"/>
              <a:gd name="connsiteY1" fmla="*/ 34925 h 55563"/>
              <a:gd name="connsiteX2" fmla="*/ 174625 w 411162"/>
              <a:gd name="connsiteY2" fmla="*/ 34925 h 55563"/>
              <a:gd name="connsiteX3" fmla="*/ 268287 w 411162"/>
              <a:gd name="connsiteY3" fmla="*/ 34925 h 55563"/>
              <a:gd name="connsiteX4" fmla="*/ 269875 w 411162"/>
              <a:gd name="connsiteY4" fmla="*/ 34925 h 55563"/>
              <a:gd name="connsiteX5" fmla="*/ 411162 w 411162"/>
              <a:gd name="connsiteY5" fmla="*/ 55563 h 55563"/>
              <a:gd name="connsiteX6" fmla="*/ 215900 w 411162"/>
              <a:gd name="connsiteY6" fmla="*/ 22225 h 55563"/>
              <a:gd name="connsiteX7" fmla="*/ 136525 w 411162"/>
              <a:gd name="connsiteY7" fmla="*/ 6350 h 55563"/>
              <a:gd name="connsiteX8" fmla="*/ 101600 w 411162"/>
              <a:gd name="connsiteY8" fmla="*/ 1588 h 55563"/>
              <a:gd name="connsiteX9" fmla="*/ 0 w 411162"/>
              <a:gd name="connsiteY9" fmla="*/ 0 h 5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162" h="55563">
                <a:moveTo>
                  <a:pt x="0" y="0"/>
                </a:moveTo>
                <a:lnTo>
                  <a:pt x="187325" y="34925"/>
                </a:lnTo>
                <a:cubicBezTo>
                  <a:pt x="216429" y="40746"/>
                  <a:pt x="174625" y="34925"/>
                  <a:pt x="174625" y="34925"/>
                </a:cubicBezTo>
                <a:lnTo>
                  <a:pt x="268287" y="34925"/>
                </a:lnTo>
                <a:lnTo>
                  <a:pt x="269875" y="34925"/>
                </a:lnTo>
                <a:lnTo>
                  <a:pt x="411162" y="55563"/>
                </a:lnTo>
                <a:cubicBezTo>
                  <a:pt x="402166" y="53446"/>
                  <a:pt x="261673" y="30427"/>
                  <a:pt x="215900" y="22225"/>
                </a:cubicBezTo>
                <a:cubicBezTo>
                  <a:pt x="170127" y="14023"/>
                  <a:pt x="155575" y="9789"/>
                  <a:pt x="136525" y="6350"/>
                </a:cubicBezTo>
                <a:cubicBezTo>
                  <a:pt x="117475" y="2911"/>
                  <a:pt x="121444" y="4763"/>
                  <a:pt x="101600" y="15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D5AFFC11-7104-4982-B56C-28499B6053D7}"/>
              </a:ext>
            </a:extLst>
          </p:cNvPr>
          <p:cNvSpPr/>
          <p:nvPr/>
        </p:nvSpPr>
        <p:spPr>
          <a:xfrm>
            <a:off x="4175040" y="4197525"/>
            <a:ext cx="432628" cy="101184"/>
          </a:xfrm>
          <a:custGeom>
            <a:avLst/>
            <a:gdLst>
              <a:gd name="connsiteX0" fmla="*/ 431885 w 432628"/>
              <a:gd name="connsiteY0" fmla="*/ 1413 h 101184"/>
              <a:gd name="connsiteX1" fmla="*/ 249323 w 432628"/>
              <a:gd name="connsiteY1" fmla="*/ 44275 h 101184"/>
              <a:gd name="connsiteX2" fmla="*/ 309648 w 432628"/>
              <a:gd name="connsiteY2" fmla="*/ 36338 h 101184"/>
              <a:gd name="connsiteX3" fmla="*/ 219160 w 432628"/>
              <a:gd name="connsiteY3" fmla="*/ 29988 h 101184"/>
              <a:gd name="connsiteX4" fmla="*/ 65173 w 432628"/>
              <a:gd name="connsiteY4" fmla="*/ 64913 h 101184"/>
              <a:gd name="connsiteX5" fmla="*/ 9610 w 432628"/>
              <a:gd name="connsiteY5" fmla="*/ 99838 h 101184"/>
              <a:gd name="connsiteX6" fmla="*/ 252498 w 432628"/>
              <a:gd name="connsiteY6" fmla="*/ 15700 h 101184"/>
              <a:gd name="connsiteX7" fmla="*/ 312823 w 432628"/>
              <a:gd name="connsiteY7" fmla="*/ 10938 h 101184"/>
              <a:gd name="connsiteX8" fmla="*/ 431885 w 432628"/>
              <a:gd name="connsiteY8" fmla="*/ 1413 h 10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628" h="101184">
                <a:moveTo>
                  <a:pt x="431885" y="1413"/>
                </a:moveTo>
                <a:cubicBezTo>
                  <a:pt x="421302" y="6969"/>
                  <a:pt x="269696" y="38454"/>
                  <a:pt x="249323" y="44275"/>
                </a:cubicBezTo>
                <a:cubicBezTo>
                  <a:pt x="228950" y="50096"/>
                  <a:pt x="314675" y="38719"/>
                  <a:pt x="309648" y="36338"/>
                </a:cubicBezTo>
                <a:cubicBezTo>
                  <a:pt x="304621" y="33957"/>
                  <a:pt x="259906" y="25226"/>
                  <a:pt x="219160" y="29988"/>
                </a:cubicBezTo>
                <a:cubicBezTo>
                  <a:pt x="178414" y="34750"/>
                  <a:pt x="100098" y="53271"/>
                  <a:pt x="65173" y="64913"/>
                </a:cubicBezTo>
                <a:cubicBezTo>
                  <a:pt x="30248" y="76555"/>
                  <a:pt x="-21611" y="108040"/>
                  <a:pt x="9610" y="99838"/>
                </a:cubicBezTo>
                <a:cubicBezTo>
                  <a:pt x="40831" y="91636"/>
                  <a:pt x="201962" y="30517"/>
                  <a:pt x="252498" y="15700"/>
                </a:cubicBezTo>
                <a:cubicBezTo>
                  <a:pt x="303033" y="883"/>
                  <a:pt x="288746" y="13584"/>
                  <a:pt x="312823" y="10938"/>
                </a:cubicBezTo>
                <a:cubicBezTo>
                  <a:pt x="336900" y="8292"/>
                  <a:pt x="442468" y="-4143"/>
                  <a:pt x="431885" y="1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AD526C4-E32F-428D-8F88-D90893F0AB13}"/>
              </a:ext>
            </a:extLst>
          </p:cNvPr>
          <p:cNvSpPr/>
          <p:nvPr/>
        </p:nvSpPr>
        <p:spPr>
          <a:xfrm>
            <a:off x="4298134" y="4252757"/>
            <a:ext cx="40733" cy="152820"/>
          </a:xfrm>
          <a:custGeom>
            <a:avLst/>
            <a:gdLst>
              <a:gd name="connsiteX0" fmla="*/ 16691 w 40733"/>
              <a:gd name="connsiteY0" fmla="*/ 156 h 152820"/>
              <a:gd name="connsiteX1" fmla="*/ 15104 w 40733"/>
              <a:gd name="connsiteY1" fmla="*/ 84293 h 152820"/>
              <a:gd name="connsiteX2" fmla="*/ 40504 w 40733"/>
              <a:gd name="connsiteY2" fmla="*/ 150968 h 152820"/>
              <a:gd name="connsiteX3" fmla="*/ 26216 w 40733"/>
              <a:gd name="connsiteY3" fmla="*/ 130331 h 152820"/>
              <a:gd name="connsiteX4" fmla="*/ 2404 w 40733"/>
              <a:gd name="connsiteY4" fmla="*/ 89056 h 152820"/>
              <a:gd name="connsiteX5" fmla="*/ 816 w 40733"/>
              <a:gd name="connsiteY5" fmla="*/ 63656 h 152820"/>
              <a:gd name="connsiteX6" fmla="*/ 16691 w 40733"/>
              <a:gd name="connsiteY6" fmla="*/ 156 h 15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33" h="152820">
                <a:moveTo>
                  <a:pt x="16691" y="156"/>
                </a:moveTo>
                <a:cubicBezTo>
                  <a:pt x="19072" y="3596"/>
                  <a:pt x="11135" y="59158"/>
                  <a:pt x="15104" y="84293"/>
                </a:cubicBezTo>
                <a:cubicBezTo>
                  <a:pt x="19073" y="109428"/>
                  <a:pt x="38652" y="143295"/>
                  <a:pt x="40504" y="150968"/>
                </a:cubicBezTo>
                <a:cubicBezTo>
                  <a:pt x="42356" y="158641"/>
                  <a:pt x="32566" y="140650"/>
                  <a:pt x="26216" y="130331"/>
                </a:cubicBezTo>
                <a:cubicBezTo>
                  <a:pt x="19866" y="120012"/>
                  <a:pt x="6637" y="100169"/>
                  <a:pt x="2404" y="89056"/>
                </a:cubicBezTo>
                <a:cubicBezTo>
                  <a:pt x="-1829" y="77944"/>
                  <a:pt x="816" y="76356"/>
                  <a:pt x="816" y="63656"/>
                </a:cubicBezTo>
                <a:cubicBezTo>
                  <a:pt x="816" y="50956"/>
                  <a:pt x="14310" y="-3284"/>
                  <a:pt x="16691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56CA6F0D-42A7-4B3E-ACB2-DEEC3A734496}"/>
              </a:ext>
            </a:extLst>
          </p:cNvPr>
          <p:cNvSpPr/>
          <p:nvPr/>
        </p:nvSpPr>
        <p:spPr>
          <a:xfrm>
            <a:off x="4406596" y="4239396"/>
            <a:ext cx="188586" cy="201291"/>
          </a:xfrm>
          <a:custGeom>
            <a:avLst/>
            <a:gdLst>
              <a:gd name="connsiteX0" fmla="*/ 1892 w 188586"/>
              <a:gd name="connsiteY0" fmla="*/ 2404 h 201291"/>
              <a:gd name="connsiteX1" fmla="*/ 5067 w 188586"/>
              <a:gd name="connsiteY1" fmla="*/ 180204 h 201291"/>
              <a:gd name="connsiteX2" fmla="*/ 38404 w 188586"/>
              <a:gd name="connsiteY2" fmla="*/ 191317 h 201291"/>
              <a:gd name="connsiteX3" fmla="*/ 113017 w 188586"/>
              <a:gd name="connsiteY3" fmla="*/ 199254 h 201291"/>
              <a:gd name="connsiteX4" fmla="*/ 186042 w 188586"/>
              <a:gd name="connsiteY4" fmla="*/ 197667 h 201291"/>
              <a:gd name="connsiteX5" fmla="*/ 171754 w 188586"/>
              <a:gd name="connsiteY5" fmla="*/ 161154 h 201291"/>
              <a:gd name="connsiteX6" fmla="*/ 170167 w 188586"/>
              <a:gd name="connsiteY6" fmla="*/ 67492 h 201291"/>
              <a:gd name="connsiteX7" fmla="*/ 103492 w 188586"/>
              <a:gd name="connsiteY7" fmla="*/ 7167 h 201291"/>
              <a:gd name="connsiteX8" fmla="*/ 176517 w 188586"/>
              <a:gd name="connsiteY8" fmla="*/ 51617 h 201291"/>
              <a:gd name="connsiteX9" fmla="*/ 171754 w 188586"/>
              <a:gd name="connsiteY9" fmla="*/ 113529 h 201291"/>
              <a:gd name="connsiteX10" fmla="*/ 141592 w 188586"/>
              <a:gd name="connsiteY10" fmla="*/ 186554 h 201291"/>
              <a:gd name="connsiteX11" fmla="*/ 59042 w 188586"/>
              <a:gd name="connsiteY11" fmla="*/ 178617 h 201291"/>
              <a:gd name="connsiteX12" fmla="*/ 16179 w 188586"/>
              <a:gd name="connsiteY12" fmla="*/ 172267 h 201291"/>
              <a:gd name="connsiteX13" fmla="*/ 22529 w 188586"/>
              <a:gd name="connsiteY13" fmla="*/ 167504 h 201291"/>
              <a:gd name="connsiteX14" fmla="*/ 25704 w 188586"/>
              <a:gd name="connsiteY14" fmla="*/ 129404 h 201291"/>
              <a:gd name="connsiteX15" fmla="*/ 22529 w 188586"/>
              <a:gd name="connsiteY15" fmla="*/ 78604 h 201291"/>
              <a:gd name="connsiteX16" fmla="*/ 1892 w 188586"/>
              <a:gd name="connsiteY16" fmla="*/ 2404 h 20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8586" h="201291">
                <a:moveTo>
                  <a:pt x="1892" y="2404"/>
                </a:moveTo>
                <a:cubicBezTo>
                  <a:pt x="-1018" y="19337"/>
                  <a:pt x="-1018" y="148719"/>
                  <a:pt x="5067" y="180204"/>
                </a:cubicBezTo>
                <a:cubicBezTo>
                  <a:pt x="11152" y="211689"/>
                  <a:pt x="20412" y="188142"/>
                  <a:pt x="38404" y="191317"/>
                </a:cubicBezTo>
                <a:cubicBezTo>
                  <a:pt x="56396" y="194492"/>
                  <a:pt x="88411" y="198196"/>
                  <a:pt x="113017" y="199254"/>
                </a:cubicBezTo>
                <a:cubicBezTo>
                  <a:pt x="137623" y="200312"/>
                  <a:pt x="176253" y="204017"/>
                  <a:pt x="186042" y="197667"/>
                </a:cubicBezTo>
                <a:cubicBezTo>
                  <a:pt x="195831" y="191317"/>
                  <a:pt x="174400" y="182850"/>
                  <a:pt x="171754" y="161154"/>
                </a:cubicBezTo>
                <a:cubicBezTo>
                  <a:pt x="169108" y="139458"/>
                  <a:pt x="181544" y="93156"/>
                  <a:pt x="170167" y="67492"/>
                </a:cubicBezTo>
                <a:cubicBezTo>
                  <a:pt x="158790" y="41828"/>
                  <a:pt x="102434" y="9813"/>
                  <a:pt x="103492" y="7167"/>
                </a:cubicBezTo>
                <a:cubicBezTo>
                  <a:pt x="104550" y="4521"/>
                  <a:pt x="165140" y="33890"/>
                  <a:pt x="176517" y="51617"/>
                </a:cubicBezTo>
                <a:cubicBezTo>
                  <a:pt x="187894" y="69344"/>
                  <a:pt x="177575" y="91040"/>
                  <a:pt x="171754" y="113529"/>
                </a:cubicBezTo>
                <a:cubicBezTo>
                  <a:pt x="165933" y="136018"/>
                  <a:pt x="160377" y="175706"/>
                  <a:pt x="141592" y="186554"/>
                </a:cubicBezTo>
                <a:cubicBezTo>
                  <a:pt x="122807" y="197402"/>
                  <a:pt x="79944" y="180998"/>
                  <a:pt x="59042" y="178617"/>
                </a:cubicBezTo>
                <a:cubicBezTo>
                  <a:pt x="38140" y="176236"/>
                  <a:pt x="22264" y="174119"/>
                  <a:pt x="16179" y="172267"/>
                </a:cubicBezTo>
                <a:cubicBezTo>
                  <a:pt x="10094" y="170415"/>
                  <a:pt x="20942" y="174648"/>
                  <a:pt x="22529" y="167504"/>
                </a:cubicBezTo>
                <a:cubicBezTo>
                  <a:pt x="24117" y="160360"/>
                  <a:pt x="25704" y="144221"/>
                  <a:pt x="25704" y="129404"/>
                </a:cubicBezTo>
                <a:cubicBezTo>
                  <a:pt x="25704" y="114587"/>
                  <a:pt x="25968" y="94214"/>
                  <a:pt x="22529" y="78604"/>
                </a:cubicBezTo>
                <a:cubicBezTo>
                  <a:pt x="19090" y="62994"/>
                  <a:pt x="4802" y="-14529"/>
                  <a:pt x="1892" y="2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B5AFADB-7246-471A-BFE2-8CC2D3E190C7}"/>
              </a:ext>
            </a:extLst>
          </p:cNvPr>
          <p:cNvSpPr/>
          <p:nvPr/>
        </p:nvSpPr>
        <p:spPr>
          <a:xfrm>
            <a:off x="4486648" y="4231140"/>
            <a:ext cx="585546" cy="68342"/>
          </a:xfrm>
          <a:custGeom>
            <a:avLst/>
            <a:gdLst>
              <a:gd name="connsiteX0" fmla="*/ 1215 w 585546"/>
              <a:gd name="connsiteY0" fmla="*/ 7485 h 68342"/>
              <a:gd name="connsiteX1" fmla="*/ 56777 w 585546"/>
              <a:gd name="connsiteY1" fmla="*/ 13835 h 68342"/>
              <a:gd name="connsiteX2" fmla="*/ 261565 w 585546"/>
              <a:gd name="connsiteY2" fmla="*/ 23360 h 68342"/>
              <a:gd name="connsiteX3" fmla="*/ 183777 w 585546"/>
              <a:gd name="connsiteY3" fmla="*/ 20185 h 68342"/>
              <a:gd name="connsiteX4" fmla="*/ 396502 w 585546"/>
              <a:gd name="connsiteY4" fmla="*/ 20185 h 68342"/>
              <a:gd name="connsiteX5" fmla="*/ 460002 w 585546"/>
              <a:gd name="connsiteY5" fmla="*/ 32885 h 68342"/>
              <a:gd name="connsiteX6" fmla="*/ 583827 w 585546"/>
              <a:gd name="connsiteY6" fmla="*/ 67810 h 68342"/>
              <a:gd name="connsiteX7" fmla="*/ 359990 w 585546"/>
              <a:gd name="connsiteY7" fmla="*/ 2723 h 68342"/>
              <a:gd name="connsiteX8" fmla="*/ 364752 w 585546"/>
              <a:gd name="connsiteY8" fmla="*/ 12248 h 68342"/>
              <a:gd name="connsiteX9" fmla="*/ 218702 w 585546"/>
              <a:gd name="connsiteY9" fmla="*/ 12248 h 68342"/>
              <a:gd name="connsiteX10" fmla="*/ 169490 w 585546"/>
              <a:gd name="connsiteY10" fmla="*/ 2723 h 68342"/>
              <a:gd name="connsiteX11" fmla="*/ 94877 w 585546"/>
              <a:gd name="connsiteY11" fmla="*/ 1135 h 68342"/>
              <a:gd name="connsiteX12" fmla="*/ 1215 w 585546"/>
              <a:gd name="connsiteY12" fmla="*/ 7485 h 6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546" h="68342">
                <a:moveTo>
                  <a:pt x="1215" y="7485"/>
                </a:moveTo>
                <a:cubicBezTo>
                  <a:pt x="-5135" y="9602"/>
                  <a:pt x="13385" y="11189"/>
                  <a:pt x="56777" y="13835"/>
                </a:cubicBezTo>
                <a:cubicBezTo>
                  <a:pt x="100169" y="16481"/>
                  <a:pt x="240398" y="22302"/>
                  <a:pt x="261565" y="23360"/>
                </a:cubicBezTo>
                <a:cubicBezTo>
                  <a:pt x="282732" y="24418"/>
                  <a:pt x="161288" y="20714"/>
                  <a:pt x="183777" y="20185"/>
                </a:cubicBezTo>
                <a:cubicBezTo>
                  <a:pt x="206266" y="19656"/>
                  <a:pt x="350465" y="18068"/>
                  <a:pt x="396502" y="20185"/>
                </a:cubicBezTo>
                <a:cubicBezTo>
                  <a:pt x="442539" y="22302"/>
                  <a:pt x="428781" y="24948"/>
                  <a:pt x="460002" y="32885"/>
                </a:cubicBezTo>
                <a:cubicBezTo>
                  <a:pt x="491223" y="40822"/>
                  <a:pt x="600496" y="72837"/>
                  <a:pt x="583827" y="67810"/>
                </a:cubicBezTo>
                <a:cubicBezTo>
                  <a:pt x="567158" y="62783"/>
                  <a:pt x="396502" y="11983"/>
                  <a:pt x="359990" y="2723"/>
                </a:cubicBezTo>
                <a:cubicBezTo>
                  <a:pt x="323478" y="-6537"/>
                  <a:pt x="388300" y="10661"/>
                  <a:pt x="364752" y="12248"/>
                </a:cubicBezTo>
                <a:cubicBezTo>
                  <a:pt x="341204" y="13836"/>
                  <a:pt x="251246" y="13836"/>
                  <a:pt x="218702" y="12248"/>
                </a:cubicBezTo>
                <a:cubicBezTo>
                  <a:pt x="186158" y="10661"/>
                  <a:pt x="190128" y="4575"/>
                  <a:pt x="169490" y="2723"/>
                </a:cubicBezTo>
                <a:cubicBezTo>
                  <a:pt x="148853" y="871"/>
                  <a:pt x="120012" y="606"/>
                  <a:pt x="94877" y="1135"/>
                </a:cubicBezTo>
                <a:cubicBezTo>
                  <a:pt x="69742" y="1664"/>
                  <a:pt x="7565" y="5368"/>
                  <a:pt x="1215" y="7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895218B-09F4-4748-945F-613B1D896044}"/>
              </a:ext>
            </a:extLst>
          </p:cNvPr>
          <p:cNvSpPr/>
          <p:nvPr/>
        </p:nvSpPr>
        <p:spPr>
          <a:xfrm>
            <a:off x="4511585" y="4227509"/>
            <a:ext cx="278258" cy="208457"/>
          </a:xfrm>
          <a:custGeom>
            <a:avLst/>
            <a:gdLst>
              <a:gd name="connsiteX0" fmla="*/ 150903 w 278258"/>
              <a:gd name="connsiteY0" fmla="*/ 4 h 208457"/>
              <a:gd name="connsiteX1" fmla="*/ 247740 w 278258"/>
              <a:gd name="connsiteY1" fmla="*/ 141291 h 208457"/>
              <a:gd name="connsiteX2" fmla="*/ 238215 w 278258"/>
              <a:gd name="connsiteY2" fmla="*/ 107954 h 208457"/>
              <a:gd name="connsiteX3" fmla="*/ 247740 w 278258"/>
              <a:gd name="connsiteY3" fmla="*/ 176216 h 208457"/>
              <a:gd name="connsiteX4" fmla="*/ 158840 w 278258"/>
              <a:gd name="connsiteY4" fmla="*/ 188916 h 208457"/>
              <a:gd name="connsiteX5" fmla="*/ 90 w 278258"/>
              <a:gd name="connsiteY5" fmla="*/ 187329 h 208457"/>
              <a:gd name="connsiteX6" fmla="*/ 135028 w 278258"/>
              <a:gd name="connsiteY6" fmla="*/ 204791 h 208457"/>
              <a:gd name="connsiteX7" fmla="*/ 66765 w 278258"/>
              <a:gd name="connsiteY7" fmla="*/ 206379 h 208457"/>
              <a:gd name="connsiteX8" fmla="*/ 69940 w 278258"/>
              <a:gd name="connsiteY8" fmla="*/ 180979 h 208457"/>
              <a:gd name="connsiteX9" fmla="*/ 71528 w 278258"/>
              <a:gd name="connsiteY9" fmla="*/ 111129 h 208457"/>
              <a:gd name="connsiteX10" fmla="*/ 74703 w 278258"/>
              <a:gd name="connsiteY10" fmla="*/ 87316 h 208457"/>
              <a:gd name="connsiteX11" fmla="*/ 95340 w 278258"/>
              <a:gd name="connsiteY11" fmla="*/ 38104 h 208457"/>
              <a:gd name="connsiteX12" fmla="*/ 96928 w 278258"/>
              <a:gd name="connsiteY12" fmla="*/ 36516 h 208457"/>
              <a:gd name="connsiteX13" fmla="*/ 77878 w 278258"/>
              <a:gd name="connsiteY13" fmla="*/ 101604 h 208457"/>
              <a:gd name="connsiteX14" fmla="*/ 92165 w 278258"/>
              <a:gd name="connsiteY14" fmla="*/ 173041 h 208457"/>
              <a:gd name="connsiteX15" fmla="*/ 23903 w 278258"/>
              <a:gd name="connsiteY15" fmla="*/ 201616 h 208457"/>
              <a:gd name="connsiteX16" fmla="*/ 257265 w 278258"/>
              <a:gd name="connsiteY16" fmla="*/ 187329 h 208457"/>
              <a:gd name="connsiteX17" fmla="*/ 257265 w 278258"/>
              <a:gd name="connsiteY17" fmla="*/ 136529 h 208457"/>
              <a:gd name="connsiteX18" fmla="*/ 150903 w 278258"/>
              <a:gd name="connsiteY18" fmla="*/ 4 h 20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8258" h="208457">
                <a:moveTo>
                  <a:pt x="150903" y="4"/>
                </a:moveTo>
                <a:cubicBezTo>
                  <a:pt x="149315" y="798"/>
                  <a:pt x="233188" y="123299"/>
                  <a:pt x="247740" y="141291"/>
                </a:cubicBezTo>
                <a:cubicBezTo>
                  <a:pt x="262292" y="159283"/>
                  <a:pt x="238215" y="102133"/>
                  <a:pt x="238215" y="107954"/>
                </a:cubicBezTo>
                <a:cubicBezTo>
                  <a:pt x="238215" y="113775"/>
                  <a:pt x="260969" y="162722"/>
                  <a:pt x="247740" y="176216"/>
                </a:cubicBezTo>
                <a:cubicBezTo>
                  <a:pt x="234511" y="189710"/>
                  <a:pt x="200115" y="187064"/>
                  <a:pt x="158840" y="188916"/>
                </a:cubicBezTo>
                <a:cubicBezTo>
                  <a:pt x="117565" y="190768"/>
                  <a:pt x="4059" y="184683"/>
                  <a:pt x="90" y="187329"/>
                </a:cubicBezTo>
                <a:cubicBezTo>
                  <a:pt x="-3879" y="189975"/>
                  <a:pt x="123915" y="201616"/>
                  <a:pt x="135028" y="204791"/>
                </a:cubicBezTo>
                <a:cubicBezTo>
                  <a:pt x="146141" y="207966"/>
                  <a:pt x="77613" y="210348"/>
                  <a:pt x="66765" y="206379"/>
                </a:cubicBezTo>
                <a:cubicBezTo>
                  <a:pt x="55917" y="202410"/>
                  <a:pt x="69146" y="196854"/>
                  <a:pt x="69940" y="180979"/>
                </a:cubicBezTo>
                <a:cubicBezTo>
                  <a:pt x="70734" y="165104"/>
                  <a:pt x="70734" y="126739"/>
                  <a:pt x="71528" y="111129"/>
                </a:cubicBezTo>
                <a:cubicBezTo>
                  <a:pt x="72322" y="95519"/>
                  <a:pt x="70734" y="99487"/>
                  <a:pt x="74703" y="87316"/>
                </a:cubicBezTo>
                <a:cubicBezTo>
                  <a:pt x="78672" y="75145"/>
                  <a:pt x="91636" y="46571"/>
                  <a:pt x="95340" y="38104"/>
                </a:cubicBezTo>
                <a:cubicBezTo>
                  <a:pt x="99044" y="29637"/>
                  <a:pt x="99838" y="25933"/>
                  <a:pt x="96928" y="36516"/>
                </a:cubicBezTo>
                <a:cubicBezTo>
                  <a:pt x="94018" y="47099"/>
                  <a:pt x="78672" y="78850"/>
                  <a:pt x="77878" y="101604"/>
                </a:cubicBezTo>
                <a:cubicBezTo>
                  <a:pt x="77084" y="124358"/>
                  <a:pt x="101161" y="156372"/>
                  <a:pt x="92165" y="173041"/>
                </a:cubicBezTo>
                <a:cubicBezTo>
                  <a:pt x="83169" y="189710"/>
                  <a:pt x="-3614" y="199235"/>
                  <a:pt x="23903" y="201616"/>
                </a:cubicBezTo>
                <a:cubicBezTo>
                  <a:pt x="51420" y="203997"/>
                  <a:pt x="218371" y="198177"/>
                  <a:pt x="257265" y="187329"/>
                </a:cubicBezTo>
                <a:cubicBezTo>
                  <a:pt x="296159" y="176481"/>
                  <a:pt x="271817" y="165104"/>
                  <a:pt x="257265" y="136529"/>
                </a:cubicBezTo>
                <a:cubicBezTo>
                  <a:pt x="242713" y="107954"/>
                  <a:pt x="152491" y="-790"/>
                  <a:pt x="15090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5B81CE31-3933-40D1-B5CB-F6186BD7B9FE}"/>
              </a:ext>
            </a:extLst>
          </p:cNvPr>
          <p:cNvSpPr/>
          <p:nvPr/>
        </p:nvSpPr>
        <p:spPr>
          <a:xfrm>
            <a:off x="4732223" y="4235140"/>
            <a:ext cx="316112" cy="167014"/>
          </a:xfrm>
          <a:custGeom>
            <a:avLst/>
            <a:gdLst>
              <a:gd name="connsiteX0" fmla="*/ 82665 w 316112"/>
              <a:gd name="connsiteY0" fmla="*/ 310 h 167014"/>
              <a:gd name="connsiteX1" fmla="*/ 136640 w 316112"/>
              <a:gd name="connsiteY1" fmla="*/ 135248 h 167014"/>
              <a:gd name="connsiteX2" fmla="*/ 109652 w 316112"/>
              <a:gd name="connsiteY2" fmla="*/ 149535 h 167014"/>
              <a:gd name="connsiteX3" fmla="*/ 4877 w 316112"/>
              <a:gd name="connsiteY3" fmla="*/ 166998 h 167014"/>
              <a:gd name="connsiteX4" fmla="*/ 182677 w 316112"/>
              <a:gd name="connsiteY4" fmla="*/ 146360 h 167014"/>
              <a:gd name="connsiteX5" fmla="*/ 211252 w 316112"/>
              <a:gd name="connsiteY5" fmla="*/ 92385 h 167014"/>
              <a:gd name="connsiteX6" fmla="*/ 316027 w 316112"/>
              <a:gd name="connsiteY6" fmla="*/ 44760 h 167014"/>
              <a:gd name="connsiteX7" fmla="*/ 192202 w 316112"/>
              <a:gd name="connsiteY7" fmla="*/ 95560 h 167014"/>
              <a:gd name="connsiteX8" fmla="*/ 141402 w 316112"/>
              <a:gd name="connsiteY8" fmla="*/ 125723 h 167014"/>
              <a:gd name="connsiteX9" fmla="*/ 115 w 316112"/>
              <a:gd name="connsiteY9" fmla="*/ 157473 h 167014"/>
              <a:gd name="connsiteX10" fmla="*/ 166802 w 316112"/>
              <a:gd name="connsiteY10" fmla="*/ 132073 h 167014"/>
              <a:gd name="connsiteX11" fmla="*/ 158865 w 316112"/>
              <a:gd name="connsiteY11" fmla="*/ 98735 h 167014"/>
              <a:gd name="connsiteX12" fmla="*/ 82665 w 316112"/>
              <a:gd name="connsiteY12" fmla="*/ 310 h 16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6112" h="167014">
                <a:moveTo>
                  <a:pt x="82665" y="310"/>
                </a:moveTo>
                <a:cubicBezTo>
                  <a:pt x="78961" y="6396"/>
                  <a:pt x="132142" y="110377"/>
                  <a:pt x="136640" y="135248"/>
                </a:cubicBezTo>
                <a:cubicBezTo>
                  <a:pt x="141138" y="160119"/>
                  <a:pt x="131612" y="144243"/>
                  <a:pt x="109652" y="149535"/>
                </a:cubicBezTo>
                <a:cubicBezTo>
                  <a:pt x="87692" y="154827"/>
                  <a:pt x="-7294" y="167527"/>
                  <a:pt x="4877" y="166998"/>
                </a:cubicBezTo>
                <a:cubicBezTo>
                  <a:pt x="17048" y="166469"/>
                  <a:pt x="148281" y="158795"/>
                  <a:pt x="182677" y="146360"/>
                </a:cubicBezTo>
                <a:cubicBezTo>
                  <a:pt x="217073" y="133925"/>
                  <a:pt x="189027" y="109318"/>
                  <a:pt x="211252" y="92385"/>
                </a:cubicBezTo>
                <a:cubicBezTo>
                  <a:pt x="233477" y="75452"/>
                  <a:pt x="319202" y="44231"/>
                  <a:pt x="316027" y="44760"/>
                </a:cubicBezTo>
                <a:cubicBezTo>
                  <a:pt x="312852" y="45289"/>
                  <a:pt x="221306" y="82066"/>
                  <a:pt x="192202" y="95560"/>
                </a:cubicBezTo>
                <a:cubicBezTo>
                  <a:pt x="163098" y="109054"/>
                  <a:pt x="173417" y="115404"/>
                  <a:pt x="141402" y="125723"/>
                </a:cubicBezTo>
                <a:cubicBezTo>
                  <a:pt x="109388" y="136042"/>
                  <a:pt x="-4118" y="156415"/>
                  <a:pt x="115" y="157473"/>
                </a:cubicBezTo>
                <a:cubicBezTo>
                  <a:pt x="4348" y="158531"/>
                  <a:pt x="140344" y="141863"/>
                  <a:pt x="166802" y="132073"/>
                </a:cubicBezTo>
                <a:cubicBezTo>
                  <a:pt x="193260" y="122283"/>
                  <a:pt x="171565" y="118050"/>
                  <a:pt x="158865" y="98735"/>
                </a:cubicBezTo>
                <a:cubicBezTo>
                  <a:pt x="146165" y="79420"/>
                  <a:pt x="86369" y="-5776"/>
                  <a:pt x="82665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28AAED74-0288-4F0F-AD61-6498E72DA1E2}"/>
              </a:ext>
            </a:extLst>
          </p:cNvPr>
          <p:cNvSpPr/>
          <p:nvPr/>
        </p:nvSpPr>
        <p:spPr>
          <a:xfrm>
            <a:off x="4022214" y="4243375"/>
            <a:ext cx="1150817" cy="292323"/>
          </a:xfrm>
          <a:custGeom>
            <a:avLst/>
            <a:gdLst>
              <a:gd name="connsiteX0" fmla="*/ 1038736 w 1150817"/>
              <a:gd name="connsiteY0" fmla="*/ 57163 h 292323"/>
              <a:gd name="connsiteX1" fmla="*/ 1145099 w 1150817"/>
              <a:gd name="connsiteY1" fmla="*/ 133363 h 292323"/>
              <a:gd name="connsiteX2" fmla="*/ 851411 w 1150817"/>
              <a:gd name="connsiteY2" fmla="*/ 209563 h 292323"/>
              <a:gd name="connsiteX3" fmla="*/ 903799 w 1150817"/>
              <a:gd name="connsiteY3" fmla="*/ 211150 h 292323"/>
              <a:gd name="connsiteX4" fmla="*/ 630749 w 1150817"/>
              <a:gd name="connsiteY4" fmla="*/ 250838 h 292323"/>
              <a:gd name="connsiteX5" fmla="*/ 659324 w 1150817"/>
              <a:gd name="connsiteY5" fmla="*/ 250838 h 292323"/>
              <a:gd name="connsiteX6" fmla="*/ 405324 w 1150817"/>
              <a:gd name="connsiteY6" fmla="*/ 266713 h 292323"/>
              <a:gd name="connsiteX7" fmla="*/ 424374 w 1150817"/>
              <a:gd name="connsiteY7" fmla="*/ 266713 h 292323"/>
              <a:gd name="connsiteX8" fmla="*/ 235461 w 1150817"/>
              <a:gd name="connsiteY8" fmla="*/ 212738 h 292323"/>
              <a:gd name="connsiteX9" fmla="*/ 162436 w 1150817"/>
              <a:gd name="connsiteY9" fmla="*/ 204800 h 292323"/>
              <a:gd name="connsiteX10" fmla="*/ 162436 w 1150817"/>
              <a:gd name="connsiteY10" fmla="*/ 217500 h 292323"/>
              <a:gd name="connsiteX11" fmla="*/ 129099 w 1150817"/>
              <a:gd name="connsiteY11" fmla="*/ 193688 h 292323"/>
              <a:gd name="connsiteX12" fmla="*/ 38611 w 1150817"/>
              <a:gd name="connsiteY12" fmla="*/ 220675 h 292323"/>
              <a:gd name="connsiteX13" fmla="*/ 14799 w 1150817"/>
              <a:gd name="connsiteY13" fmla="*/ 292113 h 292323"/>
              <a:gd name="connsiteX14" fmla="*/ 5274 w 1150817"/>
              <a:gd name="connsiteY14" fmla="*/ 238138 h 292323"/>
              <a:gd name="connsiteX15" fmla="*/ 17974 w 1150817"/>
              <a:gd name="connsiteY15" fmla="*/ 117488 h 292323"/>
              <a:gd name="connsiteX16" fmla="*/ 192599 w 1150817"/>
              <a:gd name="connsiteY16" fmla="*/ 77800 h 292323"/>
              <a:gd name="connsiteX17" fmla="*/ 256099 w 1150817"/>
              <a:gd name="connsiteY17" fmla="*/ 131775 h 292323"/>
              <a:gd name="connsiteX18" fmla="*/ 351349 w 1150817"/>
              <a:gd name="connsiteY18" fmla="*/ 154000 h 292323"/>
              <a:gd name="connsiteX19" fmla="*/ 384686 w 1150817"/>
              <a:gd name="connsiteY19" fmla="*/ 139713 h 292323"/>
              <a:gd name="connsiteX20" fmla="*/ 443424 w 1150817"/>
              <a:gd name="connsiteY20" fmla="*/ 171463 h 292323"/>
              <a:gd name="connsiteX21" fmla="*/ 549786 w 1150817"/>
              <a:gd name="connsiteY21" fmla="*/ 179400 h 292323"/>
              <a:gd name="connsiteX22" fmla="*/ 630749 w 1150817"/>
              <a:gd name="connsiteY22" fmla="*/ 173050 h 292323"/>
              <a:gd name="connsiteX23" fmla="*/ 832361 w 1150817"/>
              <a:gd name="connsiteY23" fmla="*/ 130188 h 292323"/>
              <a:gd name="connsiteX24" fmla="*/ 916499 w 1150817"/>
              <a:gd name="connsiteY24" fmla="*/ 111138 h 292323"/>
              <a:gd name="connsiteX25" fmla="*/ 891099 w 1150817"/>
              <a:gd name="connsiteY25" fmla="*/ 107963 h 292323"/>
              <a:gd name="connsiteX26" fmla="*/ 906974 w 1150817"/>
              <a:gd name="connsiteY26" fmla="*/ 93675 h 292323"/>
              <a:gd name="connsiteX27" fmla="*/ 975236 w 1150817"/>
              <a:gd name="connsiteY27" fmla="*/ 42875 h 292323"/>
              <a:gd name="connsiteX28" fmla="*/ 951424 w 1150817"/>
              <a:gd name="connsiteY28" fmla="*/ 13 h 292323"/>
              <a:gd name="connsiteX29" fmla="*/ 1038736 w 1150817"/>
              <a:gd name="connsiteY29" fmla="*/ 57163 h 29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50817" h="292323">
                <a:moveTo>
                  <a:pt x="1038736" y="57163"/>
                </a:moveTo>
                <a:cubicBezTo>
                  <a:pt x="1071015" y="79388"/>
                  <a:pt x="1176320" y="107963"/>
                  <a:pt x="1145099" y="133363"/>
                </a:cubicBezTo>
                <a:cubicBezTo>
                  <a:pt x="1113878" y="158763"/>
                  <a:pt x="891628" y="196599"/>
                  <a:pt x="851411" y="209563"/>
                </a:cubicBezTo>
                <a:cubicBezTo>
                  <a:pt x="811194" y="222527"/>
                  <a:pt x="940576" y="204271"/>
                  <a:pt x="903799" y="211150"/>
                </a:cubicBezTo>
                <a:cubicBezTo>
                  <a:pt x="867022" y="218029"/>
                  <a:pt x="671495" y="244223"/>
                  <a:pt x="630749" y="250838"/>
                </a:cubicBezTo>
                <a:cubicBezTo>
                  <a:pt x="590003" y="257453"/>
                  <a:pt x="659324" y="250838"/>
                  <a:pt x="659324" y="250838"/>
                </a:cubicBezTo>
                <a:lnTo>
                  <a:pt x="405324" y="266713"/>
                </a:lnTo>
                <a:cubicBezTo>
                  <a:pt x="366166" y="269359"/>
                  <a:pt x="452684" y="275709"/>
                  <a:pt x="424374" y="266713"/>
                </a:cubicBezTo>
                <a:cubicBezTo>
                  <a:pt x="396064" y="257717"/>
                  <a:pt x="279117" y="223057"/>
                  <a:pt x="235461" y="212738"/>
                </a:cubicBezTo>
                <a:cubicBezTo>
                  <a:pt x="191805" y="202419"/>
                  <a:pt x="174607" y="204006"/>
                  <a:pt x="162436" y="204800"/>
                </a:cubicBezTo>
                <a:cubicBezTo>
                  <a:pt x="150265" y="205594"/>
                  <a:pt x="167992" y="219352"/>
                  <a:pt x="162436" y="217500"/>
                </a:cubicBezTo>
                <a:cubicBezTo>
                  <a:pt x="156880" y="215648"/>
                  <a:pt x="149736" y="193159"/>
                  <a:pt x="129099" y="193688"/>
                </a:cubicBezTo>
                <a:cubicBezTo>
                  <a:pt x="108462" y="194217"/>
                  <a:pt x="57661" y="204271"/>
                  <a:pt x="38611" y="220675"/>
                </a:cubicBezTo>
                <a:cubicBezTo>
                  <a:pt x="19561" y="237079"/>
                  <a:pt x="20355" y="289202"/>
                  <a:pt x="14799" y="292113"/>
                </a:cubicBezTo>
                <a:cubicBezTo>
                  <a:pt x="9243" y="295024"/>
                  <a:pt x="4745" y="267242"/>
                  <a:pt x="5274" y="238138"/>
                </a:cubicBezTo>
                <a:cubicBezTo>
                  <a:pt x="5803" y="209034"/>
                  <a:pt x="-13247" y="144211"/>
                  <a:pt x="17974" y="117488"/>
                </a:cubicBezTo>
                <a:cubicBezTo>
                  <a:pt x="49195" y="90765"/>
                  <a:pt x="152911" y="75419"/>
                  <a:pt x="192599" y="77800"/>
                </a:cubicBezTo>
                <a:cubicBezTo>
                  <a:pt x="232287" y="80181"/>
                  <a:pt x="229641" y="119075"/>
                  <a:pt x="256099" y="131775"/>
                </a:cubicBezTo>
                <a:cubicBezTo>
                  <a:pt x="282557" y="144475"/>
                  <a:pt x="329918" y="152677"/>
                  <a:pt x="351349" y="154000"/>
                </a:cubicBezTo>
                <a:cubicBezTo>
                  <a:pt x="372780" y="155323"/>
                  <a:pt x="369340" y="136803"/>
                  <a:pt x="384686" y="139713"/>
                </a:cubicBezTo>
                <a:cubicBezTo>
                  <a:pt x="400032" y="142624"/>
                  <a:pt x="415907" y="164849"/>
                  <a:pt x="443424" y="171463"/>
                </a:cubicBezTo>
                <a:cubicBezTo>
                  <a:pt x="470941" y="178078"/>
                  <a:pt x="518565" y="179136"/>
                  <a:pt x="549786" y="179400"/>
                </a:cubicBezTo>
                <a:cubicBezTo>
                  <a:pt x="581007" y="179664"/>
                  <a:pt x="583653" y="181252"/>
                  <a:pt x="630749" y="173050"/>
                </a:cubicBezTo>
                <a:cubicBezTo>
                  <a:pt x="677845" y="164848"/>
                  <a:pt x="832361" y="130188"/>
                  <a:pt x="832361" y="130188"/>
                </a:cubicBezTo>
                <a:cubicBezTo>
                  <a:pt x="879986" y="119869"/>
                  <a:pt x="906709" y="114842"/>
                  <a:pt x="916499" y="111138"/>
                </a:cubicBezTo>
                <a:cubicBezTo>
                  <a:pt x="926289" y="107434"/>
                  <a:pt x="892686" y="110873"/>
                  <a:pt x="891099" y="107963"/>
                </a:cubicBezTo>
                <a:cubicBezTo>
                  <a:pt x="889512" y="105053"/>
                  <a:pt x="892951" y="104523"/>
                  <a:pt x="906974" y="93675"/>
                </a:cubicBezTo>
                <a:cubicBezTo>
                  <a:pt x="920997" y="82827"/>
                  <a:pt x="967828" y="58485"/>
                  <a:pt x="975236" y="42875"/>
                </a:cubicBezTo>
                <a:cubicBezTo>
                  <a:pt x="982644" y="27265"/>
                  <a:pt x="940841" y="807"/>
                  <a:pt x="951424" y="13"/>
                </a:cubicBezTo>
                <a:cubicBezTo>
                  <a:pt x="962007" y="-781"/>
                  <a:pt x="1006457" y="34938"/>
                  <a:pt x="1038736" y="57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8CB1E0B4-C47F-45D7-8FA0-83A13A6C697C}"/>
              </a:ext>
            </a:extLst>
          </p:cNvPr>
          <p:cNvSpPr/>
          <p:nvPr/>
        </p:nvSpPr>
        <p:spPr>
          <a:xfrm>
            <a:off x="4755860" y="4432300"/>
            <a:ext cx="241590" cy="139546"/>
          </a:xfrm>
          <a:custGeom>
            <a:avLst/>
            <a:gdLst>
              <a:gd name="connsiteX0" fmla="*/ 241590 w 241590"/>
              <a:gd name="connsiteY0" fmla="*/ 0 h 139546"/>
              <a:gd name="connsiteX1" fmla="*/ 6640 w 241590"/>
              <a:gd name="connsiteY1" fmla="*/ 134938 h 139546"/>
              <a:gd name="connsiteX2" fmla="*/ 66965 w 241590"/>
              <a:gd name="connsiteY2" fmla="*/ 104775 h 139546"/>
              <a:gd name="connsiteX3" fmla="*/ 92365 w 241590"/>
              <a:gd name="connsiteY3" fmla="*/ 71438 h 139546"/>
              <a:gd name="connsiteX4" fmla="*/ 132053 w 241590"/>
              <a:gd name="connsiteY4" fmla="*/ 55563 h 139546"/>
              <a:gd name="connsiteX5" fmla="*/ 241590 w 241590"/>
              <a:gd name="connsiteY5" fmla="*/ 0 h 13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590" h="139546">
                <a:moveTo>
                  <a:pt x="241590" y="0"/>
                </a:moveTo>
                <a:lnTo>
                  <a:pt x="6640" y="134938"/>
                </a:lnTo>
                <a:cubicBezTo>
                  <a:pt x="-22464" y="152401"/>
                  <a:pt x="52677" y="115358"/>
                  <a:pt x="66965" y="104775"/>
                </a:cubicBezTo>
                <a:cubicBezTo>
                  <a:pt x="81252" y="94192"/>
                  <a:pt x="81517" y="79640"/>
                  <a:pt x="92365" y="71438"/>
                </a:cubicBezTo>
                <a:cubicBezTo>
                  <a:pt x="103213" y="63236"/>
                  <a:pt x="106124" y="66676"/>
                  <a:pt x="132053" y="55563"/>
                </a:cubicBezTo>
                <a:lnTo>
                  <a:pt x="24159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4DA2DA4-2E8B-47AF-BBA9-F7ABB5757C31}"/>
              </a:ext>
            </a:extLst>
          </p:cNvPr>
          <p:cNvSpPr/>
          <p:nvPr/>
        </p:nvSpPr>
        <p:spPr>
          <a:xfrm>
            <a:off x="4695808" y="4441825"/>
            <a:ext cx="365142" cy="231810"/>
          </a:xfrm>
          <a:custGeom>
            <a:avLst/>
            <a:gdLst>
              <a:gd name="connsiteX0" fmla="*/ 365142 w 365142"/>
              <a:gd name="connsiteY0" fmla="*/ 0 h 231810"/>
              <a:gd name="connsiteX1" fmla="*/ 131780 w 365142"/>
              <a:gd name="connsiteY1" fmla="*/ 163513 h 231810"/>
              <a:gd name="connsiteX2" fmla="*/ 130192 w 365142"/>
              <a:gd name="connsiteY2" fmla="*/ 169863 h 231810"/>
              <a:gd name="connsiteX3" fmla="*/ 17 w 365142"/>
              <a:gd name="connsiteY3" fmla="*/ 231775 h 231810"/>
              <a:gd name="connsiteX4" fmla="*/ 139717 w 365142"/>
              <a:gd name="connsiteY4" fmla="*/ 160338 h 231810"/>
              <a:gd name="connsiteX5" fmla="*/ 185755 w 365142"/>
              <a:gd name="connsiteY5" fmla="*/ 101600 h 231810"/>
              <a:gd name="connsiteX6" fmla="*/ 227030 w 365142"/>
              <a:gd name="connsiteY6" fmla="*/ 77788 h 231810"/>
              <a:gd name="connsiteX7" fmla="*/ 365142 w 365142"/>
              <a:gd name="connsiteY7" fmla="*/ 0 h 23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142" h="231810">
                <a:moveTo>
                  <a:pt x="365142" y="0"/>
                </a:moveTo>
                <a:lnTo>
                  <a:pt x="131780" y="163513"/>
                </a:lnTo>
                <a:cubicBezTo>
                  <a:pt x="92622" y="191823"/>
                  <a:pt x="152152" y="158486"/>
                  <a:pt x="130192" y="169863"/>
                </a:cubicBezTo>
                <a:cubicBezTo>
                  <a:pt x="108231" y="181240"/>
                  <a:pt x="-1570" y="233362"/>
                  <a:pt x="17" y="231775"/>
                </a:cubicBezTo>
                <a:cubicBezTo>
                  <a:pt x="1604" y="230188"/>
                  <a:pt x="108761" y="182034"/>
                  <a:pt x="139717" y="160338"/>
                </a:cubicBezTo>
                <a:cubicBezTo>
                  <a:pt x="170673" y="138642"/>
                  <a:pt x="171203" y="115358"/>
                  <a:pt x="185755" y="101600"/>
                </a:cubicBezTo>
                <a:cubicBezTo>
                  <a:pt x="200307" y="87842"/>
                  <a:pt x="195809" y="96309"/>
                  <a:pt x="227030" y="77788"/>
                </a:cubicBezTo>
                <a:lnTo>
                  <a:pt x="36514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B4A1EE3-6087-41E7-8577-AE342736898F}"/>
              </a:ext>
            </a:extLst>
          </p:cNvPr>
          <p:cNvSpPr/>
          <p:nvPr/>
        </p:nvSpPr>
        <p:spPr>
          <a:xfrm>
            <a:off x="4225762" y="4468499"/>
            <a:ext cx="544676" cy="130406"/>
          </a:xfrm>
          <a:custGeom>
            <a:avLst/>
            <a:gdLst>
              <a:gd name="connsiteX0" fmla="*/ 1751 w 544676"/>
              <a:gd name="connsiteY0" fmla="*/ 314 h 130406"/>
              <a:gd name="connsiteX1" fmla="*/ 177963 w 544676"/>
              <a:gd name="connsiteY1" fmla="*/ 108264 h 130406"/>
              <a:gd name="connsiteX2" fmla="*/ 163676 w 544676"/>
              <a:gd name="connsiteY2" fmla="*/ 113026 h 130406"/>
              <a:gd name="connsiteX3" fmla="*/ 238288 w 544676"/>
              <a:gd name="connsiteY3" fmla="*/ 124139 h 130406"/>
              <a:gd name="connsiteX4" fmla="*/ 355763 w 544676"/>
              <a:gd name="connsiteY4" fmla="*/ 109851 h 130406"/>
              <a:gd name="connsiteX5" fmla="*/ 544676 w 544676"/>
              <a:gd name="connsiteY5" fmla="*/ 116201 h 130406"/>
              <a:gd name="connsiteX6" fmla="*/ 349413 w 544676"/>
              <a:gd name="connsiteY6" fmla="*/ 116201 h 130406"/>
              <a:gd name="connsiteX7" fmla="*/ 150976 w 544676"/>
              <a:gd name="connsiteY7" fmla="*/ 128901 h 130406"/>
              <a:gd name="connsiteX8" fmla="*/ 92238 w 544676"/>
              <a:gd name="connsiteY8" fmla="*/ 76514 h 130406"/>
              <a:gd name="connsiteX9" fmla="*/ 1751 w 544676"/>
              <a:gd name="connsiteY9" fmla="*/ 314 h 1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4676" h="130406">
                <a:moveTo>
                  <a:pt x="1751" y="314"/>
                </a:moveTo>
                <a:cubicBezTo>
                  <a:pt x="16038" y="5606"/>
                  <a:pt x="150976" y="89479"/>
                  <a:pt x="177963" y="108264"/>
                </a:cubicBezTo>
                <a:cubicBezTo>
                  <a:pt x="204951" y="127049"/>
                  <a:pt x="153622" y="110380"/>
                  <a:pt x="163676" y="113026"/>
                </a:cubicBezTo>
                <a:cubicBezTo>
                  <a:pt x="173730" y="115672"/>
                  <a:pt x="206274" y="124668"/>
                  <a:pt x="238288" y="124139"/>
                </a:cubicBezTo>
                <a:cubicBezTo>
                  <a:pt x="270302" y="123610"/>
                  <a:pt x="304698" y="111174"/>
                  <a:pt x="355763" y="109851"/>
                </a:cubicBezTo>
                <a:lnTo>
                  <a:pt x="544676" y="116201"/>
                </a:lnTo>
                <a:cubicBezTo>
                  <a:pt x="543618" y="117259"/>
                  <a:pt x="415030" y="114084"/>
                  <a:pt x="349413" y="116201"/>
                </a:cubicBezTo>
                <a:cubicBezTo>
                  <a:pt x="283796" y="118318"/>
                  <a:pt x="193839" y="135516"/>
                  <a:pt x="150976" y="128901"/>
                </a:cubicBezTo>
                <a:cubicBezTo>
                  <a:pt x="108114" y="122287"/>
                  <a:pt x="120019" y="95035"/>
                  <a:pt x="92238" y="76514"/>
                </a:cubicBezTo>
                <a:cubicBezTo>
                  <a:pt x="64457" y="57993"/>
                  <a:pt x="-12536" y="-4978"/>
                  <a:pt x="1751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140851E-1191-44F0-AE49-AD86C6502460}"/>
              </a:ext>
            </a:extLst>
          </p:cNvPr>
          <p:cNvSpPr/>
          <p:nvPr/>
        </p:nvSpPr>
        <p:spPr>
          <a:xfrm>
            <a:off x="4198791" y="4514850"/>
            <a:ext cx="447930" cy="194242"/>
          </a:xfrm>
          <a:custGeom>
            <a:avLst/>
            <a:gdLst>
              <a:gd name="connsiteX0" fmla="*/ 147 w 447930"/>
              <a:gd name="connsiteY0" fmla="*/ 0 h 194242"/>
              <a:gd name="connsiteX1" fmla="*/ 211284 w 447930"/>
              <a:gd name="connsiteY1" fmla="*/ 123825 h 194242"/>
              <a:gd name="connsiteX2" fmla="*/ 306534 w 447930"/>
              <a:gd name="connsiteY2" fmla="*/ 168275 h 194242"/>
              <a:gd name="connsiteX3" fmla="*/ 447822 w 447930"/>
              <a:gd name="connsiteY3" fmla="*/ 193675 h 194242"/>
              <a:gd name="connsiteX4" fmla="*/ 282722 w 447930"/>
              <a:gd name="connsiteY4" fmla="*/ 144463 h 194242"/>
              <a:gd name="connsiteX5" fmla="*/ 179534 w 447930"/>
              <a:gd name="connsiteY5" fmla="*/ 123825 h 194242"/>
              <a:gd name="connsiteX6" fmla="*/ 147 w 447930"/>
              <a:gd name="connsiteY6" fmla="*/ 0 h 19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930" h="194242">
                <a:moveTo>
                  <a:pt x="147" y="0"/>
                </a:moveTo>
                <a:cubicBezTo>
                  <a:pt x="5439" y="0"/>
                  <a:pt x="160220" y="95779"/>
                  <a:pt x="211284" y="123825"/>
                </a:cubicBezTo>
                <a:cubicBezTo>
                  <a:pt x="262349" y="151871"/>
                  <a:pt x="267111" y="156633"/>
                  <a:pt x="306534" y="168275"/>
                </a:cubicBezTo>
                <a:cubicBezTo>
                  <a:pt x="345957" y="179917"/>
                  <a:pt x="451791" y="197644"/>
                  <a:pt x="447822" y="193675"/>
                </a:cubicBezTo>
                <a:cubicBezTo>
                  <a:pt x="443853" y="189706"/>
                  <a:pt x="327437" y="156105"/>
                  <a:pt x="282722" y="144463"/>
                </a:cubicBezTo>
                <a:cubicBezTo>
                  <a:pt x="238007" y="132821"/>
                  <a:pt x="226101" y="148431"/>
                  <a:pt x="179534" y="123825"/>
                </a:cubicBezTo>
                <a:cubicBezTo>
                  <a:pt x="132967" y="99219"/>
                  <a:pt x="-5145" y="0"/>
                  <a:pt x="1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A8637A8-B697-4741-B9E1-79B2354B6438}"/>
              </a:ext>
            </a:extLst>
          </p:cNvPr>
          <p:cNvSpPr/>
          <p:nvPr/>
        </p:nvSpPr>
        <p:spPr>
          <a:xfrm>
            <a:off x="4181242" y="4585543"/>
            <a:ext cx="829454" cy="172522"/>
          </a:xfrm>
          <a:custGeom>
            <a:avLst/>
            <a:gdLst>
              <a:gd name="connsiteX0" fmla="*/ 233 w 829454"/>
              <a:gd name="connsiteY0" fmla="*/ 745 h 172522"/>
              <a:gd name="connsiteX1" fmla="*/ 266933 w 829454"/>
              <a:gd name="connsiteY1" fmla="*/ 162670 h 172522"/>
              <a:gd name="connsiteX2" fmla="*/ 290746 w 829454"/>
              <a:gd name="connsiteY2" fmla="*/ 156320 h 172522"/>
              <a:gd name="connsiteX3" fmla="*/ 503471 w 829454"/>
              <a:gd name="connsiteY3" fmla="*/ 170607 h 172522"/>
              <a:gd name="connsiteX4" fmla="*/ 538396 w 829454"/>
              <a:gd name="connsiteY4" fmla="*/ 165845 h 172522"/>
              <a:gd name="connsiteX5" fmla="*/ 600308 w 829454"/>
              <a:gd name="connsiteY5" fmla="*/ 154732 h 172522"/>
              <a:gd name="connsiteX6" fmla="*/ 686033 w 829454"/>
              <a:gd name="connsiteY6" fmla="*/ 167432 h 172522"/>
              <a:gd name="connsiteX7" fmla="*/ 695558 w 829454"/>
              <a:gd name="connsiteY7" fmla="*/ 159495 h 172522"/>
              <a:gd name="connsiteX8" fmla="*/ 725721 w 829454"/>
              <a:gd name="connsiteY8" fmla="*/ 113457 h 172522"/>
              <a:gd name="connsiteX9" fmla="*/ 730483 w 829454"/>
              <a:gd name="connsiteY9" fmla="*/ 137270 h 172522"/>
              <a:gd name="connsiteX10" fmla="*/ 828908 w 829454"/>
              <a:gd name="connsiteY10" fmla="*/ 15032 h 172522"/>
              <a:gd name="connsiteX11" fmla="*/ 768583 w 829454"/>
              <a:gd name="connsiteY11" fmla="*/ 119807 h 172522"/>
              <a:gd name="connsiteX12" fmla="*/ 733658 w 829454"/>
              <a:gd name="connsiteY12" fmla="*/ 84882 h 172522"/>
              <a:gd name="connsiteX13" fmla="*/ 493946 w 829454"/>
              <a:gd name="connsiteY13" fmla="*/ 135682 h 172522"/>
              <a:gd name="connsiteX14" fmla="*/ 273283 w 829454"/>
              <a:gd name="connsiteY14" fmla="*/ 148382 h 172522"/>
              <a:gd name="connsiteX15" fmla="*/ 220896 w 829454"/>
              <a:gd name="connsiteY15" fmla="*/ 103932 h 172522"/>
              <a:gd name="connsiteX16" fmla="*/ 233 w 829454"/>
              <a:gd name="connsiteY16" fmla="*/ 745 h 17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9454" h="172522">
                <a:moveTo>
                  <a:pt x="233" y="745"/>
                </a:moveTo>
                <a:cubicBezTo>
                  <a:pt x="7906" y="10535"/>
                  <a:pt x="218514" y="136741"/>
                  <a:pt x="266933" y="162670"/>
                </a:cubicBezTo>
                <a:cubicBezTo>
                  <a:pt x="315352" y="188599"/>
                  <a:pt x="251323" y="154997"/>
                  <a:pt x="290746" y="156320"/>
                </a:cubicBezTo>
                <a:cubicBezTo>
                  <a:pt x="330169" y="157643"/>
                  <a:pt x="462196" y="169020"/>
                  <a:pt x="503471" y="170607"/>
                </a:cubicBezTo>
                <a:cubicBezTo>
                  <a:pt x="544746" y="172194"/>
                  <a:pt x="522257" y="168491"/>
                  <a:pt x="538396" y="165845"/>
                </a:cubicBezTo>
                <a:cubicBezTo>
                  <a:pt x="554535" y="163199"/>
                  <a:pt x="575702" y="154468"/>
                  <a:pt x="600308" y="154732"/>
                </a:cubicBezTo>
                <a:cubicBezTo>
                  <a:pt x="624914" y="154996"/>
                  <a:pt x="670158" y="166638"/>
                  <a:pt x="686033" y="167432"/>
                </a:cubicBezTo>
                <a:cubicBezTo>
                  <a:pt x="701908" y="168226"/>
                  <a:pt x="688943" y="168491"/>
                  <a:pt x="695558" y="159495"/>
                </a:cubicBezTo>
                <a:cubicBezTo>
                  <a:pt x="702173" y="150499"/>
                  <a:pt x="719900" y="117161"/>
                  <a:pt x="725721" y="113457"/>
                </a:cubicBezTo>
                <a:cubicBezTo>
                  <a:pt x="731542" y="109753"/>
                  <a:pt x="713285" y="153674"/>
                  <a:pt x="730483" y="137270"/>
                </a:cubicBezTo>
                <a:cubicBezTo>
                  <a:pt x="747681" y="120866"/>
                  <a:pt x="822558" y="17942"/>
                  <a:pt x="828908" y="15032"/>
                </a:cubicBezTo>
                <a:cubicBezTo>
                  <a:pt x="835258" y="12122"/>
                  <a:pt x="784458" y="108165"/>
                  <a:pt x="768583" y="119807"/>
                </a:cubicBezTo>
                <a:cubicBezTo>
                  <a:pt x="752708" y="131449"/>
                  <a:pt x="779431" y="82236"/>
                  <a:pt x="733658" y="84882"/>
                </a:cubicBezTo>
                <a:cubicBezTo>
                  <a:pt x="687885" y="87528"/>
                  <a:pt x="570675" y="125099"/>
                  <a:pt x="493946" y="135682"/>
                </a:cubicBezTo>
                <a:cubicBezTo>
                  <a:pt x="417217" y="146265"/>
                  <a:pt x="318791" y="153674"/>
                  <a:pt x="273283" y="148382"/>
                </a:cubicBezTo>
                <a:cubicBezTo>
                  <a:pt x="227775" y="143090"/>
                  <a:pt x="265346" y="127480"/>
                  <a:pt x="220896" y="103932"/>
                </a:cubicBezTo>
                <a:cubicBezTo>
                  <a:pt x="176446" y="80384"/>
                  <a:pt x="-7440" y="-9045"/>
                  <a:pt x="233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B97D1379-6D66-4E43-A895-9AC22157A06B}"/>
              </a:ext>
            </a:extLst>
          </p:cNvPr>
          <p:cNvSpPr/>
          <p:nvPr/>
        </p:nvSpPr>
        <p:spPr>
          <a:xfrm>
            <a:off x="3465439" y="2418612"/>
            <a:ext cx="200114" cy="316259"/>
          </a:xfrm>
          <a:custGeom>
            <a:avLst/>
            <a:gdLst>
              <a:gd name="connsiteX0" fmla="*/ 20711 w 200114"/>
              <a:gd name="connsiteY0" fmla="*/ 2326 h 316259"/>
              <a:gd name="connsiteX1" fmla="*/ 11186 w 200114"/>
              <a:gd name="connsiteY1" fmla="*/ 138851 h 316259"/>
              <a:gd name="connsiteX2" fmla="*/ 74 w 200114"/>
              <a:gd name="connsiteY2" fmla="*/ 172188 h 316259"/>
              <a:gd name="connsiteX3" fmla="*/ 6424 w 200114"/>
              <a:gd name="connsiteY3" fmla="*/ 315063 h 316259"/>
              <a:gd name="connsiteX4" fmla="*/ 8011 w 200114"/>
              <a:gd name="connsiteY4" fmla="*/ 237276 h 316259"/>
              <a:gd name="connsiteX5" fmla="*/ 9599 w 200114"/>
              <a:gd name="connsiteY5" fmla="*/ 178538 h 316259"/>
              <a:gd name="connsiteX6" fmla="*/ 27061 w 200114"/>
              <a:gd name="connsiteY6" fmla="*/ 167426 h 316259"/>
              <a:gd name="connsiteX7" fmla="*/ 47699 w 200114"/>
              <a:gd name="connsiteY7" fmla="*/ 46776 h 316259"/>
              <a:gd name="connsiteX8" fmla="*/ 84211 w 200114"/>
              <a:gd name="connsiteY8" fmla="*/ 81701 h 316259"/>
              <a:gd name="connsiteX9" fmla="*/ 200099 w 200114"/>
              <a:gd name="connsiteY9" fmla="*/ 61063 h 316259"/>
              <a:gd name="connsiteX10" fmla="*/ 92149 w 200114"/>
              <a:gd name="connsiteY10" fmla="*/ 72176 h 316259"/>
              <a:gd name="connsiteX11" fmla="*/ 60399 w 200114"/>
              <a:gd name="connsiteY11" fmla="*/ 53126 h 316259"/>
              <a:gd name="connsiteX12" fmla="*/ 20711 w 200114"/>
              <a:gd name="connsiteY12" fmla="*/ 2326 h 31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114" h="316259">
                <a:moveTo>
                  <a:pt x="20711" y="2326"/>
                </a:moveTo>
                <a:cubicBezTo>
                  <a:pt x="12509" y="16614"/>
                  <a:pt x="14625" y="110541"/>
                  <a:pt x="11186" y="138851"/>
                </a:cubicBezTo>
                <a:cubicBezTo>
                  <a:pt x="7747" y="167161"/>
                  <a:pt x="868" y="142819"/>
                  <a:pt x="74" y="172188"/>
                </a:cubicBezTo>
                <a:cubicBezTo>
                  <a:pt x="-720" y="201557"/>
                  <a:pt x="5101" y="304215"/>
                  <a:pt x="6424" y="315063"/>
                </a:cubicBezTo>
                <a:cubicBezTo>
                  <a:pt x="7747" y="325911"/>
                  <a:pt x="7482" y="260030"/>
                  <a:pt x="8011" y="237276"/>
                </a:cubicBezTo>
                <a:cubicBezTo>
                  <a:pt x="8540" y="214522"/>
                  <a:pt x="6424" y="190180"/>
                  <a:pt x="9599" y="178538"/>
                </a:cubicBezTo>
                <a:cubicBezTo>
                  <a:pt x="12774" y="166896"/>
                  <a:pt x="20711" y="189386"/>
                  <a:pt x="27061" y="167426"/>
                </a:cubicBezTo>
                <a:cubicBezTo>
                  <a:pt x="33411" y="145466"/>
                  <a:pt x="38174" y="61063"/>
                  <a:pt x="47699" y="46776"/>
                </a:cubicBezTo>
                <a:cubicBezTo>
                  <a:pt x="57224" y="32489"/>
                  <a:pt x="58811" y="79320"/>
                  <a:pt x="84211" y="81701"/>
                </a:cubicBezTo>
                <a:cubicBezTo>
                  <a:pt x="109611" y="84082"/>
                  <a:pt x="198776" y="62650"/>
                  <a:pt x="200099" y="61063"/>
                </a:cubicBezTo>
                <a:cubicBezTo>
                  <a:pt x="201422" y="59476"/>
                  <a:pt x="115432" y="73499"/>
                  <a:pt x="92149" y="72176"/>
                </a:cubicBezTo>
                <a:cubicBezTo>
                  <a:pt x="68866" y="70853"/>
                  <a:pt x="71776" y="62386"/>
                  <a:pt x="60399" y="53126"/>
                </a:cubicBezTo>
                <a:cubicBezTo>
                  <a:pt x="49022" y="43866"/>
                  <a:pt x="28913" y="-11962"/>
                  <a:pt x="20711" y="2326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5075476-A638-485C-84FB-B1EC22CB030E}"/>
              </a:ext>
            </a:extLst>
          </p:cNvPr>
          <p:cNvSpPr/>
          <p:nvPr/>
        </p:nvSpPr>
        <p:spPr>
          <a:xfrm>
            <a:off x="3620723" y="2353444"/>
            <a:ext cx="745182" cy="310765"/>
          </a:xfrm>
          <a:custGeom>
            <a:avLst/>
            <a:gdLst>
              <a:gd name="connsiteX0" fmla="*/ 365 w 745182"/>
              <a:gd name="connsiteY0" fmla="*/ 70669 h 310765"/>
              <a:gd name="connsiteX1" fmla="*/ 125777 w 745182"/>
              <a:gd name="connsiteY1" fmla="*/ 11931 h 310765"/>
              <a:gd name="connsiteX2" fmla="*/ 236902 w 745182"/>
              <a:gd name="connsiteY2" fmla="*/ 37331 h 310765"/>
              <a:gd name="connsiteX3" fmla="*/ 295640 w 745182"/>
              <a:gd name="connsiteY3" fmla="*/ 34156 h 310765"/>
              <a:gd name="connsiteX4" fmla="*/ 163877 w 745182"/>
              <a:gd name="connsiteY4" fmla="*/ 130994 h 310765"/>
              <a:gd name="connsiteX5" fmla="*/ 251190 w 745182"/>
              <a:gd name="connsiteY5" fmla="*/ 102419 h 310765"/>
              <a:gd name="connsiteX6" fmla="*/ 457565 w 745182"/>
              <a:gd name="connsiteY6" fmla="*/ 107181 h 310765"/>
              <a:gd name="connsiteX7" fmla="*/ 505190 w 745182"/>
              <a:gd name="connsiteY7" fmla="*/ 105594 h 310765"/>
              <a:gd name="connsiteX8" fmla="*/ 629015 w 745182"/>
              <a:gd name="connsiteY8" fmla="*/ 129406 h 310765"/>
              <a:gd name="connsiteX9" fmla="*/ 609965 w 745182"/>
              <a:gd name="connsiteY9" fmla="*/ 146869 h 310765"/>
              <a:gd name="connsiteX10" fmla="*/ 660765 w 745182"/>
              <a:gd name="connsiteY10" fmla="*/ 204019 h 310765"/>
              <a:gd name="connsiteX11" fmla="*/ 744902 w 745182"/>
              <a:gd name="connsiteY11" fmla="*/ 310381 h 310765"/>
              <a:gd name="connsiteX12" fmla="*/ 678227 w 745182"/>
              <a:gd name="connsiteY12" fmla="*/ 234181 h 310765"/>
              <a:gd name="connsiteX13" fmla="*/ 444865 w 745182"/>
              <a:gd name="connsiteY13" fmla="*/ 94481 h 310765"/>
              <a:gd name="connsiteX14" fmla="*/ 173402 w 745182"/>
              <a:gd name="connsiteY14" fmla="*/ 97656 h 310765"/>
              <a:gd name="connsiteX15" fmla="*/ 241665 w 745182"/>
              <a:gd name="connsiteY15" fmla="*/ 50031 h 310765"/>
              <a:gd name="connsiteX16" fmla="*/ 192452 w 745182"/>
              <a:gd name="connsiteY16" fmla="*/ 819 h 310765"/>
              <a:gd name="connsiteX17" fmla="*/ 90852 w 745182"/>
              <a:gd name="connsiteY17" fmla="*/ 21456 h 310765"/>
              <a:gd name="connsiteX18" fmla="*/ 365 w 745182"/>
              <a:gd name="connsiteY18" fmla="*/ 70669 h 31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182" h="310765">
                <a:moveTo>
                  <a:pt x="365" y="70669"/>
                </a:moveTo>
                <a:cubicBezTo>
                  <a:pt x="6186" y="69081"/>
                  <a:pt x="86354" y="17487"/>
                  <a:pt x="125777" y="11931"/>
                </a:cubicBezTo>
                <a:cubicBezTo>
                  <a:pt x="165200" y="6375"/>
                  <a:pt x="208592" y="33627"/>
                  <a:pt x="236902" y="37331"/>
                </a:cubicBezTo>
                <a:cubicBezTo>
                  <a:pt x="265212" y="41035"/>
                  <a:pt x="307811" y="18545"/>
                  <a:pt x="295640" y="34156"/>
                </a:cubicBezTo>
                <a:cubicBezTo>
                  <a:pt x="283469" y="49766"/>
                  <a:pt x="171285" y="119617"/>
                  <a:pt x="163877" y="130994"/>
                </a:cubicBezTo>
                <a:cubicBezTo>
                  <a:pt x="156469" y="142371"/>
                  <a:pt x="202242" y="106388"/>
                  <a:pt x="251190" y="102419"/>
                </a:cubicBezTo>
                <a:cubicBezTo>
                  <a:pt x="300138" y="98450"/>
                  <a:pt x="415232" y="106652"/>
                  <a:pt x="457565" y="107181"/>
                </a:cubicBezTo>
                <a:cubicBezTo>
                  <a:pt x="499898" y="107710"/>
                  <a:pt x="476615" y="101890"/>
                  <a:pt x="505190" y="105594"/>
                </a:cubicBezTo>
                <a:cubicBezTo>
                  <a:pt x="533765" y="109298"/>
                  <a:pt x="611553" y="122527"/>
                  <a:pt x="629015" y="129406"/>
                </a:cubicBezTo>
                <a:cubicBezTo>
                  <a:pt x="646477" y="136285"/>
                  <a:pt x="604673" y="134434"/>
                  <a:pt x="609965" y="146869"/>
                </a:cubicBezTo>
                <a:cubicBezTo>
                  <a:pt x="615257" y="159304"/>
                  <a:pt x="638276" y="176767"/>
                  <a:pt x="660765" y="204019"/>
                </a:cubicBezTo>
                <a:cubicBezTo>
                  <a:pt x="683254" y="231271"/>
                  <a:pt x="741992" y="305354"/>
                  <a:pt x="744902" y="310381"/>
                </a:cubicBezTo>
                <a:cubicBezTo>
                  <a:pt x="747812" y="315408"/>
                  <a:pt x="728233" y="270164"/>
                  <a:pt x="678227" y="234181"/>
                </a:cubicBezTo>
                <a:cubicBezTo>
                  <a:pt x="628221" y="198198"/>
                  <a:pt x="529002" y="117235"/>
                  <a:pt x="444865" y="94481"/>
                </a:cubicBezTo>
                <a:cubicBezTo>
                  <a:pt x="360728" y="71727"/>
                  <a:pt x="207269" y="105064"/>
                  <a:pt x="173402" y="97656"/>
                </a:cubicBezTo>
                <a:cubicBezTo>
                  <a:pt x="139535" y="90248"/>
                  <a:pt x="238490" y="66171"/>
                  <a:pt x="241665" y="50031"/>
                </a:cubicBezTo>
                <a:cubicBezTo>
                  <a:pt x="244840" y="33891"/>
                  <a:pt x="217587" y="5581"/>
                  <a:pt x="192452" y="819"/>
                </a:cubicBezTo>
                <a:cubicBezTo>
                  <a:pt x="167317" y="-3943"/>
                  <a:pt x="122073" y="13254"/>
                  <a:pt x="90852" y="21456"/>
                </a:cubicBezTo>
                <a:cubicBezTo>
                  <a:pt x="59631" y="29658"/>
                  <a:pt x="-5456" y="72257"/>
                  <a:pt x="365" y="70669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D185B05A-A6CA-44AA-A314-C492B2E038C8}"/>
              </a:ext>
            </a:extLst>
          </p:cNvPr>
          <p:cNvSpPr/>
          <p:nvPr/>
        </p:nvSpPr>
        <p:spPr>
          <a:xfrm>
            <a:off x="3571697" y="2521362"/>
            <a:ext cx="671765" cy="206162"/>
          </a:xfrm>
          <a:custGeom>
            <a:avLst/>
            <a:gdLst>
              <a:gd name="connsiteX0" fmla="*/ 178 w 671765"/>
              <a:gd name="connsiteY0" fmla="*/ 126588 h 206162"/>
              <a:gd name="connsiteX1" fmla="*/ 246241 w 671765"/>
              <a:gd name="connsiteY1" fmla="*/ 31338 h 206162"/>
              <a:gd name="connsiteX2" fmla="*/ 154166 w 671765"/>
              <a:gd name="connsiteY2" fmla="*/ 94838 h 206162"/>
              <a:gd name="connsiteX3" fmla="*/ 352603 w 671765"/>
              <a:gd name="connsiteY3" fmla="*/ 50388 h 206162"/>
              <a:gd name="connsiteX4" fmla="*/ 301803 w 671765"/>
              <a:gd name="connsiteY4" fmla="*/ 99601 h 206162"/>
              <a:gd name="connsiteX5" fmla="*/ 370066 w 671765"/>
              <a:gd name="connsiteY5" fmla="*/ 105951 h 206162"/>
              <a:gd name="connsiteX6" fmla="*/ 522466 w 671765"/>
              <a:gd name="connsiteY6" fmla="*/ 153576 h 206162"/>
              <a:gd name="connsiteX7" fmla="*/ 400228 w 671765"/>
              <a:gd name="connsiteY7" fmla="*/ 48801 h 206162"/>
              <a:gd name="connsiteX8" fmla="*/ 524053 w 671765"/>
              <a:gd name="connsiteY8" fmla="*/ 105951 h 206162"/>
              <a:gd name="connsiteX9" fmla="*/ 668516 w 671765"/>
              <a:gd name="connsiteY9" fmla="*/ 204376 h 206162"/>
              <a:gd name="connsiteX10" fmla="*/ 374828 w 671765"/>
              <a:gd name="connsiteY10" fmla="*/ 13876 h 206162"/>
              <a:gd name="connsiteX11" fmla="*/ 373241 w 671765"/>
              <a:gd name="connsiteY11" fmla="*/ 23401 h 206162"/>
              <a:gd name="connsiteX12" fmla="*/ 427216 w 671765"/>
              <a:gd name="connsiteY12" fmla="*/ 93251 h 206162"/>
              <a:gd name="connsiteX13" fmla="*/ 341491 w 671765"/>
              <a:gd name="connsiteY13" fmla="*/ 80551 h 206162"/>
              <a:gd name="connsiteX14" fmla="*/ 316091 w 671765"/>
              <a:gd name="connsiteY14" fmla="*/ 37688 h 206162"/>
              <a:gd name="connsiteX15" fmla="*/ 298628 w 671765"/>
              <a:gd name="connsiteY15" fmla="*/ 24988 h 206162"/>
              <a:gd name="connsiteX16" fmla="*/ 208141 w 671765"/>
              <a:gd name="connsiteY16" fmla="*/ 21813 h 206162"/>
              <a:gd name="connsiteX17" fmla="*/ 178 w 671765"/>
              <a:gd name="connsiteY17" fmla="*/ 126588 h 20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1765" h="206162">
                <a:moveTo>
                  <a:pt x="178" y="126588"/>
                </a:moveTo>
                <a:cubicBezTo>
                  <a:pt x="6528" y="128176"/>
                  <a:pt x="220576" y="36630"/>
                  <a:pt x="246241" y="31338"/>
                </a:cubicBezTo>
                <a:cubicBezTo>
                  <a:pt x="271906" y="26046"/>
                  <a:pt x="136439" y="91663"/>
                  <a:pt x="154166" y="94838"/>
                </a:cubicBezTo>
                <a:cubicBezTo>
                  <a:pt x="171893" y="98013"/>
                  <a:pt x="327997" y="49594"/>
                  <a:pt x="352603" y="50388"/>
                </a:cubicBezTo>
                <a:cubicBezTo>
                  <a:pt x="377209" y="51182"/>
                  <a:pt x="298893" y="90341"/>
                  <a:pt x="301803" y="99601"/>
                </a:cubicBezTo>
                <a:cubicBezTo>
                  <a:pt x="304713" y="108861"/>
                  <a:pt x="333289" y="96955"/>
                  <a:pt x="370066" y="105951"/>
                </a:cubicBezTo>
                <a:cubicBezTo>
                  <a:pt x="406843" y="114947"/>
                  <a:pt x="517439" y="163101"/>
                  <a:pt x="522466" y="153576"/>
                </a:cubicBezTo>
                <a:cubicBezTo>
                  <a:pt x="527493" y="144051"/>
                  <a:pt x="399964" y="56738"/>
                  <a:pt x="400228" y="48801"/>
                </a:cubicBezTo>
                <a:cubicBezTo>
                  <a:pt x="400492" y="40864"/>
                  <a:pt x="479338" y="80022"/>
                  <a:pt x="524053" y="105951"/>
                </a:cubicBezTo>
                <a:cubicBezTo>
                  <a:pt x="568768" y="131880"/>
                  <a:pt x="693387" y="219722"/>
                  <a:pt x="668516" y="204376"/>
                </a:cubicBezTo>
                <a:cubicBezTo>
                  <a:pt x="643645" y="189030"/>
                  <a:pt x="424040" y="44038"/>
                  <a:pt x="374828" y="13876"/>
                </a:cubicBezTo>
                <a:cubicBezTo>
                  <a:pt x="325616" y="-16286"/>
                  <a:pt x="364510" y="10172"/>
                  <a:pt x="373241" y="23401"/>
                </a:cubicBezTo>
                <a:cubicBezTo>
                  <a:pt x="381972" y="36630"/>
                  <a:pt x="432508" y="83726"/>
                  <a:pt x="427216" y="93251"/>
                </a:cubicBezTo>
                <a:cubicBezTo>
                  <a:pt x="421924" y="102776"/>
                  <a:pt x="360012" y="89811"/>
                  <a:pt x="341491" y="80551"/>
                </a:cubicBezTo>
                <a:cubicBezTo>
                  <a:pt x="322970" y="71291"/>
                  <a:pt x="323235" y="46948"/>
                  <a:pt x="316091" y="37688"/>
                </a:cubicBezTo>
                <a:cubicBezTo>
                  <a:pt x="308947" y="28427"/>
                  <a:pt x="316620" y="27634"/>
                  <a:pt x="298628" y="24988"/>
                </a:cubicBezTo>
                <a:cubicBezTo>
                  <a:pt x="280636" y="22342"/>
                  <a:pt x="257618" y="8055"/>
                  <a:pt x="208141" y="21813"/>
                </a:cubicBezTo>
                <a:cubicBezTo>
                  <a:pt x="158664" y="35571"/>
                  <a:pt x="-6172" y="125000"/>
                  <a:pt x="178" y="126588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378E176D-2ACC-476C-8B8D-FDBB440B66C1}"/>
              </a:ext>
            </a:extLst>
          </p:cNvPr>
          <p:cNvSpPr/>
          <p:nvPr/>
        </p:nvSpPr>
        <p:spPr>
          <a:xfrm>
            <a:off x="4140100" y="2606031"/>
            <a:ext cx="265127" cy="279021"/>
          </a:xfrm>
          <a:custGeom>
            <a:avLst/>
            <a:gdLst>
              <a:gd name="connsiteX0" fmla="*/ 100 w 265127"/>
              <a:gd name="connsiteY0" fmla="*/ 2232 h 279021"/>
              <a:gd name="connsiteX1" fmla="*/ 100113 w 265127"/>
              <a:gd name="connsiteY1" fmla="*/ 122882 h 279021"/>
              <a:gd name="connsiteX2" fmla="*/ 84238 w 265127"/>
              <a:gd name="connsiteY2" fmla="*/ 226069 h 279021"/>
              <a:gd name="connsiteX3" fmla="*/ 106463 w 265127"/>
              <a:gd name="connsiteY3" fmla="*/ 189557 h 279021"/>
              <a:gd name="connsiteX4" fmla="*/ 168375 w 265127"/>
              <a:gd name="connsiteY4" fmla="*/ 219719 h 279021"/>
              <a:gd name="connsiteX5" fmla="*/ 238225 w 265127"/>
              <a:gd name="connsiteY5" fmla="*/ 259407 h 279021"/>
              <a:gd name="connsiteX6" fmla="*/ 258863 w 265127"/>
              <a:gd name="connsiteY6" fmla="*/ 276869 h 279021"/>
              <a:gd name="connsiteX7" fmla="*/ 133450 w 265127"/>
              <a:gd name="connsiteY7" fmla="*/ 211782 h 279021"/>
              <a:gd name="connsiteX8" fmla="*/ 47725 w 265127"/>
              <a:gd name="connsiteY8" fmla="*/ 187969 h 279021"/>
              <a:gd name="connsiteX9" fmla="*/ 122338 w 265127"/>
              <a:gd name="connsiteY9" fmla="*/ 129232 h 279021"/>
              <a:gd name="connsiteX10" fmla="*/ 136625 w 265127"/>
              <a:gd name="connsiteY10" fmla="*/ 22869 h 279021"/>
              <a:gd name="connsiteX11" fmla="*/ 87413 w 265127"/>
              <a:gd name="connsiteY11" fmla="*/ 95894 h 279021"/>
              <a:gd name="connsiteX12" fmla="*/ 81063 w 265127"/>
              <a:gd name="connsiteY12" fmla="*/ 48269 h 279021"/>
              <a:gd name="connsiteX13" fmla="*/ 100 w 265127"/>
              <a:gd name="connsiteY13" fmla="*/ 2232 h 27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5127" h="279021">
                <a:moveTo>
                  <a:pt x="100" y="2232"/>
                </a:moveTo>
                <a:cubicBezTo>
                  <a:pt x="3275" y="14667"/>
                  <a:pt x="86090" y="85576"/>
                  <a:pt x="100113" y="122882"/>
                </a:cubicBezTo>
                <a:cubicBezTo>
                  <a:pt x="114136" y="160188"/>
                  <a:pt x="83180" y="214957"/>
                  <a:pt x="84238" y="226069"/>
                </a:cubicBezTo>
                <a:cubicBezTo>
                  <a:pt x="85296" y="237181"/>
                  <a:pt x="92440" y="190615"/>
                  <a:pt x="106463" y="189557"/>
                </a:cubicBezTo>
                <a:cubicBezTo>
                  <a:pt x="120486" y="188499"/>
                  <a:pt x="146415" y="208077"/>
                  <a:pt x="168375" y="219719"/>
                </a:cubicBezTo>
                <a:cubicBezTo>
                  <a:pt x="190335" y="231361"/>
                  <a:pt x="223144" y="249882"/>
                  <a:pt x="238225" y="259407"/>
                </a:cubicBezTo>
                <a:cubicBezTo>
                  <a:pt x="253306" y="268932"/>
                  <a:pt x="276325" y="284806"/>
                  <a:pt x="258863" y="276869"/>
                </a:cubicBezTo>
                <a:cubicBezTo>
                  <a:pt x="241401" y="268932"/>
                  <a:pt x="168640" y="226599"/>
                  <a:pt x="133450" y="211782"/>
                </a:cubicBezTo>
                <a:cubicBezTo>
                  <a:pt x="98260" y="196965"/>
                  <a:pt x="49577" y="201727"/>
                  <a:pt x="47725" y="187969"/>
                </a:cubicBezTo>
                <a:cubicBezTo>
                  <a:pt x="45873" y="174211"/>
                  <a:pt x="107521" y="156749"/>
                  <a:pt x="122338" y="129232"/>
                </a:cubicBezTo>
                <a:cubicBezTo>
                  <a:pt x="137155" y="101715"/>
                  <a:pt x="142446" y="28425"/>
                  <a:pt x="136625" y="22869"/>
                </a:cubicBezTo>
                <a:cubicBezTo>
                  <a:pt x="130804" y="17313"/>
                  <a:pt x="96673" y="91661"/>
                  <a:pt x="87413" y="95894"/>
                </a:cubicBezTo>
                <a:cubicBezTo>
                  <a:pt x="78153" y="100127"/>
                  <a:pt x="92440" y="63879"/>
                  <a:pt x="81063" y="48269"/>
                </a:cubicBezTo>
                <a:cubicBezTo>
                  <a:pt x="69686" y="32659"/>
                  <a:pt x="-3075" y="-10203"/>
                  <a:pt x="100" y="2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1044FD3-3A6D-44C6-AD87-B42F3F65973E}"/>
              </a:ext>
            </a:extLst>
          </p:cNvPr>
          <p:cNvSpPr/>
          <p:nvPr/>
        </p:nvSpPr>
        <p:spPr>
          <a:xfrm>
            <a:off x="4635598" y="2446121"/>
            <a:ext cx="204556" cy="267633"/>
          </a:xfrm>
          <a:custGeom>
            <a:avLst/>
            <a:gdLst>
              <a:gd name="connsiteX0" fmla="*/ 25302 w 204556"/>
              <a:gd name="connsiteY0" fmla="*/ 1804 h 267633"/>
              <a:gd name="connsiteX1" fmla="*/ 84040 w 204556"/>
              <a:gd name="connsiteY1" fmla="*/ 136742 h 267633"/>
              <a:gd name="connsiteX2" fmla="*/ 30065 w 204556"/>
              <a:gd name="connsiteY2" fmla="*/ 174842 h 267633"/>
              <a:gd name="connsiteX3" fmla="*/ 71340 w 204556"/>
              <a:gd name="connsiteY3" fmla="*/ 184367 h 267633"/>
              <a:gd name="connsiteX4" fmla="*/ 203102 w 204556"/>
              <a:gd name="connsiteY4" fmla="*/ 266917 h 267633"/>
              <a:gd name="connsiteX5" fmla="*/ 133252 w 204556"/>
              <a:gd name="connsiteY5" fmla="*/ 222467 h 267633"/>
              <a:gd name="connsiteX6" fmla="*/ 3077 w 204556"/>
              <a:gd name="connsiteY6" fmla="*/ 187542 h 267633"/>
              <a:gd name="connsiteX7" fmla="*/ 42765 w 204556"/>
              <a:gd name="connsiteY7" fmla="*/ 151029 h 267633"/>
              <a:gd name="connsiteX8" fmla="*/ 63402 w 204556"/>
              <a:gd name="connsiteY8" fmla="*/ 130392 h 267633"/>
              <a:gd name="connsiteX9" fmla="*/ 38002 w 204556"/>
              <a:gd name="connsiteY9" fmla="*/ 62129 h 267633"/>
              <a:gd name="connsiteX10" fmla="*/ 25302 w 204556"/>
              <a:gd name="connsiteY10" fmla="*/ 1804 h 26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556" h="267633">
                <a:moveTo>
                  <a:pt x="25302" y="1804"/>
                </a:moveTo>
                <a:cubicBezTo>
                  <a:pt x="32975" y="14239"/>
                  <a:pt x="83246" y="107902"/>
                  <a:pt x="84040" y="136742"/>
                </a:cubicBezTo>
                <a:cubicBezTo>
                  <a:pt x="84834" y="165582"/>
                  <a:pt x="32182" y="166905"/>
                  <a:pt x="30065" y="174842"/>
                </a:cubicBezTo>
                <a:cubicBezTo>
                  <a:pt x="27948" y="182779"/>
                  <a:pt x="42501" y="169021"/>
                  <a:pt x="71340" y="184367"/>
                </a:cubicBezTo>
                <a:cubicBezTo>
                  <a:pt x="100179" y="199713"/>
                  <a:pt x="192783" y="260567"/>
                  <a:pt x="203102" y="266917"/>
                </a:cubicBezTo>
                <a:cubicBezTo>
                  <a:pt x="213421" y="273267"/>
                  <a:pt x="166589" y="235696"/>
                  <a:pt x="133252" y="222467"/>
                </a:cubicBezTo>
                <a:cubicBezTo>
                  <a:pt x="99915" y="209238"/>
                  <a:pt x="18158" y="199448"/>
                  <a:pt x="3077" y="187542"/>
                </a:cubicBezTo>
                <a:cubicBezTo>
                  <a:pt x="-12004" y="175636"/>
                  <a:pt x="32711" y="160554"/>
                  <a:pt x="42765" y="151029"/>
                </a:cubicBezTo>
                <a:cubicBezTo>
                  <a:pt x="52819" y="141504"/>
                  <a:pt x="64196" y="145209"/>
                  <a:pt x="63402" y="130392"/>
                </a:cubicBezTo>
                <a:cubicBezTo>
                  <a:pt x="62608" y="115575"/>
                  <a:pt x="44617" y="79592"/>
                  <a:pt x="38002" y="62129"/>
                </a:cubicBezTo>
                <a:cubicBezTo>
                  <a:pt x="31388" y="44667"/>
                  <a:pt x="17629" y="-10631"/>
                  <a:pt x="25302" y="1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098142D-7682-4C50-A27E-250215B1FB3B}"/>
              </a:ext>
            </a:extLst>
          </p:cNvPr>
          <p:cNvSpPr/>
          <p:nvPr/>
        </p:nvSpPr>
        <p:spPr>
          <a:xfrm>
            <a:off x="4716079" y="2308035"/>
            <a:ext cx="585154" cy="179646"/>
          </a:xfrm>
          <a:custGeom>
            <a:avLst/>
            <a:gdLst>
              <a:gd name="connsiteX0" fmla="*/ 384 w 585154"/>
              <a:gd name="connsiteY0" fmla="*/ 89090 h 179646"/>
              <a:gd name="connsiteX1" fmla="*/ 157546 w 585154"/>
              <a:gd name="connsiteY1" fmla="*/ 170053 h 179646"/>
              <a:gd name="connsiteX2" fmla="*/ 149609 w 585154"/>
              <a:gd name="connsiteY2" fmla="*/ 90678 h 179646"/>
              <a:gd name="connsiteX3" fmla="*/ 300421 w 585154"/>
              <a:gd name="connsiteY3" fmla="*/ 90678 h 179646"/>
              <a:gd name="connsiteX4" fmla="*/ 224221 w 585154"/>
              <a:gd name="connsiteY4" fmla="*/ 44640 h 179646"/>
              <a:gd name="connsiteX5" fmla="*/ 411546 w 585154"/>
              <a:gd name="connsiteY5" fmla="*/ 36703 h 179646"/>
              <a:gd name="connsiteX6" fmla="*/ 328996 w 585154"/>
              <a:gd name="connsiteY6" fmla="*/ 190 h 179646"/>
              <a:gd name="connsiteX7" fmla="*/ 584584 w 585154"/>
              <a:gd name="connsiteY7" fmla="*/ 22415 h 179646"/>
              <a:gd name="connsiteX8" fmla="*/ 392496 w 585154"/>
              <a:gd name="connsiteY8" fmla="*/ 24003 h 179646"/>
              <a:gd name="connsiteX9" fmla="*/ 205171 w 585154"/>
              <a:gd name="connsiteY9" fmla="*/ 63690 h 179646"/>
              <a:gd name="connsiteX10" fmla="*/ 260734 w 585154"/>
              <a:gd name="connsiteY10" fmla="*/ 63690 h 179646"/>
              <a:gd name="connsiteX11" fmla="*/ 138496 w 585154"/>
              <a:gd name="connsiteY11" fmla="*/ 144653 h 179646"/>
              <a:gd name="connsiteX12" fmla="*/ 157546 w 585154"/>
              <a:gd name="connsiteY12" fmla="*/ 179578 h 179646"/>
              <a:gd name="connsiteX13" fmla="*/ 114684 w 585154"/>
              <a:gd name="connsiteY13" fmla="*/ 152590 h 179646"/>
              <a:gd name="connsiteX14" fmla="*/ 384 w 585154"/>
              <a:gd name="connsiteY14" fmla="*/ 89090 h 17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5154" h="179646">
                <a:moveTo>
                  <a:pt x="384" y="89090"/>
                </a:moveTo>
                <a:cubicBezTo>
                  <a:pt x="7528" y="92001"/>
                  <a:pt x="132675" y="169788"/>
                  <a:pt x="157546" y="170053"/>
                </a:cubicBezTo>
                <a:cubicBezTo>
                  <a:pt x="182417" y="170318"/>
                  <a:pt x="125797" y="103907"/>
                  <a:pt x="149609" y="90678"/>
                </a:cubicBezTo>
                <a:cubicBezTo>
                  <a:pt x="173421" y="77449"/>
                  <a:pt x="287986" y="98351"/>
                  <a:pt x="300421" y="90678"/>
                </a:cubicBezTo>
                <a:cubicBezTo>
                  <a:pt x="312856" y="83005"/>
                  <a:pt x="205700" y="53636"/>
                  <a:pt x="224221" y="44640"/>
                </a:cubicBezTo>
                <a:cubicBezTo>
                  <a:pt x="242742" y="35644"/>
                  <a:pt x="394084" y="44111"/>
                  <a:pt x="411546" y="36703"/>
                </a:cubicBezTo>
                <a:cubicBezTo>
                  <a:pt x="429008" y="29295"/>
                  <a:pt x="300156" y="2571"/>
                  <a:pt x="328996" y="190"/>
                </a:cubicBezTo>
                <a:cubicBezTo>
                  <a:pt x="357836" y="-2191"/>
                  <a:pt x="574001" y="18446"/>
                  <a:pt x="584584" y="22415"/>
                </a:cubicBezTo>
                <a:cubicBezTo>
                  <a:pt x="595167" y="26384"/>
                  <a:pt x="455732" y="17124"/>
                  <a:pt x="392496" y="24003"/>
                </a:cubicBezTo>
                <a:cubicBezTo>
                  <a:pt x="329261" y="30882"/>
                  <a:pt x="227131" y="57076"/>
                  <a:pt x="205171" y="63690"/>
                </a:cubicBezTo>
                <a:cubicBezTo>
                  <a:pt x="183211" y="70304"/>
                  <a:pt x="271847" y="50196"/>
                  <a:pt x="260734" y="63690"/>
                </a:cubicBezTo>
                <a:cubicBezTo>
                  <a:pt x="249622" y="77184"/>
                  <a:pt x="155694" y="125338"/>
                  <a:pt x="138496" y="144653"/>
                </a:cubicBezTo>
                <a:cubicBezTo>
                  <a:pt x="121298" y="163968"/>
                  <a:pt x="161515" y="178255"/>
                  <a:pt x="157546" y="179578"/>
                </a:cubicBezTo>
                <a:cubicBezTo>
                  <a:pt x="153577" y="180901"/>
                  <a:pt x="141672" y="162644"/>
                  <a:pt x="114684" y="152590"/>
                </a:cubicBezTo>
                <a:cubicBezTo>
                  <a:pt x="87697" y="142536"/>
                  <a:pt x="-6760" y="86179"/>
                  <a:pt x="384" y="8909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8659B7D-ED8E-4EE1-9223-C24585DDED54}"/>
              </a:ext>
            </a:extLst>
          </p:cNvPr>
          <p:cNvSpPr/>
          <p:nvPr/>
        </p:nvSpPr>
        <p:spPr>
          <a:xfrm>
            <a:off x="5144839" y="2232637"/>
            <a:ext cx="530052" cy="407950"/>
          </a:xfrm>
          <a:custGeom>
            <a:avLst/>
            <a:gdLst>
              <a:gd name="connsiteX0" fmla="*/ 27236 w 530052"/>
              <a:gd name="connsiteY0" fmla="*/ 72413 h 407950"/>
              <a:gd name="connsiteX1" fmla="*/ 178049 w 530052"/>
              <a:gd name="connsiteY1" fmla="*/ 39076 h 407950"/>
              <a:gd name="connsiteX2" fmla="*/ 193924 w 530052"/>
              <a:gd name="connsiteY2" fmla="*/ 47013 h 407950"/>
              <a:gd name="connsiteX3" fmla="*/ 332036 w 530052"/>
              <a:gd name="connsiteY3" fmla="*/ 115276 h 407950"/>
              <a:gd name="connsiteX4" fmla="*/ 314574 w 530052"/>
              <a:gd name="connsiteY4" fmla="*/ 113688 h 407950"/>
              <a:gd name="connsiteX5" fmla="*/ 386011 w 530052"/>
              <a:gd name="connsiteY5" fmla="*/ 166076 h 407950"/>
              <a:gd name="connsiteX6" fmla="*/ 328861 w 530052"/>
              <a:gd name="connsiteY6" fmla="*/ 197826 h 407950"/>
              <a:gd name="connsiteX7" fmla="*/ 409824 w 530052"/>
              <a:gd name="connsiteY7" fmla="*/ 262913 h 407950"/>
              <a:gd name="connsiteX8" fmla="*/ 528886 w 530052"/>
              <a:gd name="connsiteY8" fmla="*/ 347051 h 407950"/>
              <a:gd name="connsiteX9" fmla="*/ 332036 w 530052"/>
              <a:gd name="connsiteY9" fmla="*/ 250213 h 407950"/>
              <a:gd name="connsiteX10" fmla="*/ 274886 w 530052"/>
              <a:gd name="connsiteY10" fmla="*/ 239101 h 407950"/>
              <a:gd name="connsiteX11" fmla="*/ 289174 w 530052"/>
              <a:gd name="connsiteY11" fmla="*/ 242276 h 407950"/>
              <a:gd name="connsiteX12" fmla="*/ 235199 w 530052"/>
              <a:gd name="connsiteY12" fmla="*/ 251801 h 407950"/>
              <a:gd name="connsiteX13" fmla="*/ 316161 w 530052"/>
              <a:gd name="connsiteY13" fmla="*/ 283551 h 407950"/>
              <a:gd name="connsiteX14" fmla="*/ 220911 w 530052"/>
              <a:gd name="connsiteY14" fmla="*/ 288313 h 407950"/>
              <a:gd name="connsiteX15" fmla="*/ 311399 w 530052"/>
              <a:gd name="connsiteY15" fmla="*/ 407376 h 407950"/>
              <a:gd name="connsiteX16" fmla="*/ 228849 w 530052"/>
              <a:gd name="connsiteY16" fmla="*/ 332763 h 407950"/>
              <a:gd name="connsiteX17" fmla="*/ 103436 w 530052"/>
              <a:gd name="connsiteY17" fmla="*/ 313713 h 407950"/>
              <a:gd name="connsiteX18" fmla="*/ 1836 w 530052"/>
              <a:gd name="connsiteY18" fmla="*/ 318476 h 407950"/>
              <a:gd name="connsiteX19" fmla="*/ 192336 w 530052"/>
              <a:gd name="connsiteY19" fmla="*/ 320063 h 407950"/>
              <a:gd name="connsiteX20" fmla="*/ 203449 w 530052"/>
              <a:gd name="connsiteY20" fmla="*/ 297838 h 407950"/>
              <a:gd name="connsiteX21" fmla="*/ 354261 w 530052"/>
              <a:gd name="connsiteY21" fmla="*/ 262913 h 407950"/>
              <a:gd name="connsiteX22" fmla="*/ 301874 w 530052"/>
              <a:gd name="connsiteY22" fmla="*/ 218463 h 407950"/>
              <a:gd name="connsiteX23" fmla="*/ 327274 w 530052"/>
              <a:gd name="connsiteY23" fmla="*/ 174013 h 407950"/>
              <a:gd name="connsiteX24" fmla="*/ 163761 w 530052"/>
              <a:gd name="connsiteY24" fmla="*/ 5738 h 407950"/>
              <a:gd name="connsiteX25" fmla="*/ 127249 w 530052"/>
              <a:gd name="connsiteY25" fmla="*/ 42251 h 407950"/>
              <a:gd name="connsiteX26" fmla="*/ 27236 w 530052"/>
              <a:gd name="connsiteY26" fmla="*/ 72413 h 4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30052" h="407950">
                <a:moveTo>
                  <a:pt x="27236" y="72413"/>
                </a:moveTo>
                <a:cubicBezTo>
                  <a:pt x="35703" y="71884"/>
                  <a:pt x="150268" y="43309"/>
                  <a:pt x="178049" y="39076"/>
                </a:cubicBezTo>
                <a:cubicBezTo>
                  <a:pt x="205830" y="34843"/>
                  <a:pt x="193924" y="47013"/>
                  <a:pt x="193924" y="47013"/>
                </a:cubicBezTo>
                <a:lnTo>
                  <a:pt x="332036" y="115276"/>
                </a:lnTo>
                <a:cubicBezTo>
                  <a:pt x="352144" y="126388"/>
                  <a:pt x="305578" y="105221"/>
                  <a:pt x="314574" y="113688"/>
                </a:cubicBezTo>
                <a:cubicBezTo>
                  <a:pt x="323570" y="122155"/>
                  <a:pt x="383630" y="152053"/>
                  <a:pt x="386011" y="166076"/>
                </a:cubicBezTo>
                <a:cubicBezTo>
                  <a:pt x="388392" y="180099"/>
                  <a:pt x="324892" y="181687"/>
                  <a:pt x="328861" y="197826"/>
                </a:cubicBezTo>
                <a:cubicBezTo>
                  <a:pt x="332830" y="213966"/>
                  <a:pt x="376487" y="238042"/>
                  <a:pt x="409824" y="262913"/>
                </a:cubicBezTo>
                <a:cubicBezTo>
                  <a:pt x="443161" y="287784"/>
                  <a:pt x="541851" y="349168"/>
                  <a:pt x="528886" y="347051"/>
                </a:cubicBezTo>
                <a:cubicBezTo>
                  <a:pt x="515921" y="344934"/>
                  <a:pt x="374369" y="268205"/>
                  <a:pt x="332036" y="250213"/>
                </a:cubicBezTo>
                <a:cubicBezTo>
                  <a:pt x="289703" y="232221"/>
                  <a:pt x="282029" y="240424"/>
                  <a:pt x="274886" y="239101"/>
                </a:cubicBezTo>
                <a:cubicBezTo>
                  <a:pt x="267743" y="237778"/>
                  <a:pt x="295788" y="240159"/>
                  <a:pt x="289174" y="242276"/>
                </a:cubicBezTo>
                <a:cubicBezTo>
                  <a:pt x="282560" y="244393"/>
                  <a:pt x="230701" y="244922"/>
                  <a:pt x="235199" y="251801"/>
                </a:cubicBezTo>
                <a:cubicBezTo>
                  <a:pt x="239697" y="258680"/>
                  <a:pt x="318542" y="277466"/>
                  <a:pt x="316161" y="283551"/>
                </a:cubicBezTo>
                <a:cubicBezTo>
                  <a:pt x="313780" y="289636"/>
                  <a:pt x="221705" y="267676"/>
                  <a:pt x="220911" y="288313"/>
                </a:cubicBezTo>
                <a:cubicBezTo>
                  <a:pt x="220117" y="308950"/>
                  <a:pt x="310076" y="399968"/>
                  <a:pt x="311399" y="407376"/>
                </a:cubicBezTo>
                <a:cubicBezTo>
                  <a:pt x="312722" y="414784"/>
                  <a:pt x="263510" y="348374"/>
                  <a:pt x="228849" y="332763"/>
                </a:cubicBezTo>
                <a:cubicBezTo>
                  <a:pt x="194189" y="317153"/>
                  <a:pt x="141271" y="316094"/>
                  <a:pt x="103436" y="313713"/>
                </a:cubicBezTo>
                <a:cubicBezTo>
                  <a:pt x="65601" y="311332"/>
                  <a:pt x="-12981" y="317418"/>
                  <a:pt x="1836" y="318476"/>
                </a:cubicBezTo>
                <a:cubicBezTo>
                  <a:pt x="16653" y="319534"/>
                  <a:pt x="158734" y="323503"/>
                  <a:pt x="192336" y="320063"/>
                </a:cubicBezTo>
                <a:cubicBezTo>
                  <a:pt x="225938" y="316623"/>
                  <a:pt x="176462" y="307363"/>
                  <a:pt x="203449" y="297838"/>
                </a:cubicBezTo>
                <a:cubicBezTo>
                  <a:pt x="230436" y="288313"/>
                  <a:pt x="337857" y="276142"/>
                  <a:pt x="354261" y="262913"/>
                </a:cubicBezTo>
                <a:cubicBezTo>
                  <a:pt x="370665" y="249684"/>
                  <a:pt x="306372" y="233280"/>
                  <a:pt x="301874" y="218463"/>
                </a:cubicBezTo>
                <a:cubicBezTo>
                  <a:pt x="297376" y="203646"/>
                  <a:pt x="350293" y="209467"/>
                  <a:pt x="327274" y="174013"/>
                </a:cubicBezTo>
                <a:cubicBezTo>
                  <a:pt x="304255" y="138559"/>
                  <a:pt x="197098" y="27698"/>
                  <a:pt x="163761" y="5738"/>
                </a:cubicBezTo>
                <a:cubicBezTo>
                  <a:pt x="130424" y="-16222"/>
                  <a:pt x="151062" y="31138"/>
                  <a:pt x="127249" y="42251"/>
                </a:cubicBezTo>
                <a:cubicBezTo>
                  <a:pt x="103437" y="53363"/>
                  <a:pt x="18769" y="72942"/>
                  <a:pt x="27236" y="72413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2A65883-AB24-4574-A2E7-EB0273A22886}"/>
              </a:ext>
            </a:extLst>
          </p:cNvPr>
          <p:cNvSpPr/>
          <p:nvPr/>
        </p:nvSpPr>
        <p:spPr>
          <a:xfrm>
            <a:off x="4849772" y="2506785"/>
            <a:ext cx="432078" cy="103344"/>
          </a:xfrm>
          <a:custGeom>
            <a:avLst/>
            <a:gdLst>
              <a:gd name="connsiteX0" fmla="*/ 423903 w 432078"/>
              <a:gd name="connsiteY0" fmla="*/ 26865 h 103344"/>
              <a:gd name="connsiteX1" fmla="*/ 109578 w 432078"/>
              <a:gd name="connsiteY1" fmla="*/ 7815 h 103344"/>
              <a:gd name="connsiteX2" fmla="*/ 217528 w 432078"/>
              <a:gd name="connsiteY2" fmla="*/ 7815 h 103344"/>
              <a:gd name="connsiteX3" fmla="*/ 41 w 432078"/>
              <a:gd name="connsiteY3" fmla="*/ 103065 h 103344"/>
              <a:gd name="connsiteX4" fmla="*/ 198478 w 432078"/>
              <a:gd name="connsiteY4" fmla="*/ 36390 h 103344"/>
              <a:gd name="connsiteX5" fmla="*/ 136566 w 432078"/>
              <a:gd name="connsiteY5" fmla="*/ 18928 h 103344"/>
              <a:gd name="connsiteX6" fmla="*/ 238166 w 432078"/>
              <a:gd name="connsiteY6" fmla="*/ 4640 h 103344"/>
              <a:gd name="connsiteX7" fmla="*/ 328653 w 432078"/>
              <a:gd name="connsiteY7" fmla="*/ 31628 h 103344"/>
              <a:gd name="connsiteX8" fmla="*/ 423903 w 432078"/>
              <a:gd name="connsiteY8" fmla="*/ 26865 h 103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078" h="103344">
                <a:moveTo>
                  <a:pt x="423903" y="26865"/>
                </a:moveTo>
                <a:cubicBezTo>
                  <a:pt x="387390" y="22896"/>
                  <a:pt x="143974" y="10990"/>
                  <a:pt x="109578" y="7815"/>
                </a:cubicBezTo>
                <a:cubicBezTo>
                  <a:pt x="75182" y="4640"/>
                  <a:pt x="235784" y="-8060"/>
                  <a:pt x="217528" y="7815"/>
                </a:cubicBezTo>
                <a:cubicBezTo>
                  <a:pt x="199272" y="23690"/>
                  <a:pt x="3216" y="98303"/>
                  <a:pt x="41" y="103065"/>
                </a:cubicBezTo>
                <a:cubicBezTo>
                  <a:pt x="-3134" y="107827"/>
                  <a:pt x="175724" y="50413"/>
                  <a:pt x="198478" y="36390"/>
                </a:cubicBezTo>
                <a:cubicBezTo>
                  <a:pt x="221232" y="22367"/>
                  <a:pt x="129951" y="24220"/>
                  <a:pt x="136566" y="18928"/>
                </a:cubicBezTo>
                <a:cubicBezTo>
                  <a:pt x="143181" y="13636"/>
                  <a:pt x="206151" y="2523"/>
                  <a:pt x="238166" y="4640"/>
                </a:cubicBezTo>
                <a:cubicBezTo>
                  <a:pt x="270180" y="6757"/>
                  <a:pt x="292405" y="25807"/>
                  <a:pt x="328653" y="31628"/>
                </a:cubicBezTo>
                <a:cubicBezTo>
                  <a:pt x="364901" y="37449"/>
                  <a:pt x="460416" y="30834"/>
                  <a:pt x="423903" y="26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D75F7091-6570-405E-A042-A7E59CB33A27}"/>
              </a:ext>
            </a:extLst>
          </p:cNvPr>
          <p:cNvSpPr/>
          <p:nvPr/>
        </p:nvSpPr>
        <p:spPr>
          <a:xfrm>
            <a:off x="4672004" y="2560622"/>
            <a:ext cx="411249" cy="223502"/>
          </a:xfrm>
          <a:custGeom>
            <a:avLst/>
            <a:gdLst>
              <a:gd name="connsiteX0" fmla="*/ 407996 w 411249"/>
              <a:gd name="connsiteY0" fmla="*/ 1603 h 223502"/>
              <a:gd name="connsiteX1" fmla="*/ 144471 w 411249"/>
              <a:gd name="connsiteY1" fmla="*/ 90503 h 223502"/>
              <a:gd name="connsiteX2" fmla="*/ 147646 w 411249"/>
              <a:gd name="connsiteY2" fmla="*/ 147653 h 223502"/>
              <a:gd name="connsiteX3" fmla="*/ 155584 w 411249"/>
              <a:gd name="connsiteY3" fmla="*/ 76216 h 223502"/>
              <a:gd name="connsiteX4" fmla="*/ 114309 w 411249"/>
              <a:gd name="connsiteY4" fmla="*/ 160353 h 223502"/>
              <a:gd name="connsiteX5" fmla="*/ 71446 w 411249"/>
              <a:gd name="connsiteY5" fmla="*/ 217503 h 223502"/>
              <a:gd name="connsiteX6" fmla="*/ 9 w 411249"/>
              <a:gd name="connsiteY6" fmla="*/ 219091 h 223502"/>
              <a:gd name="connsiteX7" fmla="*/ 66684 w 411249"/>
              <a:gd name="connsiteY7" fmla="*/ 193691 h 223502"/>
              <a:gd name="connsiteX8" fmla="*/ 114309 w 411249"/>
              <a:gd name="connsiteY8" fmla="*/ 114316 h 223502"/>
              <a:gd name="connsiteX9" fmla="*/ 130184 w 411249"/>
              <a:gd name="connsiteY9" fmla="*/ 79391 h 223502"/>
              <a:gd name="connsiteX10" fmla="*/ 280996 w 411249"/>
              <a:gd name="connsiteY10" fmla="*/ 36528 h 223502"/>
              <a:gd name="connsiteX11" fmla="*/ 407996 w 411249"/>
              <a:gd name="connsiteY11" fmla="*/ 1603 h 22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1249" h="223502">
                <a:moveTo>
                  <a:pt x="407996" y="1603"/>
                </a:moveTo>
                <a:cubicBezTo>
                  <a:pt x="385242" y="10599"/>
                  <a:pt x="187863" y="66161"/>
                  <a:pt x="144471" y="90503"/>
                </a:cubicBezTo>
                <a:cubicBezTo>
                  <a:pt x="101079" y="114845"/>
                  <a:pt x="145794" y="150034"/>
                  <a:pt x="147646" y="147653"/>
                </a:cubicBezTo>
                <a:cubicBezTo>
                  <a:pt x="149498" y="145272"/>
                  <a:pt x="161140" y="74099"/>
                  <a:pt x="155584" y="76216"/>
                </a:cubicBezTo>
                <a:cubicBezTo>
                  <a:pt x="150028" y="78333"/>
                  <a:pt x="128332" y="136805"/>
                  <a:pt x="114309" y="160353"/>
                </a:cubicBezTo>
                <a:cubicBezTo>
                  <a:pt x="100286" y="183901"/>
                  <a:pt x="90496" y="207713"/>
                  <a:pt x="71446" y="217503"/>
                </a:cubicBezTo>
                <a:cubicBezTo>
                  <a:pt x="52396" y="227293"/>
                  <a:pt x="803" y="223060"/>
                  <a:pt x="9" y="219091"/>
                </a:cubicBezTo>
                <a:cubicBezTo>
                  <a:pt x="-785" y="215122"/>
                  <a:pt x="47634" y="211153"/>
                  <a:pt x="66684" y="193691"/>
                </a:cubicBezTo>
                <a:cubicBezTo>
                  <a:pt x="85734" y="176229"/>
                  <a:pt x="103726" y="133366"/>
                  <a:pt x="114309" y="114316"/>
                </a:cubicBezTo>
                <a:cubicBezTo>
                  <a:pt x="124892" y="95266"/>
                  <a:pt x="102403" y="92356"/>
                  <a:pt x="130184" y="79391"/>
                </a:cubicBezTo>
                <a:cubicBezTo>
                  <a:pt x="157965" y="66426"/>
                  <a:pt x="233636" y="49228"/>
                  <a:pt x="280996" y="36528"/>
                </a:cubicBezTo>
                <a:cubicBezTo>
                  <a:pt x="328356" y="23828"/>
                  <a:pt x="430750" y="-7393"/>
                  <a:pt x="407996" y="1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9A8C18F3-EF0F-47E9-A947-A1BB35CB6762}"/>
              </a:ext>
            </a:extLst>
          </p:cNvPr>
          <p:cNvSpPr/>
          <p:nvPr/>
        </p:nvSpPr>
        <p:spPr>
          <a:xfrm>
            <a:off x="4884024" y="2993749"/>
            <a:ext cx="635879" cy="129924"/>
          </a:xfrm>
          <a:custGeom>
            <a:avLst/>
            <a:gdLst>
              <a:gd name="connsiteX0" fmla="*/ 714 w 635879"/>
              <a:gd name="connsiteY0" fmla="*/ 276 h 129924"/>
              <a:gd name="connsiteX1" fmla="*/ 302339 w 635879"/>
              <a:gd name="connsiteY1" fmla="*/ 39964 h 129924"/>
              <a:gd name="connsiteX2" fmla="*/ 269001 w 635879"/>
              <a:gd name="connsiteY2" fmla="*/ 32026 h 129924"/>
              <a:gd name="connsiteX3" fmla="*/ 378539 w 635879"/>
              <a:gd name="connsiteY3" fmla="*/ 28851 h 129924"/>
              <a:gd name="connsiteX4" fmla="*/ 353139 w 635879"/>
              <a:gd name="connsiteY4" fmla="*/ 47901 h 129924"/>
              <a:gd name="connsiteX5" fmla="*/ 345201 w 635879"/>
              <a:gd name="connsiteY5" fmla="*/ 54251 h 129924"/>
              <a:gd name="connsiteX6" fmla="*/ 407114 w 635879"/>
              <a:gd name="connsiteY6" fmla="*/ 57426 h 129924"/>
              <a:gd name="connsiteX7" fmla="*/ 503951 w 635879"/>
              <a:gd name="connsiteY7" fmla="*/ 65364 h 129924"/>
              <a:gd name="connsiteX8" fmla="*/ 426164 w 635879"/>
              <a:gd name="connsiteY8" fmla="*/ 86001 h 129924"/>
              <a:gd name="connsiteX9" fmla="*/ 500776 w 635879"/>
              <a:gd name="connsiteY9" fmla="*/ 95526 h 129924"/>
              <a:gd name="connsiteX10" fmla="*/ 422989 w 635879"/>
              <a:gd name="connsiteY10" fmla="*/ 112989 h 129924"/>
              <a:gd name="connsiteX11" fmla="*/ 635714 w 635879"/>
              <a:gd name="connsiteY11" fmla="*/ 128864 h 129924"/>
              <a:gd name="connsiteX12" fmla="*/ 456326 w 635879"/>
              <a:gd name="connsiteY12" fmla="*/ 127276 h 129924"/>
              <a:gd name="connsiteX13" fmla="*/ 338851 w 635879"/>
              <a:gd name="connsiteY13" fmla="*/ 117751 h 129924"/>
              <a:gd name="connsiteX14" fmla="*/ 497601 w 635879"/>
              <a:gd name="connsiteY14" fmla="*/ 93939 h 129924"/>
              <a:gd name="connsiteX15" fmla="*/ 319801 w 635879"/>
              <a:gd name="connsiteY15" fmla="*/ 54251 h 129924"/>
              <a:gd name="connsiteX16" fmla="*/ 332501 w 635879"/>
              <a:gd name="connsiteY16" fmla="*/ 24089 h 129924"/>
              <a:gd name="connsiteX17" fmla="*/ 221376 w 635879"/>
              <a:gd name="connsiteY17" fmla="*/ 22501 h 129924"/>
              <a:gd name="connsiteX18" fmla="*/ 714 w 635879"/>
              <a:gd name="connsiteY18" fmla="*/ 276 h 12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35879" h="129924">
                <a:moveTo>
                  <a:pt x="714" y="276"/>
                </a:moveTo>
                <a:cubicBezTo>
                  <a:pt x="14208" y="3186"/>
                  <a:pt x="257625" y="34672"/>
                  <a:pt x="302339" y="39964"/>
                </a:cubicBezTo>
                <a:cubicBezTo>
                  <a:pt x="347053" y="45256"/>
                  <a:pt x="256301" y="33878"/>
                  <a:pt x="269001" y="32026"/>
                </a:cubicBezTo>
                <a:cubicBezTo>
                  <a:pt x="281701" y="30174"/>
                  <a:pt x="364516" y="26205"/>
                  <a:pt x="378539" y="28851"/>
                </a:cubicBezTo>
                <a:cubicBezTo>
                  <a:pt x="392562" y="31497"/>
                  <a:pt x="358695" y="43668"/>
                  <a:pt x="353139" y="47901"/>
                </a:cubicBezTo>
                <a:cubicBezTo>
                  <a:pt x="347583" y="52134"/>
                  <a:pt x="336205" y="52664"/>
                  <a:pt x="345201" y="54251"/>
                </a:cubicBezTo>
                <a:cubicBezTo>
                  <a:pt x="354197" y="55838"/>
                  <a:pt x="380656" y="55574"/>
                  <a:pt x="407114" y="57426"/>
                </a:cubicBezTo>
                <a:cubicBezTo>
                  <a:pt x="433572" y="59278"/>
                  <a:pt x="500776" y="60602"/>
                  <a:pt x="503951" y="65364"/>
                </a:cubicBezTo>
                <a:cubicBezTo>
                  <a:pt x="507126" y="70126"/>
                  <a:pt x="426693" y="80974"/>
                  <a:pt x="426164" y="86001"/>
                </a:cubicBezTo>
                <a:cubicBezTo>
                  <a:pt x="425635" y="91028"/>
                  <a:pt x="501305" y="91028"/>
                  <a:pt x="500776" y="95526"/>
                </a:cubicBezTo>
                <a:cubicBezTo>
                  <a:pt x="500247" y="100024"/>
                  <a:pt x="400499" y="107433"/>
                  <a:pt x="422989" y="112989"/>
                </a:cubicBezTo>
                <a:cubicBezTo>
                  <a:pt x="445479" y="118545"/>
                  <a:pt x="630158" y="126483"/>
                  <a:pt x="635714" y="128864"/>
                </a:cubicBezTo>
                <a:cubicBezTo>
                  <a:pt x="641270" y="131245"/>
                  <a:pt x="505803" y="129128"/>
                  <a:pt x="456326" y="127276"/>
                </a:cubicBezTo>
                <a:cubicBezTo>
                  <a:pt x="406849" y="125424"/>
                  <a:pt x="331972" y="123307"/>
                  <a:pt x="338851" y="117751"/>
                </a:cubicBezTo>
                <a:cubicBezTo>
                  <a:pt x="345730" y="112195"/>
                  <a:pt x="500776" y="104522"/>
                  <a:pt x="497601" y="93939"/>
                </a:cubicBezTo>
                <a:cubicBezTo>
                  <a:pt x="494426" y="83356"/>
                  <a:pt x="347318" y="65893"/>
                  <a:pt x="319801" y="54251"/>
                </a:cubicBezTo>
                <a:cubicBezTo>
                  <a:pt x="292284" y="42609"/>
                  <a:pt x="348905" y="29381"/>
                  <a:pt x="332501" y="24089"/>
                </a:cubicBezTo>
                <a:cubicBezTo>
                  <a:pt x="316097" y="18797"/>
                  <a:pt x="274028" y="26734"/>
                  <a:pt x="221376" y="22501"/>
                </a:cubicBezTo>
                <a:cubicBezTo>
                  <a:pt x="168724" y="18268"/>
                  <a:pt x="-12780" y="-2634"/>
                  <a:pt x="714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84F6BAE6-1646-4F79-B704-E83F68DD9732}"/>
              </a:ext>
            </a:extLst>
          </p:cNvPr>
          <p:cNvSpPr/>
          <p:nvPr/>
        </p:nvSpPr>
        <p:spPr>
          <a:xfrm>
            <a:off x="4818063" y="3001963"/>
            <a:ext cx="520882" cy="100022"/>
          </a:xfrm>
          <a:custGeom>
            <a:avLst/>
            <a:gdLst>
              <a:gd name="connsiteX0" fmla="*/ 0 w 520882"/>
              <a:gd name="connsiteY0" fmla="*/ 0 h 100022"/>
              <a:gd name="connsiteX1" fmla="*/ 273050 w 520882"/>
              <a:gd name="connsiteY1" fmla="*/ 60325 h 100022"/>
              <a:gd name="connsiteX2" fmla="*/ 177800 w 520882"/>
              <a:gd name="connsiteY2" fmla="*/ 39687 h 100022"/>
              <a:gd name="connsiteX3" fmla="*/ 519112 w 520882"/>
              <a:gd name="connsiteY3" fmla="*/ 100012 h 100022"/>
              <a:gd name="connsiteX4" fmla="*/ 307975 w 520882"/>
              <a:gd name="connsiteY4" fmla="*/ 44450 h 100022"/>
              <a:gd name="connsiteX5" fmla="*/ 225425 w 520882"/>
              <a:gd name="connsiteY5" fmla="*/ 33337 h 100022"/>
              <a:gd name="connsiteX6" fmla="*/ 0 w 520882"/>
              <a:gd name="connsiteY6" fmla="*/ 0 h 10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882" h="100022">
                <a:moveTo>
                  <a:pt x="0" y="0"/>
                </a:moveTo>
                <a:lnTo>
                  <a:pt x="273050" y="60325"/>
                </a:lnTo>
                <a:cubicBezTo>
                  <a:pt x="302683" y="66939"/>
                  <a:pt x="136790" y="33073"/>
                  <a:pt x="177800" y="39687"/>
                </a:cubicBezTo>
                <a:cubicBezTo>
                  <a:pt x="218810" y="46301"/>
                  <a:pt x="497416" y="99218"/>
                  <a:pt x="519112" y="100012"/>
                </a:cubicBezTo>
                <a:cubicBezTo>
                  <a:pt x="540808" y="100806"/>
                  <a:pt x="356923" y="55563"/>
                  <a:pt x="307975" y="44450"/>
                </a:cubicBezTo>
                <a:cubicBezTo>
                  <a:pt x="259027" y="33338"/>
                  <a:pt x="225425" y="33337"/>
                  <a:pt x="225425" y="333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2B2617E7-37B6-4127-A979-421E8BBAB2A7}"/>
              </a:ext>
            </a:extLst>
          </p:cNvPr>
          <p:cNvSpPr/>
          <p:nvPr/>
        </p:nvSpPr>
        <p:spPr>
          <a:xfrm>
            <a:off x="4838232" y="3031040"/>
            <a:ext cx="622866" cy="134715"/>
          </a:xfrm>
          <a:custGeom>
            <a:avLst/>
            <a:gdLst>
              <a:gd name="connsiteX0" fmla="*/ 468 w 622866"/>
              <a:gd name="connsiteY0" fmla="*/ 1085 h 134715"/>
              <a:gd name="connsiteX1" fmla="*/ 173506 w 622866"/>
              <a:gd name="connsiteY1" fmla="*/ 101098 h 134715"/>
              <a:gd name="connsiteX2" fmla="*/ 136993 w 622866"/>
              <a:gd name="connsiteY2" fmla="*/ 77285 h 134715"/>
              <a:gd name="connsiteX3" fmla="*/ 256056 w 622866"/>
              <a:gd name="connsiteY3" fmla="*/ 124910 h 134715"/>
              <a:gd name="connsiteX4" fmla="*/ 262406 w 622866"/>
              <a:gd name="connsiteY4" fmla="*/ 132848 h 134715"/>
              <a:gd name="connsiteX5" fmla="*/ 398931 w 622866"/>
              <a:gd name="connsiteY5" fmla="*/ 132848 h 134715"/>
              <a:gd name="connsiteX6" fmla="*/ 622768 w 622866"/>
              <a:gd name="connsiteY6" fmla="*/ 112210 h 134715"/>
              <a:gd name="connsiteX7" fmla="*/ 370356 w 622866"/>
              <a:gd name="connsiteY7" fmla="*/ 118560 h 134715"/>
              <a:gd name="connsiteX8" fmla="*/ 275106 w 622866"/>
              <a:gd name="connsiteY8" fmla="*/ 112210 h 134715"/>
              <a:gd name="connsiteX9" fmla="*/ 206843 w 622866"/>
              <a:gd name="connsiteY9" fmla="*/ 96335 h 134715"/>
              <a:gd name="connsiteX10" fmla="*/ 124293 w 622866"/>
              <a:gd name="connsiteY10" fmla="*/ 50298 h 134715"/>
              <a:gd name="connsiteX11" fmla="*/ 468 w 622866"/>
              <a:gd name="connsiteY11" fmla="*/ 1085 h 13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2866" h="134715">
                <a:moveTo>
                  <a:pt x="468" y="1085"/>
                </a:moveTo>
                <a:cubicBezTo>
                  <a:pt x="8670" y="9552"/>
                  <a:pt x="173506" y="101098"/>
                  <a:pt x="173506" y="101098"/>
                </a:cubicBezTo>
                <a:cubicBezTo>
                  <a:pt x="196260" y="113798"/>
                  <a:pt x="123235" y="73316"/>
                  <a:pt x="136993" y="77285"/>
                </a:cubicBezTo>
                <a:cubicBezTo>
                  <a:pt x="150751" y="81254"/>
                  <a:pt x="235154" y="115650"/>
                  <a:pt x="256056" y="124910"/>
                </a:cubicBezTo>
                <a:cubicBezTo>
                  <a:pt x="276958" y="134171"/>
                  <a:pt x="238594" y="131525"/>
                  <a:pt x="262406" y="132848"/>
                </a:cubicBezTo>
                <a:cubicBezTo>
                  <a:pt x="286218" y="134171"/>
                  <a:pt x="338871" y="136288"/>
                  <a:pt x="398931" y="132848"/>
                </a:cubicBezTo>
                <a:cubicBezTo>
                  <a:pt x="458991" y="129408"/>
                  <a:pt x="627530" y="114591"/>
                  <a:pt x="622768" y="112210"/>
                </a:cubicBezTo>
                <a:cubicBezTo>
                  <a:pt x="618006" y="109829"/>
                  <a:pt x="428300" y="118560"/>
                  <a:pt x="370356" y="118560"/>
                </a:cubicBezTo>
                <a:cubicBezTo>
                  <a:pt x="312412" y="118560"/>
                  <a:pt x="302358" y="115914"/>
                  <a:pt x="275106" y="112210"/>
                </a:cubicBezTo>
                <a:cubicBezTo>
                  <a:pt x="247854" y="108506"/>
                  <a:pt x="231978" y="106654"/>
                  <a:pt x="206843" y="96335"/>
                </a:cubicBezTo>
                <a:cubicBezTo>
                  <a:pt x="181708" y="86016"/>
                  <a:pt x="154455" y="64585"/>
                  <a:pt x="124293" y="50298"/>
                </a:cubicBezTo>
                <a:cubicBezTo>
                  <a:pt x="94131" y="36011"/>
                  <a:pt x="-7734" y="-7382"/>
                  <a:pt x="468" y="1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2A31FC2D-C25E-47A1-854E-0770302DA854}"/>
              </a:ext>
            </a:extLst>
          </p:cNvPr>
          <p:cNvSpPr/>
          <p:nvPr/>
        </p:nvSpPr>
        <p:spPr>
          <a:xfrm>
            <a:off x="4666739" y="2987046"/>
            <a:ext cx="153669" cy="92922"/>
          </a:xfrm>
          <a:custGeom>
            <a:avLst/>
            <a:gdLst>
              <a:gd name="connsiteX0" fmla="*/ 511 w 153669"/>
              <a:gd name="connsiteY0" fmla="*/ 629 h 92922"/>
              <a:gd name="connsiteX1" fmla="*/ 130686 w 153669"/>
              <a:gd name="connsiteY1" fmla="*/ 62542 h 92922"/>
              <a:gd name="connsiteX2" fmla="*/ 90999 w 153669"/>
              <a:gd name="connsiteY2" fmla="*/ 43492 h 92922"/>
              <a:gd name="connsiteX3" fmla="*/ 52899 w 153669"/>
              <a:gd name="connsiteY3" fmla="*/ 92704 h 92922"/>
              <a:gd name="connsiteX4" fmla="*/ 117986 w 153669"/>
              <a:gd name="connsiteY4" fmla="*/ 60954 h 92922"/>
              <a:gd name="connsiteX5" fmla="*/ 152911 w 153669"/>
              <a:gd name="connsiteY5" fmla="*/ 46667 h 92922"/>
              <a:gd name="connsiteX6" fmla="*/ 86236 w 153669"/>
              <a:gd name="connsiteY6" fmla="*/ 30792 h 92922"/>
              <a:gd name="connsiteX7" fmla="*/ 511 w 153669"/>
              <a:gd name="connsiteY7" fmla="*/ 629 h 9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669" h="92922">
                <a:moveTo>
                  <a:pt x="511" y="629"/>
                </a:moveTo>
                <a:cubicBezTo>
                  <a:pt x="7919" y="5921"/>
                  <a:pt x="115605" y="55398"/>
                  <a:pt x="130686" y="62542"/>
                </a:cubicBezTo>
                <a:cubicBezTo>
                  <a:pt x="145767" y="69686"/>
                  <a:pt x="103964" y="38465"/>
                  <a:pt x="90999" y="43492"/>
                </a:cubicBezTo>
                <a:cubicBezTo>
                  <a:pt x="78034" y="48519"/>
                  <a:pt x="48401" y="89794"/>
                  <a:pt x="52899" y="92704"/>
                </a:cubicBezTo>
                <a:cubicBezTo>
                  <a:pt x="57397" y="95614"/>
                  <a:pt x="101317" y="68627"/>
                  <a:pt x="117986" y="60954"/>
                </a:cubicBezTo>
                <a:cubicBezTo>
                  <a:pt x="134655" y="53281"/>
                  <a:pt x="158203" y="51694"/>
                  <a:pt x="152911" y="46667"/>
                </a:cubicBezTo>
                <a:cubicBezTo>
                  <a:pt x="147619" y="41640"/>
                  <a:pt x="104228" y="36613"/>
                  <a:pt x="86236" y="30792"/>
                </a:cubicBezTo>
                <a:cubicBezTo>
                  <a:pt x="68244" y="24971"/>
                  <a:pt x="-6897" y="-4663"/>
                  <a:pt x="511" y="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5AE1D01-0B8C-4DDB-A7BE-F4DCA0C9556B}"/>
              </a:ext>
            </a:extLst>
          </p:cNvPr>
          <p:cNvSpPr/>
          <p:nvPr/>
        </p:nvSpPr>
        <p:spPr>
          <a:xfrm>
            <a:off x="4813191" y="3005013"/>
            <a:ext cx="696838" cy="182437"/>
          </a:xfrm>
          <a:custGeom>
            <a:avLst/>
            <a:gdLst>
              <a:gd name="connsiteX0" fmla="*/ 109 w 696838"/>
              <a:gd name="connsiteY0" fmla="*/ 125 h 182437"/>
              <a:gd name="connsiteX1" fmla="*/ 52497 w 696838"/>
              <a:gd name="connsiteY1" fmla="*/ 114425 h 182437"/>
              <a:gd name="connsiteX2" fmla="*/ 54084 w 696838"/>
              <a:gd name="connsiteY2" fmla="*/ 89025 h 182437"/>
              <a:gd name="connsiteX3" fmla="*/ 184259 w 696838"/>
              <a:gd name="connsiteY3" fmla="*/ 144587 h 182437"/>
              <a:gd name="connsiteX4" fmla="*/ 162034 w 696838"/>
              <a:gd name="connsiteY4" fmla="*/ 133475 h 182437"/>
              <a:gd name="connsiteX5" fmla="*/ 212834 w 696838"/>
              <a:gd name="connsiteY5" fmla="*/ 179512 h 182437"/>
              <a:gd name="connsiteX6" fmla="*/ 284272 w 696838"/>
              <a:gd name="connsiteY6" fmla="*/ 177925 h 182437"/>
              <a:gd name="connsiteX7" fmla="*/ 436672 w 696838"/>
              <a:gd name="connsiteY7" fmla="*/ 174750 h 182437"/>
              <a:gd name="connsiteX8" fmla="*/ 685909 w 696838"/>
              <a:gd name="connsiteY8" fmla="*/ 123950 h 182437"/>
              <a:gd name="connsiteX9" fmla="*/ 655747 w 696838"/>
              <a:gd name="connsiteY9" fmla="*/ 125537 h 182437"/>
              <a:gd name="connsiteX10" fmla="*/ 289034 w 696838"/>
              <a:gd name="connsiteY10" fmla="*/ 176337 h 182437"/>
              <a:gd name="connsiteX11" fmla="*/ 173147 w 696838"/>
              <a:gd name="connsiteY11" fmla="*/ 120775 h 182437"/>
              <a:gd name="connsiteX12" fmla="*/ 87422 w 696838"/>
              <a:gd name="connsiteY12" fmla="*/ 114425 h 182437"/>
              <a:gd name="connsiteX13" fmla="*/ 79484 w 696838"/>
              <a:gd name="connsiteY13" fmla="*/ 120775 h 182437"/>
              <a:gd name="connsiteX14" fmla="*/ 68372 w 696838"/>
              <a:gd name="connsiteY14" fmla="*/ 92200 h 182437"/>
              <a:gd name="connsiteX15" fmla="*/ 109 w 696838"/>
              <a:gd name="connsiteY15" fmla="*/ 125 h 18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6838" h="182437">
                <a:moveTo>
                  <a:pt x="109" y="125"/>
                </a:moveTo>
                <a:cubicBezTo>
                  <a:pt x="-2537" y="3829"/>
                  <a:pt x="43501" y="99608"/>
                  <a:pt x="52497" y="114425"/>
                </a:cubicBezTo>
                <a:cubicBezTo>
                  <a:pt x="61493" y="129242"/>
                  <a:pt x="32124" y="83998"/>
                  <a:pt x="54084" y="89025"/>
                </a:cubicBezTo>
                <a:cubicBezTo>
                  <a:pt x="76044" y="94052"/>
                  <a:pt x="166267" y="137179"/>
                  <a:pt x="184259" y="144587"/>
                </a:cubicBezTo>
                <a:cubicBezTo>
                  <a:pt x="202251" y="151995"/>
                  <a:pt x="157272" y="127654"/>
                  <a:pt x="162034" y="133475"/>
                </a:cubicBezTo>
                <a:cubicBezTo>
                  <a:pt x="166796" y="139296"/>
                  <a:pt x="192461" y="172104"/>
                  <a:pt x="212834" y="179512"/>
                </a:cubicBezTo>
                <a:cubicBezTo>
                  <a:pt x="233207" y="186920"/>
                  <a:pt x="284272" y="177925"/>
                  <a:pt x="284272" y="177925"/>
                </a:cubicBezTo>
                <a:cubicBezTo>
                  <a:pt x="321578" y="177131"/>
                  <a:pt x="369733" y="183746"/>
                  <a:pt x="436672" y="174750"/>
                </a:cubicBezTo>
                <a:cubicBezTo>
                  <a:pt x="503611" y="165754"/>
                  <a:pt x="649397" y="132152"/>
                  <a:pt x="685909" y="123950"/>
                </a:cubicBezTo>
                <a:cubicBezTo>
                  <a:pt x="722421" y="115748"/>
                  <a:pt x="655747" y="125537"/>
                  <a:pt x="655747" y="125537"/>
                </a:cubicBezTo>
                <a:cubicBezTo>
                  <a:pt x="589601" y="134268"/>
                  <a:pt x="369467" y="177131"/>
                  <a:pt x="289034" y="176337"/>
                </a:cubicBezTo>
                <a:cubicBezTo>
                  <a:pt x="208601" y="175543"/>
                  <a:pt x="206749" y="131094"/>
                  <a:pt x="173147" y="120775"/>
                </a:cubicBezTo>
                <a:cubicBezTo>
                  <a:pt x="139545" y="110456"/>
                  <a:pt x="103032" y="114425"/>
                  <a:pt x="87422" y="114425"/>
                </a:cubicBezTo>
                <a:cubicBezTo>
                  <a:pt x="71812" y="114425"/>
                  <a:pt x="82659" y="124479"/>
                  <a:pt x="79484" y="120775"/>
                </a:cubicBezTo>
                <a:cubicBezTo>
                  <a:pt x="76309" y="117071"/>
                  <a:pt x="79484" y="108340"/>
                  <a:pt x="68372" y="92200"/>
                </a:cubicBezTo>
                <a:cubicBezTo>
                  <a:pt x="57260" y="76060"/>
                  <a:pt x="2755" y="-3579"/>
                  <a:pt x="109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BB3B895D-8B86-4AB5-8FBE-DC64F85D0ECA}"/>
              </a:ext>
            </a:extLst>
          </p:cNvPr>
          <p:cNvSpPr/>
          <p:nvPr/>
        </p:nvSpPr>
        <p:spPr>
          <a:xfrm>
            <a:off x="4273188" y="2728830"/>
            <a:ext cx="387929" cy="167239"/>
          </a:xfrm>
          <a:custGeom>
            <a:avLst/>
            <a:gdLst>
              <a:gd name="connsiteX0" fmla="*/ 362 w 387929"/>
              <a:gd name="connsiteY0" fmla="*/ 81045 h 167239"/>
              <a:gd name="connsiteX1" fmla="*/ 124187 w 387929"/>
              <a:gd name="connsiteY1" fmla="*/ 36595 h 167239"/>
              <a:gd name="connsiteX2" fmla="*/ 108312 w 387929"/>
              <a:gd name="connsiteY2" fmla="*/ 54058 h 167239"/>
              <a:gd name="connsiteX3" fmla="*/ 206737 w 387929"/>
              <a:gd name="connsiteY3" fmla="*/ 9608 h 167239"/>
              <a:gd name="connsiteX4" fmla="*/ 148000 w 387929"/>
              <a:gd name="connsiteY4" fmla="*/ 17545 h 167239"/>
              <a:gd name="connsiteX5" fmla="*/ 254362 w 387929"/>
              <a:gd name="connsiteY5" fmla="*/ 83 h 167239"/>
              <a:gd name="connsiteX6" fmla="*/ 297225 w 387929"/>
              <a:gd name="connsiteY6" fmla="*/ 11195 h 167239"/>
              <a:gd name="connsiteX7" fmla="*/ 294050 w 387929"/>
              <a:gd name="connsiteY7" fmla="*/ 17545 h 167239"/>
              <a:gd name="connsiteX8" fmla="*/ 387712 w 387929"/>
              <a:gd name="connsiteY8" fmla="*/ 17545 h 167239"/>
              <a:gd name="connsiteX9" fmla="*/ 263887 w 387929"/>
              <a:gd name="connsiteY9" fmla="*/ 20720 h 167239"/>
              <a:gd name="connsiteX10" fmla="*/ 173400 w 387929"/>
              <a:gd name="connsiteY10" fmla="*/ 31833 h 167239"/>
              <a:gd name="connsiteX11" fmla="*/ 157525 w 387929"/>
              <a:gd name="connsiteY11" fmla="*/ 8020 h 167239"/>
              <a:gd name="connsiteX12" fmla="*/ 106725 w 387929"/>
              <a:gd name="connsiteY12" fmla="*/ 39770 h 167239"/>
              <a:gd name="connsiteX13" fmla="*/ 111487 w 387929"/>
              <a:gd name="connsiteY13" fmla="*/ 166770 h 167239"/>
              <a:gd name="connsiteX14" fmla="*/ 95612 w 387929"/>
              <a:gd name="connsiteY14" fmla="*/ 82633 h 167239"/>
              <a:gd name="connsiteX15" fmla="*/ 86087 w 387929"/>
              <a:gd name="connsiteY15" fmla="*/ 77870 h 167239"/>
              <a:gd name="connsiteX16" fmla="*/ 362 w 387929"/>
              <a:gd name="connsiteY16" fmla="*/ 81045 h 16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7929" h="167239">
                <a:moveTo>
                  <a:pt x="362" y="81045"/>
                </a:moveTo>
                <a:cubicBezTo>
                  <a:pt x="6712" y="74166"/>
                  <a:pt x="106195" y="41093"/>
                  <a:pt x="124187" y="36595"/>
                </a:cubicBezTo>
                <a:cubicBezTo>
                  <a:pt x="142179" y="32097"/>
                  <a:pt x="94554" y="58556"/>
                  <a:pt x="108312" y="54058"/>
                </a:cubicBezTo>
                <a:cubicBezTo>
                  <a:pt x="122070" y="49560"/>
                  <a:pt x="200122" y="15693"/>
                  <a:pt x="206737" y="9608"/>
                </a:cubicBezTo>
                <a:cubicBezTo>
                  <a:pt x="213352" y="3523"/>
                  <a:pt x="140062" y="19133"/>
                  <a:pt x="148000" y="17545"/>
                </a:cubicBezTo>
                <a:cubicBezTo>
                  <a:pt x="155938" y="15957"/>
                  <a:pt x="229491" y="1141"/>
                  <a:pt x="254362" y="83"/>
                </a:cubicBezTo>
                <a:cubicBezTo>
                  <a:pt x="279233" y="-975"/>
                  <a:pt x="290610" y="8285"/>
                  <a:pt x="297225" y="11195"/>
                </a:cubicBezTo>
                <a:cubicBezTo>
                  <a:pt x="303840" y="14105"/>
                  <a:pt x="278969" y="16487"/>
                  <a:pt x="294050" y="17545"/>
                </a:cubicBezTo>
                <a:cubicBezTo>
                  <a:pt x="309131" y="18603"/>
                  <a:pt x="392739" y="17016"/>
                  <a:pt x="387712" y="17545"/>
                </a:cubicBezTo>
                <a:cubicBezTo>
                  <a:pt x="382685" y="18074"/>
                  <a:pt x="299606" y="18339"/>
                  <a:pt x="263887" y="20720"/>
                </a:cubicBezTo>
                <a:cubicBezTo>
                  <a:pt x="228168" y="23101"/>
                  <a:pt x="191127" y="33950"/>
                  <a:pt x="173400" y="31833"/>
                </a:cubicBezTo>
                <a:cubicBezTo>
                  <a:pt x="155673" y="29716"/>
                  <a:pt x="168637" y="6697"/>
                  <a:pt x="157525" y="8020"/>
                </a:cubicBezTo>
                <a:cubicBezTo>
                  <a:pt x="146413" y="9343"/>
                  <a:pt x="114398" y="13312"/>
                  <a:pt x="106725" y="39770"/>
                </a:cubicBezTo>
                <a:cubicBezTo>
                  <a:pt x="99052" y="66228"/>
                  <a:pt x="113339" y="159626"/>
                  <a:pt x="111487" y="166770"/>
                </a:cubicBezTo>
                <a:cubicBezTo>
                  <a:pt x="109635" y="173914"/>
                  <a:pt x="99845" y="97450"/>
                  <a:pt x="95612" y="82633"/>
                </a:cubicBezTo>
                <a:cubicBezTo>
                  <a:pt x="91379" y="67816"/>
                  <a:pt x="99051" y="78664"/>
                  <a:pt x="86087" y="77870"/>
                </a:cubicBezTo>
                <a:cubicBezTo>
                  <a:pt x="73123" y="77076"/>
                  <a:pt x="-5988" y="87924"/>
                  <a:pt x="362" y="81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F267A56-F075-43A0-9E92-DF18720A01A0}"/>
              </a:ext>
            </a:extLst>
          </p:cNvPr>
          <p:cNvSpPr/>
          <p:nvPr/>
        </p:nvSpPr>
        <p:spPr>
          <a:xfrm>
            <a:off x="3650175" y="1254088"/>
            <a:ext cx="781108" cy="293910"/>
          </a:xfrm>
          <a:custGeom>
            <a:avLst/>
            <a:gdLst>
              <a:gd name="connsiteX0" fmla="*/ 780538 w 781108"/>
              <a:gd name="connsiteY0" fmla="*/ 37 h 293910"/>
              <a:gd name="connsiteX1" fmla="*/ 575750 w 781108"/>
              <a:gd name="connsiteY1" fmla="*/ 15912 h 293910"/>
              <a:gd name="connsiteX2" fmla="*/ 596388 w 781108"/>
              <a:gd name="connsiteY2" fmla="*/ 28612 h 293910"/>
              <a:gd name="connsiteX3" fmla="*/ 496375 w 781108"/>
              <a:gd name="connsiteY3" fmla="*/ 71475 h 293910"/>
              <a:gd name="connsiteX4" fmla="*/ 572575 w 781108"/>
              <a:gd name="connsiteY4" fmla="*/ 87350 h 293910"/>
              <a:gd name="connsiteX5" fmla="*/ 242375 w 781108"/>
              <a:gd name="connsiteY5" fmla="*/ 96875 h 293910"/>
              <a:gd name="connsiteX6" fmla="*/ 436050 w 781108"/>
              <a:gd name="connsiteY6" fmla="*/ 111162 h 293910"/>
              <a:gd name="connsiteX7" fmla="*/ 148713 w 781108"/>
              <a:gd name="connsiteY7" fmla="*/ 185775 h 293910"/>
              <a:gd name="connsiteX8" fmla="*/ 255075 w 781108"/>
              <a:gd name="connsiteY8" fmla="*/ 181012 h 293910"/>
              <a:gd name="connsiteX9" fmla="*/ 205863 w 781108"/>
              <a:gd name="connsiteY9" fmla="*/ 195300 h 293910"/>
              <a:gd name="connsiteX10" fmla="*/ 40763 w 781108"/>
              <a:gd name="connsiteY10" fmla="*/ 263562 h 293910"/>
              <a:gd name="connsiteX11" fmla="*/ 2663 w 781108"/>
              <a:gd name="connsiteY11" fmla="*/ 287375 h 293910"/>
              <a:gd name="connsiteX12" fmla="*/ 39175 w 781108"/>
              <a:gd name="connsiteY12" fmla="*/ 276262 h 293910"/>
              <a:gd name="connsiteX13" fmla="*/ 323338 w 781108"/>
              <a:gd name="connsiteY13" fmla="*/ 107987 h 293910"/>
              <a:gd name="connsiteX14" fmla="*/ 363025 w 781108"/>
              <a:gd name="connsiteY14" fmla="*/ 92112 h 293910"/>
              <a:gd name="connsiteX15" fmla="*/ 396363 w 781108"/>
              <a:gd name="connsiteY15" fmla="*/ 79412 h 293910"/>
              <a:gd name="connsiteX16" fmla="*/ 536063 w 781108"/>
              <a:gd name="connsiteY16" fmla="*/ 23850 h 293910"/>
              <a:gd name="connsiteX17" fmla="*/ 502725 w 781108"/>
              <a:gd name="connsiteY17" fmla="*/ 20675 h 293910"/>
              <a:gd name="connsiteX18" fmla="*/ 780538 w 781108"/>
              <a:gd name="connsiteY18" fmla="*/ 37 h 29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81108" h="293910">
                <a:moveTo>
                  <a:pt x="780538" y="37"/>
                </a:moveTo>
                <a:cubicBezTo>
                  <a:pt x="792709" y="-757"/>
                  <a:pt x="606441" y="11150"/>
                  <a:pt x="575750" y="15912"/>
                </a:cubicBezTo>
                <a:cubicBezTo>
                  <a:pt x="545059" y="20674"/>
                  <a:pt x="609617" y="19352"/>
                  <a:pt x="596388" y="28612"/>
                </a:cubicBezTo>
                <a:cubicBezTo>
                  <a:pt x="583159" y="37872"/>
                  <a:pt x="500344" y="61685"/>
                  <a:pt x="496375" y="71475"/>
                </a:cubicBezTo>
                <a:cubicBezTo>
                  <a:pt x="492406" y="81265"/>
                  <a:pt x="614908" y="83117"/>
                  <a:pt x="572575" y="87350"/>
                </a:cubicBezTo>
                <a:cubicBezTo>
                  <a:pt x="530242" y="91583"/>
                  <a:pt x="265129" y="92906"/>
                  <a:pt x="242375" y="96875"/>
                </a:cubicBezTo>
                <a:cubicBezTo>
                  <a:pt x="219621" y="100844"/>
                  <a:pt x="451660" y="96345"/>
                  <a:pt x="436050" y="111162"/>
                </a:cubicBezTo>
                <a:cubicBezTo>
                  <a:pt x="420440" y="125979"/>
                  <a:pt x="178875" y="174133"/>
                  <a:pt x="148713" y="185775"/>
                </a:cubicBezTo>
                <a:cubicBezTo>
                  <a:pt x="118551" y="197417"/>
                  <a:pt x="245550" y="179425"/>
                  <a:pt x="255075" y="181012"/>
                </a:cubicBezTo>
                <a:cubicBezTo>
                  <a:pt x="264600" y="182600"/>
                  <a:pt x="241582" y="181542"/>
                  <a:pt x="205863" y="195300"/>
                </a:cubicBezTo>
                <a:cubicBezTo>
                  <a:pt x="170144" y="209058"/>
                  <a:pt x="74630" y="248216"/>
                  <a:pt x="40763" y="263562"/>
                </a:cubicBezTo>
                <a:cubicBezTo>
                  <a:pt x="6896" y="278908"/>
                  <a:pt x="2928" y="285258"/>
                  <a:pt x="2663" y="287375"/>
                </a:cubicBezTo>
                <a:cubicBezTo>
                  <a:pt x="2398" y="289492"/>
                  <a:pt x="-14271" y="306160"/>
                  <a:pt x="39175" y="276262"/>
                </a:cubicBezTo>
                <a:cubicBezTo>
                  <a:pt x="92621" y="246364"/>
                  <a:pt x="269363" y="138679"/>
                  <a:pt x="323338" y="107987"/>
                </a:cubicBezTo>
                <a:cubicBezTo>
                  <a:pt x="377313" y="77295"/>
                  <a:pt x="350854" y="96874"/>
                  <a:pt x="363025" y="92112"/>
                </a:cubicBezTo>
                <a:cubicBezTo>
                  <a:pt x="375196" y="87350"/>
                  <a:pt x="396363" y="79412"/>
                  <a:pt x="396363" y="79412"/>
                </a:cubicBezTo>
                <a:cubicBezTo>
                  <a:pt x="425203" y="68035"/>
                  <a:pt x="518336" y="33640"/>
                  <a:pt x="536063" y="23850"/>
                </a:cubicBezTo>
                <a:cubicBezTo>
                  <a:pt x="553790" y="14061"/>
                  <a:pt x="468858" y="23056"/>
                  <a:pt x="502725" y="20675"/>
                </a:cubicBezTo>
                <a:lnTo>
                  <a:pt x="780538" y="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5707E964-FEFD-4FA4-B2C5-8A7706C5358D}"/>
              </a:ext>
            </a:extLst>
          </p:cNvPr>
          <p:cNvSpPr/>
          <p:nvPr/>
        </p:nvSpPr>
        <p:spPr>
          <a:xfrm>
            <a:off x="3416142" y="1529867"/>
            <a:ext cx="221941" cy="663985"/>
          </a:xfrm>
          <a:custGeom>
            <a:avLst/>
            <a:gdLst>
              <a:gd name="connsiteX0" fmla="*/ 192246 w 221941"/>
              <a:gd name="connsiteY0" fmla="*/ 483 h 663985"/>
              <a:gd name="connsiteX1" fmla="*/ 214471 w 221941"/>
              <a:gd name="connsiteY1" fmla="*/ 46521 h 663985"/>
              <a:gd name="connsiteX2" fmla="*/ 49371 w 221941"/>
              <a:gd name="connsiteY2" fmla="*/ 94146 h 663985"/>
              <a:gd name="connsiteX3" fmla="*/ 163671 w 221941"/>
              <a:gd name="connsiteY3" fmla="*/ 78271 h 663985"/>
              <a:gd name="connsiteX4" fmla="*/ 85883 w 221941"/>
              <a:gd name="connsiteY4" fmla="*/ 129071 h 663985"/>
              <a:gd name="connsiteX5" fmla="*/ 77946 w 221941"/>
              <a:gd name="connsiteY5" fmla="*/ 235433 h 663985"/>
              <a:gd name="connsiteX6" fmla="*/ 65246 w 221941"/>
              <a:gd name="connsiteY6" fmla="*/ 194158 h 663985"/>
              <a:gd name="connsiteX7" fmla="*/ 16033 w 221941"/>
              <a:gd name="connsiteY7" fmla="*/ 379896 h 663985"/>
              <a:gd name="connsiteX8" fmla="*/ 38258 w 221941"/>
              <a:gd name="connsiteY8" fmla="*/ 337033 h 663985"/>
              <a:gd name="connsiteX9" fmla="*/ 57308 w 221941"/>
              <a:gd name="connsiteY9" fmla="*/ 652946 h 663985"/>
              <a:gd name="connsiteX10" fmla="*/ 43021 w 221941"/>
              <a:gd name="connsiteY10" fmla="*/ 562458 h 663985"/>
              <a:gd name="connsiteX11" fmla="*/ 1746 w 221941"/>
              <a:gd name="connsiteY11" fmla="*/ 276708 h 663985"/>
              <a:gd name="connsiteX12" fmla="*/ 108108 w 221941"/>
              <a:gd name="connsiteY12" fmla="*/ 105258 h 663985"/>
              <a:gd name="connsiteX13" fmla="*/ 179546 w 221941"/>
              <a:gd name="connsiteY13" fmla="*/ 76683 h 663985"/>
              <a:gd name="connsiteX14" fmla="*/ 192246 w 221941"/>
              <a:gd name="connsiteY14" fmla="*/ 483 h 66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941" h="663985">
                <a:moveTo>
                  <a:pt x="192246" y="483"/>
                </a:moveTo>
                <a:cubicBezTo>
                  <a:pt x="198067" y="-4544"/>
                  <a:pt x="238284" y="30911"/>
                  <a:pt x="214471" y="46521"/>
                </a:cubicBezTo>
                <a:cubicBezTo>
                  <a:pt x="190658" y="62132"/>
                  <a:pt x="57838" y="88854"/>
                  <a:pt x="49371" y="94146"/>
                </a:cubicBezTo>
                <a:cubicBezTo>
                  <a:pt x="40904" y="99438"/>
                  <a:pt x="157586" y="72450"/>
                  <a:pt x="163671" y="78271"/>
                </a:cubicBezTo>
                <a:cubicBezTo>
                  <a:pt x="169756" y="84092"/>
                  <a:pt x="100170" y="102877"/>
                  <a:pt x="85883" y="129071"/>
                </a:cubicBezTo>
                <a:cubicBezTo>
                  <a:pt x="71596" y="155265"/>
                  <a:pt x="81385" y="224585"/>
                  <a:pt x="77946" y="235433"/>
                </a:cubicBezTo>
                <a:cubicBezTo>
                  <a:pt x="74507" y="246281"/>
                  <a:pt x="75565" y="170081"/>
                  <a:pt x="65246" y="194158"/>
                </a:cubicBezTo>
                <a:cubicBezTo>
                  <a:pt x="54927" y="218235"/>
                  <a:pt x="20531" y="356084"/>
                  <a:pt x="16033" y="379896"/>
                </a:cubicBezTo>
                <a:cubicBezTo>
                  <a:pt x="11535" y="403709"/>
                  <a:pt x="31379" y="291525"/>
                  <a:pt x="38258" y="337033"/>
                </a:cubicBezTo>
                <a:cubicBezTo>
                  <a:pt x="45137" y="382541"/>
                  <a:pt x="56514" y="615375"/>
                  <a:pt x="57308" y="652946"/>
                </a:cubicBezTo>
                <a:cubicBezTo>
                  <a:pt x="58102" y="690517"/>
                  <a:pt x="52281" y="625164"/>
                  <a:pt x="43021" y="562458"/>
                </a:cubicBezTo>
                <a:cubicBezTo>
                  <a:pt x="33761" y="499752"/>
                  <a:pt x="-9102" y="352908"/>
                  <a:pt x="1746" y="276708"/>
                </a:cubicBezTo>
                <a:cubicBezTo>
                  <a:pt x="12594" y="200508"/>
                  <a:pt x="78475" y="138595"/>
                  <a:pt x="108108" y="105258"/>
                </a:cubicBezTo>
                <a:cubicBezTo>
                  <a:pt x="137741" y="71921"/>
                  <a:pt x="164994" y="92029"/>
                  <a:pt x="179546" y="76683"/>
                </a:cubicBezTo>
                <a:cubicBezTo>
                  <a:pt x="194098" y="61337"/>
                  <a:pt x="186425" y="5510"/>
                  <a:pt x="192246" y="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7410FCE0-D589-42E5-8544-D9FD1F07CC8C}"/>
              </a:ext>
            </a:extLst>
          </p:cNvPr>
          <p:cNvSpPr/>
          <p:nvPr/>
        </p:nvSpPr>
        <p:spPr>
          <a:xfrm>
            <a:off x="3309953" y="1923876"/>
            <a:ext cx="95818" cy="511528"/>
          </a:xfrm>
          <a:custGeom>
            <a:avLst/>
            <a:gdLst>
              <a:gd name="connsiteX0" fmla="*/ 95235 w 95818"/>
              <a:gd name="connsiteY0" fmla="*/ 174 h 511528"/>
              <a:gd name="connsiteX1" fmla="*/ 1572 w 95818"/>
              <a:gd name="connsiteY1" fmla="*/ 187499 h 511528"/>
              <a:gd name="connsiteX2" fmla="*/ 36497 w 95818"/>
              <a:gd name="connsiteY2" fmla="*/ 308149 h 511528"/>
              <a:gd name="connsiteX3" fmla="*/ 36497 w 95818"/>
              <a:gd name="connsiteY3" fmla="*/ 266874 h 511528"/>
              <a:gd name="connsiteX4" fmla="*/ 52372 w 95818"/>
              <a:gd name="connsiteY4" fmla="*/ 511349 h 511528"/>
              <a:gd name="connsiteX5" fmla="*/ 22210 w 95818"/>
              <a:gd name="connsiteY5" fmla="*/ 304974 h 511528"/>
              <a:gd name="connsiteX6" fmla="*/ 3160 w 95818"/>
              <a:gd name="connsiteY6" fmla="*/ 217662 h 511528"/>
              <a:gd name="connsiteX7" fmla="*/ 55547 w 95818"/>
              <a:gd name="connsiteY7" fmla="*/ 89074 h 511528"/>
              <a:gd name="connsiteX8" fmla="*/ 41260 w 95818"/>
              <a:gd name="connsiteY8" fmla="*/ 222424 h 511528"/>
              <a:gd name="connsiteX9" fmla="*/ 95235 w 95818"/>
              <a:gd name="connsiteY9" fmla="*/ 174 h 51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818" h="511528">
                <a:moveTo>
                  <a:pt x="95235" y="174"/>
                </a:moveTo>
                <a:cubicBezTo>
                  <a:pt x="88620" y="-5647"/>
                  <a:pt x="11362" y="136170"/>
                  <a:pt x="1572" y="187499"/>
                </a:cubicBezTo>
                <a:cubicBezTo>
                  <a:pt x="-8218" y="238828"/>
                  <a:pt x="30676" y="294920"/>
                  <a:pt x="36497" y="308149"/>
                </a:cubicBezTo>
                <a:cubicBezTo>
                  <a:pt x="42318" y="321378"/>
                  <a:pt x="33851" y="233007"/>
                  <a:pt x="36497" y="266874"/>
                </a:cubicBezTo>
                <a:cubicBezTo>
                  <a:pt x="39143" y="300741"/>
                  <a:pt x="54753" y="504999"/>
                  <a:pt x="52372" y="511349"/>
                </a:cubicBezTo>
                <a:cubicBezTo>
                  <a:pt x="49991" y="517699"/>
                  <a:pt x="30412" y="353922"/>
                  <a:pt x="22210" y="304974"/>
                </a:cubicBezTo>
                <a:cubicBezTo>
                  <a:pt x="14008" y="256026"/>
                  <a:pt x="-2396" y="253645"/>
                  <a:pt x="3160" y="217662"/>
                </a:cubicBezTo>
                <a:cubicBezTo>
                  <a:pt x="8716" y="181679"/>
                  <a:pt x="49197" y="88280"/>
                  <a:pt x="55547" y="89074"/>
                </a:cubicBezTo>
                <a:cubicBezTo>
                  <a:pt x="61897" y="89868"/>
                  <a:pt x="32264" y="235918"/>
                  <a:pt x="41260" y="222424"/>
                </a:cubicBezTo>
                <a:cubicBezTo>
                  <a:pt x="50256" y="208930"/>
                  <a:pt x="101850" y="5995"/>
                  <a:pt x="95235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519A531-3083-4F8D-82A9-DF6C4507BA59}"/>
              </a:ext>
            </a:extLst>
          </p:cNvPr>
          <p:cNvSpPr/>
          <p:nvPr/>
        </p:nvSpPr>
        <p:spPr>
          <a:xfrm>
            <a:off x="3128946" y="2241413"/>
            <a:ext cx="221800" cy="775971"/>
          </a:xfrm>
          <a:custGeom>
            <a:avLst/>
            <a:gdLst>
              <a:gd name="connsiteX0" fmla="*/ 142892 w 221800"/>
              <a:gd name="connsiteY0" fmla="*/ 137 h 775971"/>
              <a:gd name="connsiteX1" fmla="*/ 201629 w 221800"/>
              <a:gd name="connsiteY1" fmla="*/ 258900 h 775971"/>
              <a:gd name="connsiteX2" fmla="*/ 171467 w 221800"/>
              <a:gd name="connsiteY2" fmla="*/ 204925 h 775971"/>
              <a:gd name="connsiteX3" fmla="*/ 53992 w 221800"/>
              <a:gd name="connsiteY3" fmla="*/ 346212 h 775971"/>
              <a:gd name="connsiteX4" fmla="*/ 82567 w 221800"/>
              <a:gd name="connsiteY4" fmla="*/ 263662 h 775971"/>
              <a:gd name="connsiteX5" fmla="*/ 3192 w 221800"/>
              <a:gd name="connsiteY5" fmla="*/ 460512 h 775971"/>
              <a:gd name="connsiteX6" fmla="*/ 27004 w 221800"/>
              <a:gd name="connsiteY6" fmla="*/ 484325 h 775971"/>
              <a:gd name="connsiteX7" fmla="*/ 31767 w 221800"/>
              <a:gd name="connsiteY7" fmla="*/ 557350 h 775971"/>
              <a:gd name="connsiteX8" fmla="*/ 25417 w 221800"/>
              <a:gd name="connsiteY8" fmla="*/ 590687 h 775971"/>
              <a:gd name="connsiteX9" fmla="*/ 46054 w 221800"/>
              <a:gd name="connsiteY9" fmla="*/ 763725 h 775971"/>
              <a:gd name="connsiteX10" fmla="*/ 33354 w 221800"/>
              <a:gd name="connsiteY10" fmla="*/ 731975 h 775971"/>
              <a:gd name="connsiteX11" fmla="*/ 17 w 221800"/>
              <a:gd name="connsiteY11" fmla="*/ 493850 h 775971"/>
              <a:gd name="connsiteX12" fmla="*/ 38117 w 221800"/>
              <a:gd name="connsiteY12" fmla="*/ 458925 h 775971"/>
              <a:gd name="connsiteX13" fmla="*/ 142892 w 221800"/>
              <a:gd name="connsiteY13" fmla="*/ 247787 h 775971"/>
              <a:gd name="connsiteX14" fmla="*/ 174642 w 221800"/>
              <a:gd name="connsiteY14" fmla="*/ 281125 h 775971"/>
              <a:gd name="connsiteX15" fmla="*/ 214329 w 221800"/>
              <a:gd name="connsiteY15" fmla="*/ 200162 h 775971"/>
              <a:gd name="connsiteX16" fmla="*/ 215917 w 221800"/>
              <a:gd name="connsiteY16" fmla="*/ 222387 h 775971"/>
              <a:gd name="connsiteX17" fmla="*/ 142892 w 221800"/>
              <a:gd name="connsiteY17" fmla="*/ 137 h 77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1800" h="775971">
                <a:moveTo>
                  <a:pt x="142892" y="137"/>
                </a:moveTo>
                <a:cubicBezTo>
                  <a:pt x="140511" y="6223"/>
                  <a:pt x="196867" y="224769"/>
                  <a:pt x="201629" y="258900"/>
                </a:cubicBezTo>
                <a:cubicBezTo>
                  <a:pt x="206391" y="293031"/>
                  <a:pt x="196073" y="190373"/>
                  <a:pt x="171467" y="204925"/>
                </a:cubicBezTo>
                <a:cubicBezTo>
                  <a:pt x="146861" y="219477"/>
                  <a:pt x="68809" y="336423"/>
                  <a:pt x="53992" y="346212"/>
                </a:cubicBezTo>
                <a:cubicBezTo>
                  <a:pt x="39175" y="356001"/>
                  <a:pt x="91034" y="244612"/>
                  <a:pt x="82567" y="263662"/>
                </a:cubicBezTo>
                <a:cubicBezTo>
                  <a:pt x="74100" y="282712"/>
                  <a:pt x="12452" y="423735"/>
                  <a:pt x="3192" y="460512"/>
                </a:cubicBezTo>
                <a:cubicBezTo>
                  <a:pt x="-6068" y="497289"/>
                  <a:pt x="22241" y="468185"/>
                  <a:pt x="27004" y="484325"/>
                </a:cubicBezTo>
                <a:cubicBezTo>
                  <a:pt x="31766" y="500465"/>
                  <a:pt x="32032" y="539623"/>
                  <a:pt x="31767" y="557350"/>
                </a:cubicBezTo>
                <a:cubicBezTo>
                  <a:pt x="31502" y="575077"/>
                  <a:pt x="23036" y="556291"/>
                  <a:pt x="25417" y="590687"/>
                </a:cubicBezTo>
                <a:cubicBezTo>
                  <a:pt x="27798" y="625083"/>
                  <a:pt x="44731" y="740177"/>
                  <a:pt x="46054" y="763725"/>
                </a:cubicBezTo>
                <a:cubicBezTo>
                  <a:pt x="47377" y="787273"/>
                  <a:pt x="41027" y="776954"/>
                  <a:pt x="33354" y="731975"/>
                </a:cubicBezTo>
                <a:cubicBezTo>
                  <a:pt x="25681" y="686996"/>
                  <a:pt x="-777" y="539358"/>
                  <a:pt x="17" y="493850"/>
                </a:cubicBezTo>
                <a:cubicBezTo>
                  <a:pt x="811" y="448342"/>
                  <a:pt x="14305" y="499935"/>
                  <a:pt x="38117" y="458925"/>
                </a:cubicBezTo>
                <a:cubicBezTo>
                  <a:pt x="61929" y="417915"/>
                  <a:pt x="120138" y="277420"/>
                  <a:pt x="142892" y="247787"/>
                </a:cubicBezTo>
                <a:cubicBezTo>
                  <a:pt x="165646" y="218154"/>
                  <a:pt x="162736" y="289062"/>
                  <a:pt x="174642" y="281125"/>
                </a:cubicBezTo>
                <a:cubicBezTo>
                  <a:pt x="186548" y="273188"/>
                  <a:pt x="207450" y="209952"/>
                  <a:pt x="214329" y="200162"/>
                </a:cubicBezTo>
                <a:cubicBezTo>
                  <a:pt x="221208" y="190372"/>
                  <a:pt x="226236" y="253608"/>
                  <a:pt x="215917" y="222387"/>
                </a:cubicBezTo>
                <a:cubicBezTo>
                  <a:pt x="205598" y="191166"/>
                  <a:pt x="145273" y="-5949"/>
                  <a:pt x="142892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DED7F3EA-49CE-40B5-8CF9-FCF71BC84ADE}"/>
              </a:ext>
            </a:extLst>
          </p:cNvPr>
          <p:cNvSpPr/>
          <p:nvPr/>
        </p:nvSpPr>
        <p:spPr>
          <a:xfrm>
            <a:off x="4283857" y="1237998"/>
            <a:ext cx="1526830" cy="633475"/>
          </a:xfrm>
          <a:custGeom>
            <a:avLst/>
            <a:gdLst>
              <a:gd name="connsiteX0" fmla="*/ 276 w 1526830"/>
              <a:gd name="connsiteY0" fmla="*/ 63752 h 633475"/>
              <a:gd name="connsiteX1" fmla="*/ 129393 w 1526830"/>
              <a:gd name="connsiteY1" fmla="*/ 63752 h 633475"/>
              <a:gd name="connsiteX2" fmla="*/ 290260 w 1526830"/>
              <a:gd name="connsiteY2" fmla="*/ 82802 h 633475"/>
              <a:gd name="connsiteX3" fmla="*/ 241576 w 1526830"/>
              <a:gd name="connsiteY3" fmla="*/ 95502 h 633475"/>
              <a:gd name="connsiteX4" fmla="*/ 766510 w 1526830"/>
              <a:gd name="connsiteY4" fmla="*/ 252 h 633475"/>
              <a:gd name="connsiteX5" fmla="*/ 626810 w 1526830"/>
              <a:gd name="connsiteY5" fmla="*/ 67985 h 633475"/>
              <a:gd name="connsiteX6" fmla="*/ 709360 w 1526830"/>
              <a:gd name="connsiteY6" fmla="*/ 78569 h 633475"/>
              <a:gd name="connsiteX7" fmla="*/ 954893 w 1526830"/>
              <a:gd name="connsiteY7" fmla="*/ 44702 h 633475"/>
              <a:gd name="connsiteX8" fmla="*/ 849060 w 1526830"/>
              <a:gd name="connsiteY8" fmla="*/ 91269 h 633475"/>
              <a:gd name="connsiteX9" fmla="*/ 1200426 w 1526830"/>
              <a:gd name="connsiteY9" fmla="*/ 112435 h 633475"/>
              <a:gd name="connsiteX10" fmla="*/ 980293 w 1526830"/>
              <a:gd name="connsiteY10" fmla="*/ 154769 h 633475"/>
              <a:gd name="connsiteX11" fmla="*/ 815193 w 1526830"/>
              <a:gd name="connsiteY11" fmla="*/ 171702 h 633475"/>
              <a:gd name="connsiteX12" fmla="*/ 1189843 w 1526830"/>
              <a:gd name="connsiteY12" fmla="*/ 175935 h 633475"/>
              <a:gd name="connsiteX13" fmla="*/ 1401510 w 1526830"/>
              <a:gd name="connsiteY13" fmla="*/ 298702 h 633475"/>
              <a:gd name="connsiteX14" fmla="*/ 1409976 w 1526830"/>
              <a:gd name="connsiteY14" fmla="*/ 324102 h 633475"/>
              <a:gd name="connsiteX15" fmla="*/ 1481943 w 1526830"/>
              <a:gd name="connsiteY15" fmla="*/ 525185 h 633475"/>
              <a:gd name="connsiteX16" fmla="*/ 1458660 w 1526830"/>
              <a:gd name="connsiteY16" fmla="*/ 480735 h 633475"/>
              <a:gd name="connsiteX17" fmla="*/ 1524276 w 1526830"/>
              <a:gd name="connsiteY17" fmla="*/ 628902 h 633475"/>
              <a:gd name="connsiteX18" fmla="*/ 1354943 w 1526830"/>
              <a:gd name="connsiteY18" fmla="*/ 277535 h 633475"/>
              <a:gd name="connsiteX19" fmla="*/ 1376110 w 1526830"/>
              <a:gd name="connsiteY19" fmla="*/ 288119 h 633475"/>
              <a:gd name="connsiteX20" fmla="*/ 1139043 w 1526830"/>
              <a:gd name="connsiteY20" fmla="*/ 131485 h 633475"/>
              <a:gd name="connsiteX21" fmla="*/ 783443 w 1526830"/>
              <a:gd name="connsiteY21" fmla="*/ 27769 h 633475"/>
              <a:gd name="connsiteX22" fmla="*/ 760160 w 1526830"/>
              <a:gd name="connsiteY22" fmla="*/ 25652 h 633475"/>
              <a:gd name="connsiteX23" fmla="*/ 484993 w 1526830"/>
              <a:gd name="connsiteY23" fmla="*/ 53169 h 633475"/>
              <a:gd name="connsiteX24" fmla="*/ 281793 w 1526830"/>
              <a:gd name="connsiteY24" fmla="*/ 67985 h 633475"/>
              <a:gd name="connsiteX25" fmla="*/ 99760 w 1526830"/>
              <a:gd name="connsiteY25" fmla="*/ 46819 h 633475"/>
              <a:gd name="connsiteX26" fmla="*/ 276 w 1526830"/>
              <a:gd name="connsiteY26" fmla="*/ 63752 h 6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26830" h="633475">
                <a:moveTo>
                  <a:pt x="276" y="63752"/>
                </a:moveTo>
                <a:cubicBezTo>
                  <a:pt x="5215" y="66574"/>
                  <a:pt x="81062" y="60577"/>
                  <a:pt x="129393" y="63752"/>
                </a:cubicBezTo>
                <a:cubicBezTo>
                  <a:pt x="177724" y="66927"/>
                  <a:pt x="271563" y="77510"/>
                  <a:pt x="290260" y="82802"/>
                </a:cubicBezTo>
                <a:cubicBezTo>
                  <a:pt x="308957" y="88094"/>
                  <a:pt x="241576" y="95502"/>
                  <a:pt x="241576" y="95502"/>
                </a:cubicBezTo>
                <a:cubicBezTo>
                  <a:pt x="320951" y="81744"/>
                  <a:pt x="702304" y="4838"/>
                  <a:pt x="766510" y="252"/>
                </a:cubicBezTo>
                <a:cubicBezTo>
                  <a:pt x="830716" y="-4334"/>
                  <a:pt x="636335" y="54932"/>
                  <a:pt x="626810" y="67985"/>
                </a:cubicBezTo>
                <a:cubicBezTo>
                  <a:pt x="617285" y="81038"/>
                  <a:pt x="654680" y="82450"/>
                  <a:pt x="709360" y="78569"/>
                </a:cubicBezTo>
                <a:cubicBezTo>
                  <a:pt x="764041" y="74689"/>
                  <a:pt x="931610" y="42585"/>
                  <a:pt x="954893" y="44702"/>
                </a:cubicBezTo>
                <a:cubicBezTo>
                  <a:pt x="978176" y="46819"/>
                  <a:pt x="808138" y="79980"/>
                  <a:pt x="849060" y="91269"/>
                </a:cubicBezTo>
                <a:cubicBezTo>
                  <a:pt x="889982" y="102558"/>
                  <a:pt x="1178554" y="101852"/>
                  <a:pt x="1200426" y="112435"/>
                </a:cubicBezTo>
                <a:cubicBezTo>
                  <a:pt x="1222298" y="123018"/>
                  <a:pt x="1044498" y="144891"/>
                  <a:pt x="980293" y="154769"/>
                </a:cubicBezTo>
                <a:cubicBezTo>
                  <a:pt x="916088" y="164647"/>
                  <a:pt x="780268" y="168174"/>
                  <a:pt x="815193" y="171702"/>
                </a:cubicBezTo>
                <a:cubicBezTo>
                  <a:pt x="850118" y="175230"/>
                  <a:pt x="1092124" y="154768"/>
                  <a:pt x="1189843" y="175935"/>
                </a:cubicBezTo>
                <a:cubicBezTo>
                  <a:pt x="1287562" y="197102"/>
                  <a:pt x="1364821" y="274008"/>
                  <a:pt x="1401510" y="298702"/>
                </a:cubicBezTo>
                <a:cubicBezTo>
                  <a:pt x="1438199" y="323396"/>
                  <a:pt x="1396571" y="286355"/>
                  <a:pt x="1409976" y="324102"/>
                </a:cubicBezTo>
                <a:cubicBezTo>
                  <a:pt x="1423381" y="361849"/>
                  <a:pt x="1473829" y="499080"/>
                  <a:pt x="1481943" y="525185"/>
                </a:cubicBezTo>
                <a:cubicBezTo>
                  <a:pt x="1490057" y="551291"/>
                  <a:pt x="1451605" y="463449"/>
                  <a:pt x="1458660" y="480735"/>
                </a:cubicBezTo>
                <a:cubicBezTo>
                  <a:pt x="1465715" y="498021"/>
                  <a:pt x="1541562" y="662769"/>
                  <a:pt x="1524276" y="628902"/>
                </a:cubicBezTo>
                <a:cubicBezTo>
                  <a:pt x="1506990" y="595035"/>
                  <a:pt x="1379637" y="334332"/>
                  <a:pt x="1354943" y="277535"/>
                </a:cubicBezTo>
                <a:cubicBezTo>
                  <a:pt x="1330249" y="220738"/>
                  <a:pt x="1412093" y="312461"/>
                  <a:pt x="1376110" y="288119"/>
                </a:cubicBezTo>
                <a:cubicBezTo>
                  <a:pt x="1340127" y="263777"/>
                  <a:pt x="1237821" y="174877"/>
                  <a:pt x="1139043" y="131485"/>
                </a:cubicBezTo>
                <a:cubicBezTo>
                  <a:pt x="1040265" y="88093"/>
                  <a:pt x="846590" y="45408"/>
                  <a:pt x="783443" y="27769"/>
                </a:cubicBezTo>
                <a:cubicBezTo>
                  <a:pt x="720296" y="10130"/>
                  <a:pt x="809902" y="21419"/>
                  <a:pt x="760160" y="25652"/>
                </a:cubicBezTo>
                <a:cubicBezTo>
                  <a:pt x="710418" y="29885"/>
                  <a:pt x="564721" y="46113"/>
                  <a:pt x="484993" y="53169"/>
                </a:cubicBezTo>
                <a:cubicBezTo>
                  <a:pt x="405265" y="60224"/>
                  <a:pt x="345998" y="69043"/>
                  <a:pt x="281793" y="67985"/>
                </a:cubicBezTo>
                <a:cubicBezTo>
                  <a:pt x="217588" y="66927"/>
                  <a:pt x="141740" y="47877"/>
                  <a:pt x="99760" y="46819"/>
                </a:cubicBezTo>
                <a:cubicBezTo>
                  <a:pt x="57780" y="45761"/>
                  <a:pt x="-4663" y="60930"/>
                  <a:pt x="276" y="63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8156C42D-713F-4902-83F9-72A6026BA9A1}"/>
              </a:ext>
            </a:extLst>
          </p:cNvPr>
          <p:cNvSpPr/>
          <p:nvPr/>
        </p:nvSpPr>
        <p:spPr>
          <a:xfrm>
            <a:off x="5730811" y="1731295"/>
            <a:ext cx="164465" cy="452990"/>
          </a:xfrm>
          <a:custGeom>
            <a:avLst/>
            <a:gdLst>
              <a:gd name="connsiteX0" fmla="*/ 85789 w 164465"/>
              <a:gd name="connsiteY0" fmla="*/ 138 h 452990"/>
              <a:gd name="connsiteX1" fmla="*/ 1122 w 164465"/>
              <a:gd name="connsiteY1" fmla="*/ 165238 h 452990"/>
              <a:gd name="connsiteX2" fmla="*/ 159872 w 164465"/>
              <a:gd name="connsiteY2" fmla="*/ 379022 h 452990"/>
              <a:gd name="connsiteX3" fmla="*/ 119656 w 164465"/>
              <a:gd name="connsiteY3" fmla="*/ 321872 h 452990"/>
              <a:gd name="connsiteX4" fmla="*/ 98489 w 164465"/>
              <a:gd name="connsiteY4" fmla="*/ 330338 h 452990"/>
              <a:gd name="connsiteX5" fmla="*/ 153522 w 164465"/>
              <a:gd name="connsiteY5" fmla="*/ 450988 h 452990"/>
              <a:gd name="connsiteX6" fmla="*/ 20172 w 164465"/>
              <a:gd name="connsiteY6" fmla="*/ 218155 h 452990"/>
              <a:gd name="connsiteX7" fmla="*/ 22289 w 164465"/>
              <a:gd name="connsiteY7" fmla="*/ 137722 h 452990"/>
              <a:gd name="connsiteX8" fmla="*/ 85789 w 164465"/>
              <a:gd name="connsiteY8" fmla="*/ 138 h 45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465" h="452990">
                <a:moveTo>
                  <a:pt x="85789" y="138"/>
                </a:moveTo>
                <a:cubicBezTo>
                  <a:pt x="82261" y="4724"/>
                  <a:pt x="-11225" y="102091"/>
                  <a:pt x="1122" y="165238"/>
                </a:cubicBezTo>
                <a:cubicBezTo>
                  <a:pt x="13469" y="228385"/>
                  <a:pt x="140116" y="352916"/>
                  <a:pt x="159872" y="379022"/>
                </a:cubicBezTo>
                <a:cubicBezTo>
                  <a:pt x="179628" y="405128"/>
                  <a:pt x="129887" y="329986"/>
                  <a:pt x="119656" y="321872"/>
                </a:cubicBezTo>
                <a:cubicBezTo>
                  <a:pt x="109426" y="313758"/>
                  <a:pt x="92845" y="308819"/>
                  <a:pt x="98489" y="330338"/>
                </a:cubicBezTo>
                <a:cubicBezTo>
                  <a:pt x="104133" y="351857"/>
                  <a:pt x="166575" y="469685"/>
                  <a:pt x="153522" y="450988"/>
                </a:cubicBezTo>
                <a:cubicBezTo>
                  <a:pt x="140469" y="432291"/>
                  <a:pt x="42044" y="270366"/>
                  <a:pt x="20172" y="218155"/>
                </a:cubicBezTo>
                <a:cubicBezTo>
                  <a:pt x="-1700" y="165944"/>
                  <a:pt x="13470" y="169472"/>
                  <a:pt x="22289" y="137722"/>
                </a:cubicBezTo>
                <a:cubicBezTo>
                  <a:pt x="31108" y="105972"/>
                  <a:pt x="89317" y="-4448"/>
                  <a:pt x="85789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01400DF-5A26-4890-BF88-5092C26CFD48}"/>
              </a:ext>
            </a:extLst>
          </p:cNvPr>
          <p:cNvSpPr/>
          <p:nvPr/>
        </p:nvSpPr>
        <p:spPr>
          <a:xfrm>
            <a:off x="5805416" y="1777019"/>
            <a:ext cx="263452" cy="514680"/>
          </a:xfrm>
          <a:custGeom>
            <a:avLst/>
            <a:gdLst>
              <a:gd name="connsiteX0" fmla="*/ 21767 w 263452"/>
              <a:gd name="connsiteY0" fmla="*/ 981 h 514680"/>
              <a:gd name="connsiteX1" fmla="*/ 45051 w 263452"/>
              <a:gd name="connsiteY1" fmla="*/ 206298 h 514680"/>
              <a:gd name="connsiteX2" fmla="*/ 4834 w 263452"/>
              <a:gd name="connsiteY2" fmla="*/ 191481 h 514680"/>
              <a:gd name="connsiteX3" fmla="*/ 176284 w 263452"/>
              <a:gd name="connsiteY3" fmla="*/ 274031 h 514680"/>
              <a:gd name="connsiteX4" fmla="*/ 100084 w 263452"/>
              <a:gd name="connsiteY4" fmla="*/ 350231 h 514680"/>
              <a:gd name="connsiteX5" fmla="*/ 102201 w 263452"/>
              <a:gd name="connsiteY5" fmla="*/ 413731 h 514680"/>
              <a:gd name="connsiteX6" fmla="*/ 263067 w 263452"/>
              <a:gd name="connsiteY6" fmla="*/ 513214 h 514680"/>
              <a:gd name="connsiteX7" fmla="*/ 144534 w 263452"/>
              <a:gd name="connsiteY7" fmla="*/ 470881 h 514680"/>
              <a:gd name="connsiteX8" fmla="*/ 59867 w 263452"/>
              <a:gd name="connsiteY8" fmla="*/ 439131 h 514680"/>
              <a:gd name="connsiteX9" fmla="*/ 161467 w 263452"/>
              <a:gd name="connsiteY9" fmla="*/ 358698 h 514680"/>
              <a:gd name="connsiteX10" fmla="*/ 81034 w 263452"/>
              <a:gd name="connsiteY10" fmla="*/ 263448 h 514680"/>
              <a:gd name="connsiteX11" fmla="*/ 34467 w 263452"/>
              <a:gd name="connsiteY11" fmla="*/ 212648 h 514680"/>
              <a:gd name="connsiteX12" fmla="*/ 26001 w 263452"/>
              <a:gd name="connsiteY12" fmla="*/ 130098 h 514680"/>
              <a:gd name="connsiteX13" fmla="*/ 21767 w 263452"/>
              <a:gd name="connsiteY13" fmla="*/ 981 h 51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3452" h="514680">
                <a:moveTo>
                  <a:pt x="21767" y="981"/>
                </a:moveTo>
                <a:cubicBezTo>
                  <a:pt x="24942" y="13681"/>
                  <a:pt x="47873" y="174548"/>
                  <a:pt x="45051" y="206298"/>
                </a:cubicBezTo>
                <a:cubicBezTo>
                  <a:pt x="42229" y="238048"/>
                  <a:pt x="-17038" y="180192"/>
                  <a:pt x="4834" y="191481"/>
                </a:cubicBezTo>
                <a:cubicBezTo>
                  <a:pt x="26706" y="202770"/>
                  <a:pt x="160409" y="247573"/>
                  <a:pt x="176284" y="274031"/>
                </a:cubicBezTo>
                <a:cubicBezTo>
                  <a:pt x="192159" y="300489"/>
                  <a:pt x="112431" y="326948"/>
                  <a:pt x="100084" y="350231"/>
                </a:cubicBezTo>
                <a:cubicBezTo>
                  <a:pt x="87737" y="373514"/>
                  <a:pt x="75037" y="386567"/>
                  <a:pt x="102201" y="413731"/>
                </a:cubicBezTo>
                <a:cubicBezTo>
                  <a:pt x="129365" y="440895"/>
                  <a:pt x="256012" y="503689"/>
                  <a:pt x="263067" y="513214"/>
                </a:cubicBezTo>
                <a:cubicBezTo>
                  <a:pt x="270122" y="522739"/>
                  <a:pt x="178401" y="483228"/>
                  <a:pt x="144534" y="470881"/>
                </a:cubicBezTo>
                <a:cubicBezTo>
                  <a:pt x="110667" y="458534"/>
                  <a:pt x="57045" y="457828"/>
                  <a:pt x="59867" y="439131"/>
                </a:cubicBezTo>
                <a:cubicBezTo>
                  <a:pt x="62689" y="420434"/>
                  <a:pt x="157939" y="387978"/>
                  <a:pt x="161467" y="358698"/>
                </a:cubicBezTo>
                <a:cubicBezTo>
                  <a:pt x="164995" y="329418"/>
                  <a:pt x="102201" y="287790"/>
                  <a:pt x="81034" y="263448"/>
                </a:cubicBezTo>
                <a:cubicBezTo>
                  <a:pt x="59867" y="239106"/>
                  <a:pt x="43639" y="234873"/>
                  <a:pt x="34467" y="212648"/>
                </a:cubicBezTo>
                <a:cubicBezTo>
                  <a:pt x="25295" y="190423"/>
                  <a:pt x="27765" y="157615"/>
                  <a:pt x="26001" y="130098"/>
                </a:cubicBezTo>
                <a:cubicBezTo>
                  <a:pt x="24237" y="102581"/>
                  <a:pt x="18592" y="-11719"/>
                  <a:pt x="21767" y="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CC4454B-465F-4838-A5DD-85B932631EDA}"/>
              </a:ext>
            </a:extLst>
          </p:cNvPr>
          <p:cNvSpPr/>
          <p:nvPr/>
        </p:nvSpPr>
        <p:spPr>
          <a:xfrm>
            <a:off x="5830762" y="2295478"/>
            <a:ext cx="487579" cy="441420"/>
          </a:xfrm>
          <a:custGeom>
            <a:avLst/>
            <a:gdLst>
              <a:gd name="connsiteX0" fmla="*/ 239838 w 487579"/>
              <a:gd name="connsiteY0" fmla="*/ 47 h 441420"/>
              <a:gd name="connsiteX1" fmla="*/ 171576 w 487579"/>
              <a:gd name="connsiteY1" fmla="*/ 114347 h 441420"/>
              <a:gd name="connsiteX2" fmla="*/ 262063 w 487579"/>
              <a:gd name="connsiteY2" fmla="*/ 131810 h 441420"/>
              <a:gd name="connsiteX3" fmla="*/ 254126 w 487579"/>
              <a:gd name="connsiteY3" fmla="*/ 133397 h 441420"/>
              <a:gd name="connsiteX4" fmla="*/ 381126 w 487579"/>
              <a:gd name="connsiteY4" fmla="*/ 149272 h 441420"/>
              <a:gd name="connsiteX5" fmla="*/ 382713 w 487579"/>
              <a:gd name="connsiteY5" fmla="*/ 242935 h 441420"/>
              <a:gd name="connsiteX6" fmla="*/ 357313 w 487579"/>
              <a:gd name="connsiteY6" fmla="*/ 315960 h 441420"/>
              <a:gd name="connsiteX7" fmla="*/ 392238 w 487579"/>
              <a:gd name="connsiteY7" fmla="*/ 354060 h 441420"/>
              <a:gd name="connsiteX8" fmla="*/ 279526 w 487579"/>
              <a:gd name="connsiteY8" fmla="*/ 401685 h 441420"/>
              <a:gd name="connsiteX9" fmla="*/ 126 w 487579"/>
              <a:gd name="connsiteY9" fmla="*/ 428672 h 441420"/>
              <a:gd name="connsiteX10" fmla="*/ 241426 w 487579"/>
              <a:gd name="connsiteY10" fmla="*/ 403272 h 441420"/>
              <a:gd name="connsiteX11" fmla="*/ 81088 w 487579"/>
              <a:gd name="connsiteY11" fmla="*/ 441372 h 441420"/>
              <a:gd name="connsiteX12" fmla="*/ 471613 w 487579"/>
              <a:gd name="connsiteY12" fmla="*/ 393747 h 441420"/>
              <a:gd name="connsiteX13" fmla="*/ 419226 w 487579"/>
              <a:gd name="connsiteY13" fmla="*/ 412797 h 441420"/>
              <a:gd name="connsiteX14" fmla="*/ 485901 w 487579"/>
              <a:gd name="connsiteY14" fmla="*/ 412797 h 441420"/>
              <a:gd name="connsiteX15" fmla="*/ 350963 w 487579"/>
              <a:gd name="connsiteY15" fmla="*/ 398510 h 441420"/>
              <a:gd name="connsiteX16" fmla="*/ 377951 w 487579"/>
              <a:gd name="connsiteY16" fmla="*/ 266747 h 441420"/>
              <a:gd name="connsiteX17" fmla="*/ 319213 w 487579"/>
              <a:gd name="connsiteY17" fmla="*/ 181022 h 441420"/>
              <a:gd name="connsiteX18" fmla="*/ 187451 w 487579"/>
              <a:gd name="connsiteY18" fmla="*/ 173085 h 441420"/>
              <a:gd name="connsiteX19" fmla="*/ 165226 w 487579"/>
              <a:gd name="connsiteY19" fmla="*/ 119110 h 441420"/>
              <a:gd name="connsiteX20" fmla="*/ 139826 w 487579"/>
              <a:gd name="connsiteY20" fmla="*/ 100060 h 441420"/>
              <a:gd name="connsiteX21" fmla="*/ 239838 w 487579"/>
              <a:gd name="connsiteY21" fmla="*/ 47 h 44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87579" h="441420">
                <a:moveTo>
                  <a:pt x="239838" y="47"/>
                </a:moveTo>
                <a:cubicBezTo>
                  <a:pt x="245130" y="2428"/>
                  <a:pt x="167872" y="92387"/>
                  <a:pt x="171576" y="114347"/>
                </a:cubicBezTo>
                <a:cubicBezTo>
                  <a:pt x="175280" y="136308"/>
                  <a:pt x="248305" y="128635"/>
                  <a:pt x="262063" y="131810"/>
                </a:cubicBezTo>
                <a:cubicBezTo>
                  <a:pt x="275821" y="134985"/>
                  <a:pt x="234282" y="130487"/>
                  <a:pt x="254126" y="133397"/>
                </a:cubicBezTo>
                <a:cubicBezTo>
                  <a:pt x="273970" y="136307"/>
                  <a:pt x="359695" y="131016"/>
                  <a:pt x="381126" y="149272"/>
                </a:cubicBezTo>
                <a:cubicBezTo>
                  <a:pt x="402557" y="167528"/>
                  <a:pt x="386682" y="215154"/>
                  <a:pt x="382713" y="242935"/>
                </a:cubicBezTo>
                <a:cubicBezTo>
                  <a:pt x="378744" y="270716"/>
                  <a:pt x="355726" y="297439"/>
                  <a:pt x="357313" y="315960"/>
                </a:cubicBezTo>
                <a:cubicBezTo>
                  <a:pt x="358900" y="334481"/>
                  <a:pt x="405203" y="339772"/>
                  <a:pt x="392238" y="354060"/>
                </a:cubicBezTo>
                <a:cubicBezTo>
                  <a:pt x="379273" y="368348"/>
                  <a:pt x="344878" y="389250"/>
                  <a:pt x="279526" y="401685"/>
                </a:cubicBezTo>
                <a:cubicBezTo>
                  <a:pt x="214174" y="414120"/>
                  <a:pt x="6476" y="428408"/>
                  <a:pt x="126" y="428672"/>
                </a:cubicBezTo>
                <a:cubicBezTo>
                  <a:pt x="-6224" y="428936"/>
                  <a:pt x="227932" y="401155"/>
                  <a:pt x="241426" y="403272"/>
                </a:cubicBezTo>
                <a:cubicBezTo>
                  <a:pt x="254920" y="405389"/>
                  <a:pt x="42724" y="442959"/>
                  <a:pt x="81088" y="441372"/>
                </a:cubicBezTo>
                <a:cubicBezTo>
                  <a:pt x="119452" y="439785"/>
                  <a:pt x="415257" y="398509"/>
                  <a:pt x="471613" y="393747"/>
                </a:cubicBezTo>
                <a:cubicBezTo>
                  <a:pt x="527969" y="388985"/>
                  <a:pt x="416845" y="409622"/>
                  <a:pt x="419226" y="412797"/>
                </a:cubicBezTo>
                <a:cubicBezTo>
                  <a:pt x="421607" y="415972"/>
                  <a:pt x="497278" y="415178"/>
                  <a:pt x="485901" y="412797"/>
                </a:cubicBezTo>
                <a:cubicBezTo>
                  <a:pt x="474524" y="410416"/>
                  <a:pt x="368955" y="422852"/>
                  <a:pt x="350963" y="398510"/>
                </a:cubicBezTo>
                <a:cubicBezTo>
                  <a:pt x="332971" y="374168"/>
                  <a:pt x="383243" y="302995"/>
                  <a:pt x="377951" y="266747"/>
                </a:cubicBezTo>
                <a:cubicBezTo>
                  <a:pt x="372659" y="230499"/>
                  <a:pt x="350963" y="196632"/>
                  <a:pt x="319213" y="181022"/>
                </a:cubicBezTo>
                <a:cubicBezTo>
                  <a:pt x="287463" y="165412"/>
                  <a:pt x="213115" y="183404"/>
                  <a:pt x="187451" y="173085"/>
                </a:cubicBezTo>
                <a:cubicBezTo>
                  <a:pt x="161787" y="162766"/>
                  <a:pt x="173163" y="131281"/>
                  <a:pt x="165226" y="119110"/>
                </a:cubicBezTo>
                <a:cubicBezTo>
                  <a:pt x="157289" y="106939"/>
                  <a:pt x="123951" y="114348"/>
                  <a:pt x="139826" y="100060"/>
                </a:cubicBezTo>
                <a:cubicBezTo>
                  <a:pt x="155701" y="85773"/>
                  <a:pt x="234546" y="-2334"/>
                  <a:pt x="239838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858C6255-A276-42A6-93BF-2C04705E069F}"/>
              </a:ext>
            </a:extLst>
          </p:cNvPr>
          <p:cNvSpPr/>
          <p:nvPr/>
        </p:nvSpPr>
        <p:spPr>
          <a:xfrm>
            <a:off x="2777242" y="3194736"/>
            <a:ext cx="413068" cy="232654"/>
          </a:xfrm>
          <a:custGeom>
            <a:avLst/>
            <a:gdLst>
              <a:gd name="connsiteX0" fmla="*/ 408871 w 413068"/>
              <a:gd name="connsiteY0" fmla="*/ 224739 h 232654"/>
              <a:gd name="connsiteX1" fmla="*/ 264408 w 413068"/>
              <a:gd name="connsiteY1" fmla="*/ 10427 h 232654"/>
              <a:gd name="connsiteX2" fmla="*/ 297746 w 413068"/>
              <a:gd name="connsiteY2" fmla="*/ 50114 h 232654"/>
              <a:gd name="connsiteX3" fmla="*/ 218371 w 413068"/>
              <a:gd name="connsiteY3" fmla="*/ 902 h 232654"/>
              <a:gd name="connsiteX4" fmla="*/ 59621 w 413068"/>
              <a:gd name="connsiteY4" fmla="*/ 18364 h 232654"/>
              <a:gd name="connsiteX5" fmla="*/ 123121 w 413068"/>
              <a:gd name="connsiteY5" fmla="*/ 19952 h 232654"/>
              <a:gd name="connsiteX6" fmla="*/ 54858 w 413068"/>
              <a:gd name="connsiteY6" fmla="*/ 72339 h 232654"/>
              <a:gd name="connsiteX7" fmla="*/ 883 w 413068"/>
              <a:gd name="connsiteY7" fmla="*/ 204102 h 232654"/>
              <a:gd name="connsiteX8" fmla="*/ 99308 w 413068"/>
              <a:gd name="connsiteY8" fmla="*/ 37414 h 232654"/>
              <a:gd name="connsiteX9" fmla="*/ 199321 w 413068"/>
              <a:gd name="connsiteY9" fmla="*/ 18364 h 232654"/>
              <a:gd name="connsiteX10" fmla="*/ 213608 w 413068"/>
              <a:gd name="connsiteY10" fmla="*/ 19952 h 232654"/>
              <a:gd name="connsiteX11" fmla="*/ 227896 w 413068"/>
              <a:gd name="connsiteY11" fmla="*/ 29477 h 232654"/>
              <a:gd name="connsiteX12" fmla="*/ 259646 w 413068"/>
              <a:gd name="connsiteY12" fmla="*/ 56464 h 232654"/>
              <a:gd name="connsiteX13" fmla="*/ 302508 w 413068"/>
              <a:gd name="connsiteY13" fmla="*/ 121552 h 232654"/>
              <a:gd name="connsiteX14" fmla="*/ 366008 w 413068"/>
              <a:gd name="connsiteY14" fmla="*/ 181877 h 232654"/>
              <a:gd name="connsiteX15" fmla="*/ 408871 w 413068"/>
              <a:gd name="connsiteY15" fmla="*/ 224739 h 23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3068" h="232654">
                <a:moveTo>
                  <a:pt x="408871" y="224739"/>
                </a:moveTo>
                <a:cubicBezTo>
                  <a:pt x="391938" y="196164"/>
                  <a:pt x="282929" y="39531"/>
                  <a:pt x="264408" y="10427"/>
                </a:cubicBezTo>
                <a:cubicBezTo>
                  <a:pt x="245887" y="-18677"/>
                  <a:pt x="305419" y="51701"/>
                  <a:pt x="297746" y="50114"/>
                </a:cubicBezTo>
                <a:cubicBezTo>
                  <a:pt x="290073" y="48527"/>
                  <a:pt x="258058" y="6194"/>
                  <a:pt x="218371" y="902"/>
                </a:cubicBezTo>
                <a:cubicBezTo>
                  <a:pt x="178683" y="-4390"/>
                  <a:pt x="75496" y="15189"/>
                  <a:pt x="59621" y="18364"/>
                </a:cubicBezTo>
                <a:cubicBezTo>
                  <a:pt x="43746" y="21539"/>
                  <a:pt x="123915" y="10956"/>
                  <a:pt x="123121" y="19952"/>
                </a:cubicBezTo>
                <a:cubicBezTo>
                  <a:pt x="122327" y="28948"/>
                  <a:pt x="75231" y="41647"/>
                  <a:pt x="54858" y="72339"/>
                </a:cubicBezTo>
                <a:cubicBezTo>
                  <a:pt x="34485" y="103031"/>
                  <a:pt x="-6525" y="209923"/>
                  <a:pt x="883" y="204102"/>
                </a:cubicBezTo>
                <a:cubicBezTo>
                  <a:pt x="8291" y="198281"/>
                  <a:pt x="66235" y="68370"/>
                  <a:pt x="99308" y="37414"/>
                </a:cubicBezTo>
                <a:cubicBezTo>
                  <a:pt x="132381" y="6458"/>
                  <a:pt x="180271" y="21274"/>
                  <a:pt x="199321" y="18364"/>
                </a:cubicBezTo>
                <a:cubicBezTo>
                  <a:pt x="218371" y="15454"/>
                  <a:pt x="208846" y="18100"/>
                  <a:pt x="213608" y="19952"/>
                </a:cubicBezTo>
                <a:cubicBezTo>
                  <a:pt x="218370" y="21804"/>
                  <a:pt x="220223" y="23392"/>
                  <a:pt x="227896" y="29477"/>
                </a:cubicBezTo>
                <a:cubicBezTo>
                  <a:pt x="235569" y="35562"/>
                  <a:pt x="247211" y="41118"/>
                  <a:pt x="259646" y="56464"/>
                </a:cubicBezTo>
                <a:cubicBezTo>
                  <a:pt x="272081" y="71810"/>
                  <a:pt x="284781" y="100650"/>
                  <a:pt x="302508" y="121552"/>
                </a:cubicBezTo>
                <a:cubicBezTo>
                  <a:pt x="320235" y="142454"/>
                  <a:pt x="344577" y="167325"/>
                  <a:pt x="366008" y="181877"/>
                </a:cubicBezTo>
                <a:cubicBezTo>
                  <a:pt x="387439" y="196429"/>
                  <a:pt x="425804" y="253314"/>
                  <a:pt x="408871" y="224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CFC5D69A-6591-4934-86EA-B4D63EEEAA4D}"/>
              </a:ext>
            </a:extLst>
          </p:cNvPr>
          <p:cNvSpPr/>
          <p:nvPr/>
        </p:nvSpPr>
        <p:spPr>
          <a:xfrm>
            <a:off x="2850545" y="3251199"/>
            <a:ext cx="110168" cy="362625"/>
          </a:xfrm>
          <a:custGeom>
            <a:avLst/>
            <a:gdLst>
              <a:gd name="connsiteX0" fmla="*/ 110143 w 110168"/>
              <a:gd name="connsiteY0" fmla="*/ 1 h 362625"/>
              <a:gd name="connsiteX1" fmla="*/ 24418 w 110168"/>
              <a:gd name="connsiteY1" fmla="*/ 58739 h 362625"/>
              <a:gd name="connsiteX2" fmla="*/ 21243 w 110168"/>
              <a:gd name="connsiteY2" fmla="*/ 109539 h 362625"/>
              <a:gd name="connsiteX3" fmla="*/ 22830 w 110168"/>
              <a:gd name="connsiteY3" fmla="*/ 296864 h 362625"/>
              <a:gd name="connsiteX4" fmla="*/ 29180 w 110168"/>
              <a:gd name="connsiteY4" fmla="*/ 244476 h 362625"/>
              <a:gd name="connsiteX5" fmla="*/ 32355 w 110168"/>
              <a:gd name="connsiteY5" fmla="*/ 361951 h 362625"/>
              <a:gd name="connsiteX6" fmla="*/ 3780 w 110168"/>
              <a:gd name="connsiteY6" fmla="*/ 180976 h 362625"/>
              <a:gd name="connsiteX7" fmla="*/ 24418 w 110168"/>
              <a:gd name="connsiteY7" fmla="*/ 354014 h 362625"/>
              <a:gd name="connsiteX8" fmla="*/ 605 w 110168"/>
              <a:gd name="connsiteY8" fmla="*/ 96839 h 362625"/>
              <a:gd name="connsiteX9" fmla="*/ 14893 w 110168"/>
              <a:gd name="connsiteY9" fmla="*/ 57151 h 362625"/>
              <a:gd name="connsiteX10" fmla="*/ 110143 w 110168"/>
              <a:gd name="connsiteY10" fmla="*/ 1 h 36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68" h="362625">
                <a:moveTo>
                  <a:pt x="110143" y="1"/>
                </a:moveTo>
                <a:cubicBezTo>
                  <a:pt x="111731" y="266"/>
                  <a:pt x="39235" y="40483"/>
                  <a:pt x="24418" y="58739"/>
                </a:cubicBezTo>
                <a:cubicBezTo>
                  <a:pt x="9601" y="76995"/>
                  <a:pt x="21508" y="69852"/>
                  <a:pt x="21243" y="109539"/>
                </a:cubicBezTo>
                <a:cubicBezTo>
                  <a:pt x="20978" y="149226"/>
                  <a:pt x="21507" y="274375"/>
                  <a:pt x="22830" y="296864"/>
                </a:cubicBezTo>
                <a:cubicBezTo>
                  <a:pt x="24153" y="319353"/>
                  <a:pt x="27593" y="233628"/>
                  <a:pt x="29180" y="244476"/>
                </a:cubicBezTo>
                <a:cubicBezTo>
                  <a:pt x="30767" y="255324"/>
                  <a:pt x="36588" y="372534"/>
                  <a:pt x="32355" y="361951"/>
                </a:cubicBezTo>
                <a:cubicBezTo>
                  <a:pt x="28122" y="351368"/>
                  <a:pt x="5103" y="182299"/>
                  <a:pt x="3780" y="180976"/>
                </a:cubicBezTo>
                <a:cubicBezTo>
                  <a:pt x="2457" y="179653"/>
                  <a:pt x="24947" y="368037"/>
                  <a:pt x="24418" y="354014"/>
                </a:cubicBezTo>
                <a:cubicBezTo>
                  <a:pt x="23889" y="339991"/>
                  <a:pt x="2192" y="146316"/>
                  <a:pt x="605" y="96839"/>
                </a:cubicBezTo>
                <a:cubicBezTo>
                  <a:pt x="-982" y="47362"/>
                  <a:pt x="-453" y="71968"/>
                  <a:pt x="14893" y="57151"/>
                </a:cubicBezTo>
                <a:cubicBezTo>
                  <a:pt x="30239" y="42334"/>
                  <a:pt x="108555" y="-264"/>
                  <a:pt x="1101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B1FB3EC9-94EA-4489-932E-054247FF3D71}"/>
              </a:ext>
            </a:extLst>
          </p:cNvPr>
          <p:cNvSpPr/>
          <p:nvPr/>
        </p:nvSpPr>
        <p:spPr>
          <a:xfrm>
            <a:off x="2954540" y="3248015"/>
            <a:ext cx="292155" cy="687166"/>
          </a:xfrm>
          <a:custGeom>
            <a:avLst/>
            <a:gdLst>
              <a:gd name="connsiteX0" fmla="*/ 2973 w 292155"/>
              <a:gd name="connsiteY0" fmla="*/ 1598 h 687166"/>
              <a:gd name="connsiteX1" fmla="*/ 61710 w 292155"/>
              <a:gd name="connsiteY1" fmla="*/ 71448 h 687166"/>
              <a:gd name="connsiteX2" fmla="*/ 83935 w 292155"/>
              <a:gd name="connsiteY2" fmla="*/ 96848 h 687166"/>
              <a:gd name="connsiteX3" fmla="*/ 68060 w 292155"/>
              <a:gd name="connsiteY3" fmla="*/ 68273 h 687166"/>
              <a:gd name="connsiteX4" fmla="*/ 176010 w 292155"/>
              <a:gd name="connsiteY4" fmla="*/ 203210 h 687166"/>
              <a:gd name="connsiteX5" fmla="*/ 218873 w 292155"/>
              <a:gd name="connsiteY5" fmla="*/ 301635 h 687166"/>
              <a:gd name="connsiteX6" fmla="*/ 228398 w 292155"/>
              <a:gd name="connsiteY6" fmla="*/ 254010 h 687166"/>
              <a:gd name="connsiteX7" fmla="*/ 250623 w 292155"/>
              <a:gd name="connsiteY7" fmla="*/ 185748 h 687166"/>
              <a:gd name="connsiteX8" fmla="*/ 241098 w 292155"/>
              <a:gd name="connsiteY8" fmla="*/ 341323 h 687166"/>
              <a:gd name="connsiteX9" fmla="*/ 272848 w 292155"/>
              <a:gd name="connsiteY9" fmla="*/ 411173 h 687166"/>
              <a:gd name="connsiteX10" fmla="*/ 272848 w 292155"/>
              <a:gd name="connsiteY10" fmla="*/ 465148 h 687166"/>
              <a:gd name="connsiteX11" fmla="*/ 272848 w 292155"/>
              <a:gd name="connsiteY11" fmla="*/ 679460 h 687166"/>
              <a:gd name="connsiteX12" fmla="*/ 272848 w 292155"/>
              <a:gd name="connsiteY12" fmla="*/ 612785 h 687166"/>
              <a:gd name="connsiteX13" fmla="*/ 291898 w 292155"/>
              <a:gd name="connsiteY13" fmla="*/ 357198 h 687166"/>
              <a:gd name="connsiteX14" fmla="*/ 256973 w 292155"/>
              <a:gd name="connsiteY14" fmla="*/ 404823 h 687166"/>
              <a:gd name="connsiteX15" fmla="*/ 231573 w 292155"/>
              <a:gd name="connsiteY15" fmla="*/ 268298 h 687166"/>
              <a:gd name="connsiteX16" fmla="*/ 164898 w 292155"/>
              <a:gd name="connsiteY16" fmla="*/ 147648 h 687166"/>
              <a:gd name="connsiteX17" fmla="*/ 2973 w 292155"/>
              <a:gd name="connsiteY17" fmla="*/ 1598 h 687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2155" h="687166">
                <a:moveTo>
                  <a:pt x="2973" y="1598"/>
                </a:moveTo>
                <a:cubicBezTo>
                  <a:pt x="-14225" y="-11102"/>
                  <a:pt x="48216" y="55573"/>
                  <a:pt x="61710" y="71448"/>
                </a:cubicBezTo>
                <a:cubicBezTo>
                  <a:pt x="75204" y="87323"/>
                  <a:pt x="82877" y="97377"/>
                  <a:pt x="83935" y="96848"/>
                </a:cubicBezTo>
                <a:cubicBezTo>
                  <a:pt x="84993" y="96319"/>
                  <a:pt x="52714" y="50546"/>
                  <a:pt x="68060" y="68273"/>
                </a:cubicBezTo>
                <a:cubicBezTo>
                  <a:pt x="83406" y="86000"/>
                  <a:pt x="150874" y="164316"/>
                  <a:pt x="176010" y="203210"/>
                </a:cubicBezTo>
                <a:cubicBezTo>
                  <a:pt x="201146" y="242104"/>
                  <a:pt x="210142" y="293168"/>
                  <a:pt x="218873" y="301635"/>
                </a:cubicBezTo>
                <a:cubicBezTo>
                  <a:pt x="227604" y="310102"/>
                  <a:pt x="223106" y="273324"/>
                  <a:pt x="228398" y="254010"/>
                </a:cubicBezTo>
                <a:cubicBezTo>
                  <a:pt x="233690" y="234696"/>
                  <a:pt x="248506" y="171196"/>
                  <a:pt x="250623" y="185748"/>
                </a:cubicBezTo>
                <a:cubicBezTo>
                  <a:pt x="252740" y="200300"/>
                  <a:pt x="237394" y="303752"/>
                  <a:pt x="241098" y="341323"/>
                </a:cubicBezTo>
                <a:cubicBezTo>
                  <a:pt x="244802" y="378894"/>
                  <a:pt x="267556" y="390536"/>
                  <a:pt x="272848" y="411173"/>
                </a:cubicBezTo>
                <a:cubicBezTo>
                  <a:pt x="278140" y="431810"/>
                  <a:pt x="272848" y="465148"/>
                  <a:pt x="272848" y="465148"/>
                </a:cubicBezTo>
                <a:lnTo>
                  <a:pt x="272848" y="679460"/>
                </a:lnTo>
                <a:cubicBezTo>
                  <a:pt x="272848" y="704066"/>
                  <a:pt x="269673" y="666495"/>
                  <a:pt x="272848" y="612785"/>
                </a:cubicBezTo>
                <a:cubicBezTo>
                  <a:pt x="276023" y="559075"/>
                  <a:pt x="294544" y="391858"/>
                  <a:pt x="291898" y="357198"/>
                </a:cubicBezTo>
                <a:cubicBezTo>
                  <a:pt x="289252" y="322538"/>
                  <a:pt x="267027" y="419640"/>
                  <a:pt x="256973" y="404823"/>
                </a:cubicBezTo>
                <a:cubicBezTo>
                  <a:pt x="246919" y="390006"/>
                  <a:pt x="246919" y="311161"/>
                  <a:pt x="231573" y="268298"/>
                </a:cubicBezTo>
                <a:cubicBezTo>
                  <a:pt x="216227" y="225435"/>
                  <a:pt x="201675" y="191834"/>
                  <a:pt x="164898" y="147648"/>
                </a:cubicBezTo>
                <a:cubicBezTo>
                  <a:pt x="128121" y="103463"/>
                  <a:pt x="20171" y="14298"/>
                  <a:pt x="2973" y="1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2A188A4-60C4-49D7-9C08-C026D2F96D59}"/>
              </a:ext>
            </a:extLst>
          </p:cNvPr>
          <p:cNvSpPr/>
          <p:nvPr/>
        </p:nvSpPr>
        <p:spPr>
          <a:xfrm>
            <a:off x="2838247" y="3324224"/>
            <a:ext cx="322109" cy="780100"/>
          </a:xfrm>
          <a:custGeom>
            <a:avLst/>
            <a:gdLst>
              <a:gd name="connsiteX0" fmla="*/ 1791 w 322109"/>
              <a:gd name="connsiteY0" fmla="*/ 1 h 780100"/>
              <a:gd name="connsiteX1" fmla="*/ 1791 w 322109"/>
              <a:gd name="connsiteY1" fmla="*/ 222251 h 780100"/>
              <a:gd name="connsiteX2" fmla="*/ 14491 w 322109"/>
              <a:gd name="connsiteY2" fmla="*/ 225426 h 780100"/>
              <a:gd name="connsiteX3" fmla="*/ 82753 w 322109"/>
              <a:gd name="connsiteY3" fmla="*/ 401639 h 780100"/>
              <a:gd name="connsiteX4" fmla="*/ 82753 w 322109"/>
              <a:gd name="connsiteY4" fmla="*/ 404814 h 780100"/>
              <a:gd name="connsiteX5" fmla="*/ 151016 w 322109"/>
              <a:gd name="connsiteY5" fmla="*/ 595314 h 780100"/>
              <a:gd name="connsiteX6" fmla="*/ 168478 w 322109"/>
              <a:gd name="connsiteY6" fmla="*/ 576264 h 780100"/>
              <a:gd name="connsiteX7" fmla="*/ 317703 w 322109"/>
              <a:gd name="connsiteY7" fmla="*/ 769939 h 780100"/>
              <a:gd name="connsiteX8" fmla="*/ 263728 w 322109"/>
              <a:gd name="connsiteY8" fmla="*/ 714376 h 780100"/>
              <a:gd name="connsiteX9" fmla="*/ 73228 w 322109"/>
              <a:gd name="connsiteY9" fmla="*/ 388939 h 780100"/>
              <a:gd name="connsiteX10" fmla="*/ 17666 w 322109"/>
              <a:gd name="connsiteY10" fmla="*/ 225426 h 780100"/>
              <a:gd name="connsiteX11" fmla="*/ 1791 w 322109"/>
              <a:gd name="connsiteY11" fmla="*/ 1 h 78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109" h="780100">
                <a:moveTo>
                  <a:pt x="1791" y="1"/>
                </a:moveTo>
                <a:cubicBezTo>
                  <a:pt x="-855" y="-528"/>
                  <a:pt x="-326" y="184680"/>
                  <a:pt x="1791" y="222251"/>
                </a:cubicBezTo>
                <a:cubicBezTo>
                  <a:pt x="3908" y="259822"/>
                  <a:pt x="997" y="195528"/>
                  <a:pt x="14491" y="225426"/>
                </a:cubicBezTo>
                <a:cubicBezTo>
                  <a:pt x="27985" y="255324"/>
                  <a:pt x="71376" y="371741"/>
                  <a:pt x="82753" y="401639"/>
                </a:cubicBezTo>
                <a:cubicBezTo>
                  <a:pt x="94130" y="431537"/>
                  <a:pt x="71376" y="372535"/>
                  <a:pt x="82753" y="404814"/>
                </a:cubicBezTo>
                <a:cubicBezTo>
                  <a:pt x="94130" y="437093"/>
                  <a:pt x="136729" y="566739"/>
                  <a:pt x="151016" y="595314"/>
                </a:cubicBezTo>
                <a:cubicBezTo>
                  <a:pt x="165303" y="623889"/>
                  <a:pt x="140697" y="547160"/>
                  <a:pt x="168478" y="576264"/>
                </a:cubicBezTo>
                <a:cubicBezTo>
                  <a:pt x="196259" y="605368"/>
                  <a:pt x="301828" y="746921"/>
                  <a:pt x="317703" y="769939"/>
                </a:cubicBezTo>
                <a:cubicBezTo>
                  <a:pt x="333578" y="792957"/>
                  <a:pt x="304474" y="777876"/>
                  <a:pt x="263728" y="714376"/>
                </a:cubicBezTo>
                <a:cubicBezTo>
                  <a:pt x="222982" y="650876"/>
                  <a:pt x="114238" y="470431"/>
                  <a:pt x="73228" y="388939"/>
                </a:cubicBezTo>
                <a:cubicBezTo>
                  <a:pt x="32218" y="307447"/>
                  <a:pt x="29308" y="287603"/>
                  <a:pt x="17666" y="225426"/>
                </a:cubicBezTo>
                <a:cubicBezTo>
                  <a:pt x="6024" y="163249"/>
                  <a:pt x="4437" y="530"/>
                  <a:pt x="179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00779E9-824D-4605-A250-50E977A00964}"/>
              </a:ext>
            </a:extLst>
          </p:cNvPr>
          <p:cNvSpPr/>
          <p:nvPr/>
        </p:nvSpPr>
        <p:spPr>
          <a:xfrm>
            <a:off x="2816211" y="3348034"/>
            <a:ext cx="339977" cy="840668"/>
          </a:xfrm>
          <a:custGeom>
            <a:avLst/>
            <a:gdLst>
              <a:gd name="connsiteX0" fmla="*/ 6364 w 339977"/>
              <a:gd name="connsiteY0" fmla="*/ 4 h 840668"/>
              <a:gd name="connsiteX1" fmla="*/ 14 w 339977"/>
              <a:gd name="connsiteY1" fmla="*/ 182566 h 840668"/>
              <a:gd name="connsiteX2" fmla="*/ 7952 w 339977"/>
              <a:gd name="connsiteY2" fmla="*/ 188916 h 840668"/>
              <a:gd name="connsiteX3" fmla="*/ 44464 w 339977"/>
              <a:gd name="connsiteY3" fmla="*/ 341316 h 840668"/>
              <a:gd name="connsiteX4" fmla="*/ 61927 w 339977"/>
              <a:gd name="connsiteY4" fmla="*/ 385766 h 840668"/>
              <a:gd name="connsiteX5" fmla="*/ 98439 w 339977"/>
              <a:gd name="connsiteY5" fmla="*/ 500066 h 840668"/>
              <a:gd name="connsiteX6" fmla="*/ 104789 w 339977"/>
              <a:gd name="connsiteY6" fmla="*/ 496891 h 840668"/>
              <a:gd name="connsiteX7" fmla="*/ 169877 w 339977"/>
              <a:gd name="connsiteY7" fmla="*/ 620716 h 840668"/>
              <a:gd name="connsiteX8" fmla="*/ 179402 w 339977"/>
              <a:gd name="connsiteY8" fmla="*/ 620716 h 840668"/>
              <a:gd name="connsiteX9" fmla="*/ 215914 w 339977"/>
              <a:gd name="connsiteY9" fmla="*/ 701679 h 840668"/>
              <a:gd name="connsiteX10" fmla="*/ 293702 w 339977"/>
              <a:gd name="connsiteY10" fmla="*/ 768354 h 840668"/>
              <a:gd name="connsiteX11" fmla="*/ 295289 w 339977"/>
              <a:gd name="connsiteY11" fmla="*/ 781054 h 840668"/>
              <a:gd name="connsiteX12" fmla="*/ 339739 w 339977"/>
              <a:gd name="connsiteY12" fmla="*/ 839791 h 840668"/>
              <a:gd name="connsiteX13" fmla="*/ 273064 w 339977"/>
              <a:gd name="connsiteY13" fmla="*/ 730254 h 840668"/>
              <a:gd name="connsiteX14" fmla="*/ 160352 w 339977"/>
              <a:gd name="connsiteY14" fmla="*/ 582616 h 840668"/>
              <a:gd name="connsiteX15" fmla="*/ 101614 w 339977"/>
              <a:gd name="connsiteY15" fmla="*/ 439741 h 840668"/>
              <a:gd name="connsiteX16" fmla="*/ 19064 w 339977"/>
              <a:gd name="connsiteY16" fmla="*/ 177804 h 840668"/>
              <a:gd name="connsiteX17" fmla="*/ 6364 w 339977"/>
              <a:gd name="connsiteY17" fmla="*/ 4 h 84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9977" h="840668">
                <a:moveTo>
                  <a:pt x="6364" y="4"/>
                </a:moveTo>
                <a:cubicBezTo>
                  <a:pt x="3189" y="798"/>
                  <a:pt x="-251" y="151081"/>
                  <a:pt x="14" y="182566"/>
                </a:cubicBezTo>
                <a:cubicBezTo>
                  <a:pt x="279" y="214051"/>
                  <a:pt x="544" y="162458"/>
                  <a:pt x="7952" y="188916"/>
                </a:cubicBezTo>
                <a:cubicBezTo>
                  <a:pt x="15360" y="215374"/>
                  <a:pt x="35468" y="308508"/>
                  <a:pt x="44464" y="341316"/>
                </a:cubicBezTo>
                <a:cubicBezTo>
                  <a:pt x="53460" y="374124"/>
                  <a:pt x="52931" y="359308"/>
                  <a:pt x="61927" y="385766"/>
                </a:cubicBezTo>
                <a:cubicBezTo>
                  <a:pt x="70923" y="412224"/>
                  <a:pt x="91295" y="481545"/>
                  <a:pt x="98439" y="500066"/>
                </a:cubicBezTo>
                <a:cubicBezTo>
                  <a:pt x="105583" y="518587"/>
                  <a:pt x="92883" y="476783"/>
                  <a:pt x="104789" y="496891"/>
                </a:cubicBezTo>
                <a:cubicBezTo>
                  <a:pt x="116695" y="516999"/>
                  <a:pt x="157442" y="600079"/>
                  <a:pt x="169877" y="620716"/>
                </a:cubicBezTo>
                <a:cubicBezTo>
                  <a:pt x="182313" y="641354"/>
                  <a:pt x="171729" y="607222"/>
                  <a:pt x="179402" y="620716"/>
                </a:cubicBezTo>
                <a:cubicBezTo>
                  <a:pt x="187075" y="634210"/>
                  <a:pt x="196864" y="677073"/>
                  <a:pt x="215914" y="701679"/>
                </a:cubicBezTo>
                <a:cubicBezTo>
                  <a:pt x="234964" y="726285"/>
                  <a:pt x="280473" y="755125"/>
                  <a:pt x="293702" y="768354"/>
                </a:cubicBezTo>
                <a:cubicBezTo>
                  <a:pt x="306931" y="781583"/>
                  <a:pt x="287616" y="769148"/>
                  <a:pt x="295289" y="781054"/>
                </a:cubicBezTo>
                <a:cubicBezTo>
                  <a:pt x="302962" y="792960"/>
                  <a:pt x="343443" y="848258"/>
                  <a:pt x="339739" y="839791"/>
                </a:cubicBezTo>
                <a:cubicBezTo>
                  <a:pt x="336035" y="831324"/>
                  <a:pt x="302962" y="773117"/>
                  <a:pt x="273064" y="730254"/>
                </a:cubicBezTo>
                <a:cubicBezTo>
                  <a:pt x="243166" y="687391"/>
                  <a:pt x="188927" y="631035"/>
                  <a:pt x="160352" y="582616"/>
                </a:cubicBezTo>
                <a:cubicBezTo>
                  <a:pt x="131777" y="534197"/>
                  <a:pt x="125162" y="507210"/>
                  <a:pt x="101614" y="439741"/>
                </a:cubicBezTo>
                <a:cubicBezTo>
                  <a:pt x="78066" y="372272"/>
                  <a:pt x="35997" y="248712"/>
                  <a:pt x="19064" y="177804"/>
                </a:cubicBezTo>
                <a:cubicBezTo>
                  <a:pt x="2131" y="106896"/>
                  <a:pt x="9539" y="-790"/>
                  <a:pt x="636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46544C5-4E77-4354-8168-9396F9DCA39E}"/>
              </a:ext>
            </a:extLst>
          </p:cNvPr>
          <p:cNvSpPr/>
          <p:nvPr/>
        </p:nvSpPr>
        <p:spPr>
          <a:xfrm>
            <a:off x="2785734" y="3320895"/>
            <a:ext cx="379082" cy="929342"/>
          </a:xfrm>
          <a:custGeom>
            <a:avLst/>
            <a:gdLst>
              <a:gd name="connsiteX0" fmla="*/ 24141 w 379082"/>
              <a:gd name="connsiteY0" fmla="*/ 155 h 929342"/>
              <a:gd name="connsiteX1" fmla="*/ 16204 w 379082"/>
              <a:gd name="connsiteY1" fmla="*/ 235105 h 929342"/>
              <a:gd name="connsiteX2" fmla="*/ 14616 w 379082"/>
              <a:gd name="connsiteY2" fmla="*/ 201768 h 929342"/>
              <a:gd name="connsiteX3" fmla="*/ 86054 w 379082"/>
              <a:gd name="connsiteY3" fmla="*/ 436718 h 929342"/>
              <a:gd name="connsiteX4" fmla="*/ 71766 w 379082"/>
              <a:gd name="connsiteY4" fmla="*/ 389093 h 929342"/>
              <a:gd name="connsiteX5" fmla="*/ 140029 w 379082"/>
              <a:gd name="connsiteY5" fmla="*/ 587530 h 929342"/>
              <a:gd name="connsiteX6" fmla="*/ 130504 w 379082"/>
              <a:gd name="connsiteY6" fmla="*/ 573243 h 929342"/>
              <a:gd name="connsiteX7" fmla="*/ 189241 w 379082"/>
              <a:gd name="connsiteY7" fmla="*/ 670080 h 929342"/>
              <a:gd name="connsiteX8" fmla="*/ 233691 w 379082"/>
              <a:gd name="connsiteY8" fmla="*/ 763743 h 929342"/>
              <a:gd name="connsiteX9" fmla="*/ 241629 w 379082"/>
              <a:gd name="connsiteY9" fmla="*/ 757393 h 929342"/>
              <a:gd name="connsiteX10" fmla="*/ 355929 w 379082"/>
              <a:gd name="connsiteY10" fmla="*/ 911380 h 929342"/>
              <a:gd name="connsiteX11" fmla="*/ 376566 w 379082"/>
              <a:gd name="connsiteY11" fmla="*/ 917730 h 929342"/>
              <a:gd name="connsiteX12" fmla="*/ 319416 w 379082"/>
              <a:gd name="connsiteY12" fmla="*/ 835180 h 929342"/>
              <a:gd name="connsiteX13" fmla="*/ 214641 w 379082"/>
              <a:gd name="connsiteY13" fmla="*/ 705005 h 929342"/>
              <a:gd name="connsiteX14" fmla="*/ 89229 w 379082"/>
              <a:gd name="connsiteY14" fmla="*/ 484343 h 929342"/>
              <a:gd name="connsiteX15" fmla="*/ 43191 w 379082"/>
              <a:gd name="connsiteY15" fmla="*/ 309718 h 929342"/>
              <a:gd name="connsiteX16" fmla="*/ 329 w 379082"/>
              <a:gd name="connsiteY16" fmla="*/ 200180 h 929342"/>
              <a:gd name="connsiteX17" fmla="*/ 24141 w 379082"/>
              <a:gd name="connsiteY17" fmla="*/ 155 h 92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9082" h="929342">
                <a:moveTo>
                  <a:pt x="24141" y="155"/>
                </a:moveTo>
                <a:cubicBezTo>
                  <a:pt x="26787" y="5976"/>
                  <a:pt x="17791" y="201503"/>
                  <a:pt x="16204" y="235105"/>
                </a:cubicBezTo>
                <a:cubicBezTo>
                  <a:pt x="14617" y="268707"/>
                  <a:pt x="2974" y="168166"/>
                  <a:pt x="14616" y="201768"/>
                </a:cubicBezTo>
                <a:cubicBezTo>
                  <a:pt x="26258" y="235370"/>
                  <a:pt x="76529" y="405497"/>
                  <a:pt x="86054" y="436718"/>
                </a:cubicBezTo>
                <a:cubicBezTo>
                  <a:pt x="95579" y="467939"/>
                  <a:pt x="62770" y="363958"/>
                  <a:pt x="71766" y="389093"/>
                </a:cubicBezTo>
                <a:cubicBezTo>
                  <a:pt x="80762" y="414228"/>
                  <a:pt x="130239" y="556838"/>
                  <a:pt x="140029" y="587530"/>
                </a:cubicBezTo>
                <a:cubicBezTo>
                  <a:pt x="149819" y="618222"/>
                  <a:pt x="122302" y="559485"/>
                  <a:pt x="130504" y="573243"/>
                </a:cubicBezTo>
                <a:cubicBezTo>
                  <a:pt x="138706" y="587001"/>
                  <a:pt x="172043" y="638330"/>
                  <a:pt x="189241" y="670080"/>
                </a:cubicBezTo>
                <a:cubicBezTo>
                  <a:pt x="206439" y="701830"/>
                  <a:pt x="224960" y="749191"/>
                  <a:pt x="233691" y="763743"/>
                </a:cubicBezTo>
                <a:cubicBezTo>
                  <a:pt x="242422" y="778295"/>
                  <a:pt x="221256" y="732787"/>
                  <a:pt x="241629" y="757393"/>
                </a:cubicBezTo>
                <a:cubicBezTo>
                  <a:pt x="262002" y="781999"/>
                  <a:pt x="333440" y="884657"/>
                  <a:pt x="355929" y="911380"/>
                </a:cubicBezTo>
                <a:cubicBezTo>
                  <a:pt x="378419" y="938103"/>
                  <a:pt x="382651" y="930430"/>
                  <a:pt x="376566" y="917730"/>
                </a:cubicBezTo>
                <a:cubicBezTo>
                  <a:pt x="370481" y="905030"/>
                  <a:pt x="346404" y="870634"/>
                  <a:pt x="319416" y="835180"/>
                </a:cubicBezTo>
                <a:cubicBezTo>
                  <a:pt x="292429" y="799726"/>
                  <a:pt x="253006" y="763478"/>
                  <a:pt x="214641" y="705005"/>
                </a:cubicBezTo>
                <a:cubicBezTo>
                  <a:pt x="176277" y="646532"/>
                  <a:pt x="117804" y="550224"/>
                  <a:pt x="89229" y="484343"/>
                </a:cubicBezTo>
                <a:cubicBezTo>
                  <a:pt x="60654" y="418462"/>
                  <a:pt x="58008" y="357078"/>
                  <a:pt x="43191" y="309718"/>
                </a:cubicBezTo>
                <a:cubicBezTo>
                  <a:pt x="28374" y="262358"/>
                  <a:pt x="3768" y="246747"/>
                  <a:pt x="329" y="200180"/>
                </a:cubicBezTo>
                <a:cubicBezTo>
                  <a:pt x="-3111" y="153613"/>
                  <a:pt x="21495" y="-5666"/>
                  <a:pt x="24141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8F2AAC40-34F6-49AB-BEB5-9318AC05603D}"/>
              </a:ext>
            </a:extLst>
          </p:cNvPr>
          <p:cNvSpPr/>
          <p:nvPr/>
        </p:nvSpPr>
        <p:spPr>
          <a:xfrm>
            <a:off x="2987227" y="3529935"/>
            <a:ext cx="240574" cy="643607"/>
          </a:xfrm>
          <a:custGeom>
            <a:avLst/>
            <a:gdLst>
              <a:gd name="connsiteX0" fmla="*/ 25848 w 240574"/>
              <a:gd name="connsiteY0" fmla="*/ 665 h 643607"/>
              <a:gd name="connsiteX1" fmla="*/ 35373 w 240574"/>
              <a:gd name="connsiteY1" fmla="*/ 210215 h 643607"/>
              <a:gd name="connsiteX2" fmla="*/ 70298 w 240574"/>
              <a:gd name="connsiteY2" fmla="*/ 319753 h 643607"/>
              <a:gd name="connsiteX3" fmla="*/ 149673 w 240574"/>
              <a:gd name="connsiteY3" fmla="*/ 443578 h 643607"/>
              <a:gd name="connsiteX4" fmla="*/ 103636 w 240574"/>
              <a:gd name="connsiteY4" fmla="*/ 373728 h 643607"/>
              <a:gd name="connsiteX5" fmla="*/ 76648 w 240574"/>
              <a:gd name="connsiteY5" fmla="*/ 346740 h 643607"/>
              <a:gd name="connsiteX6" fmla="*/ 100461 w 240574"/>
              <a:gd name="connsiteY6" fmla="*/ 397540 h 643607"/>
              <a:gd name="connsiteX7" fmla="*/ 171898 w 240574"/>
              <a:gd name="connsiteY7" fmla="*/ 470565 h 643607"/>
              <a:gd name="connsiteX8" fmla="*/ 195711 w 240574"/>
              <a:gd name="connsiteY8" fmla="*/ 445165 h 643607"/>
              <a:gd name="connsiteX9" fmla="*/ 224286 w 240574"/>
              <a:gd name="connsiteY9" fmla="*/ 643603 h 643607"/>
              <a:gd name="connsiteX10" fmla="*/ 82998 w 240574"/>
              <a:gd name="connsiteY10" fmla="*/ 451515 h 643607"/>
              <a:gd name="connsiteX11" fmla="*/ 219523 w 240574"/>
              <a:gd name="connsiteY11" fmla="*/ 637253 h 643607"/>
              <a:gd name="connsiteX12" fmla="*/ 238573 w 240574"/>
              <a:gd name="connsiteY12" fmla="*/ 565815 h 643607"/>
              <a:gd name="connsiteX13" fmla="*/ 203648 w 240574"/>
              <a:gd name="connsiteY13" fmla="*/ 480090 h 643607"/>
              <a:gd name="connsiteX14" fmla="*/ 116336 w 240574"/>
              <a:gd name="connsiteY14" fmla="*/ 438815 h 643607"/>
              <a:gd name="connsiteX15" fmla="*/ 36961 w 240574"/>
              <a:gd name="connsiteY15" fmla="*/ 227678 h 643607"/>
              <a:gd name="connsiteX16" fmla="*/ 43311 w 240574"/>
              <a:gd name="connsiteY16" fmla="*/ 232440 h 643607"/>
              <a:gd name="connsiteX17" fmla="*/ 448 w 240574"/>
              <a:gd name="connsiteY17" fmla="*/ 146715 h 643607"/>
              <a:gd name="connsiteX18" fmla="*/ 25848 w 240574"/>
              <a:gd name="connsiteY18" fmla="*/ 665 h 643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0574" h="643607">
                <a:moveTo>
                  <a:pt x="25848" y="665"/>
                </a:moveTo>
                <a:cubicBezTo>
                  <a:pt x="31669" y="11248"/>
                  <a:pt x="27965" y="157034"/>
                  <a:pt x="35373" y="210215"/>
                </a:cubicBezTo>
                <a:cubicBezTo>
                  <a:pt x="42781" y="263396"/>
                  <a:pt x="51248" y="280859"/>
                  <a:pt x="70298" y="319753"/>
                </a:cubicBezTo>
                <a:cubicBezTo>
                  <a:pt x="89348" y="358647"/>
                  <a:pt x="144117" y="434582"/>
                  <a:pt x="149673" y="443578"/>
                </a:cubicBezTo>
                <a:cubicBezTo>
                  <a:pt x="155229" y="452574"/>
                  <a:pt x="115807" y="389868"/>
                  <a:pt x="103636" y="373728"/>
                </a:cubicBezTo>
                <a:cubicBezTo>
                  <a:pt x="91465" y="357588"/>
                  <a:pt x="77177" y="342771"/>
                  <a:pt x="76648" y="346740"/>
                </a:cubicBezTo>
                <a:cubicBezTo>
                  <a:pt x="76119" y="350709"/>
                  <a:pt x="84586" y="376903"/>
                  <a:pt x="100461" y="397540"/>
                </a:cubicBezTo>
                <a:cubicBezTo>
                  <a:pt x="116336" y="418178"/>
                  <a:pt x="156023" y="462628"/>
                  <a:pt x="171898" y="470565"/>
                </a:cubicBezTo>
                <a:cubicBezTo>
                  <a:pt x="187773" y="478502"/>
                  <a:pt x="186980" y="416325"/>
                  <a:pt x="195711" y="445165"/>
                </a:cubicBezTo>
                <a:cubicBezTo>
                  <a:pt x="204442" y="474005"/>
                  <a:pt x="243071" y="642545"/>
                  <a:pt x="224286" y="643603"/>
                </a:cubicBezTo>
                <a:cubicBezTo>
                  <a:pt x="205501" y="644661"/>
                  <a:pt x="83792" y="452573"/>
                  <a:pt x="82998" y="451515"/>
                </a:cubicBezTo>
                <a:cubicBezTo>
                  <a:pt x="82204" y="450457"/>
                  <a:pt x="193594" y="618203"/>
                  <a:pt x="219523" y="637253"/>
                </a:cubicBezTo>
                <a:cubicBezTo>
                  <a:pt x="245452" y="656303"/>
                  <a:pt x="241219" y="592009"/>
                  <a:pt x="238573" y="565815"/>
                </a:cubicBezTo>
                <a:cubicBezTo>
                  <a:pt x="235927" y="539621"/>
                  <a:pt x="224021" y="501257"/>
                  <a:pt x="203648" y="480090"/>
                </a:cubicBezTo>
                <a:cubicBezTo>
                  <a:pt x="183275" y="458923"/>
                  <a:pt x="144117" y="480884"/>
                  <a:pt x="116336" y="438815"/>
                </a:cubicBezTo>
                <a:cubicBezTo>
                  <a:pt x="88555" y="396746"/>
                  <a:pt x="49132" y="262074"/>
                  <a:pt x="36961" y="227678"/>
                </a:cubicBezTo>
                <a:cubicBezTo>
                  <a:pt x="24790" y="193282"/>
                  <a:pt x="49396" y="245934"/>
                  <a:pt x="43311" y="232440"/>
                </a:cubicBezTo>
                <a:cubicBezTo>
                  <a:pt x="37226" y="218946"/>
                  <a:pt x="4417" y="184815"/>
                  <a:pt x="448" y="146715"/>
                </a:cubicBezTo>
                <a:cubicBezTo>
                  <a:pt x="-3521" y="108615"/>
                  <a:pt x="20027" y="-9918"/>
                  <a:pt x="25848" y="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E3E5C715-7852-4B53-8ACC-D564F21D498D}"/>
              </a:ext>
            </a:extLst>
          </p:cNvPr>
          <p:cNvSpPr/>
          <p:nvPr/>
        </p:nvSpPr>
        <p:spPr>
          <a:xfrm>
            <a:off x="3045734" y="3451170"/>
            <a:ext cx="157877" cy="482964"/>
          </a:xfrm>
          <a:custGeom>
            <a:avLst/>
            <a:gdLst>
              <a:gd name="connsiteX0" fmla="*/ 14966 w 157877"/>
              <a:gd name="connsiteY0" fmla="*/ 55 h 482964"/>
              <a:gd name="connsiteX1" fmla="*/ 22904 w 157877"/>
              <a:gd name="connsiteY1" fmla="*/ 125468 h 482964"/>
              <a:gd name="connsiteX2" fmla="*/ 107041 w 157877"/>
              <a:gd name="connsiteY2" fmla="*/ 209605 h 482964"/>
              <a:gd name="connsiteX3" fmla="*/ 67354 w 157877"/>
              <a:gd name="connsiteY3" fmla="*/ 288980 h 482964"/>
              <a:gd name="connsiteX4" fmla="*/ 100691 w 157877"/>
              <a:gd name="connsiteY4" fmla="*/ 423918 h 482964"/>
              <a:gd name="connsiteX5" fmla="*/ 157841 w 157877"/>
              <a:gd name="connsiteY5" fmla="*/ 482655 h 482964"/>
              <a:gd name="connsiteX6" fmla="*/ 108629 w 157877"/>
              <a:gd name="connsiteY6" fmla="*/ 401693 h 482964"/>
              <a:gd name="connsiteX7" fmla="*/ 65766 w 157877"/>
              <a:gd name="connsiteY7" fmla="*/ 242943 h 482964"/>
              <a:gd name="connsiteX8" fmla="*/ 87991 w 157877"/>
              <a:gd name="connsiteY8" fmla="*/ 227068 h 482964"/>
              <a:gd name="connsiteX9" fmla="*/ 11791 w 157877"/>
              <a:gd name="connsiteY9" fmla="*/ 158805 h 482964"/>
              <a:gd name="connsiteX10" fmla="*/ 679 w 157877"/>
              <a:gd name="connsiteY10" fmla="*/ 141343 h 482964"/>
              <a:gd name="connsiteX11" fmla="*/ 14966 w 157877"/>
              <a:gd name="connsiteY11" fmla="*/ 55 h 48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7877" h="482964">
                <a:moveTo>
                  <a:pt x="14966" y="55"/>
                </a:moveTo>
                <a:cubicBezTo>
                  <a:pt x="18670" y="-2591"/>
                  <a:pt x="7558" y="90543"/>
                  <a:pt x="22904" y="125468"/>
                </a:cubicBezTo>
                <a:cubicBezTo>
                  <a:pt x="38250" y="160393"/>
                  <a:pt x="99633" y="182353"/>
                  <a:pt x="107041" y="209605"/>
                </a:cubicBezTo>
                <a:cubicBezTo>
                  <a:pt x="114449" y="236857"/>
                  <a:pt x="68412" y="253261"/>
                  <a:pt x="67354" y="288980"/>
                </a:cubicBezTo>
                <a:cubicBezTo>
                  <a:pt x="66296" y="324699"/>
                  <a:pt x="85610" y="391639"/>
                  <a:pt x="100691" y="423918"/>
                </a:cubicBezTo>
                <a:cubicBezTo>
                  <a:pt x="115772" y="456197"/>
                  <a:pt x="156518" y="486359"/>
                  <a:pt x="157841" y="482655"/>
                </a:cubicBezTo>
                <a:cubicBezTo>
                  <a:pt x="159164" y="478951"/>
                  <a:pt x="123975" y="441645"/>
                  <a:pt x="108629" y="401693"/>
                </a:cubicBezTo>
                <a:cubicBezTo>
                  <a:pt x="93283" y="361741"/>
                  <a:pt x="69206" y="272047"/>
                  <a:pt x="65766" y="242943"/>
                </a:cubicBezTo>
                <a:cubicBezTo>
                  <a:pt x="62326" y="213839"/>
                  <a:pt x="96987" y="241091"/>
                  <a:pt x="87991" y="227068"/>
                </a:cubicBezTo>
                <a:cubicBezTo>
                  <a:pt x="78995" y="213045"/>
                  <a:pt x="26343" y="173092"/>
                  <a:pt x="11791" y="158805"/>
                </a:cubicBezTo>
                <a:cubicBezTo>
                  <a:pt x="-2761" y="144518"/>
                  <a:pt x="4648" y="165685"/>
                  <a:pt x="679" y="141343"/>
                </a:cubicBezTo>
                <a:cubicBezTo>
                  <a:pt x="-3290" y="117001"/>
                  <a:pt x="11262" y="2701"/>
                  <a:pt x="14966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685F00D-EDBB-4B44-B894-2D4AA1D05C23}"/>
              </a:ext>
            </a:extLst>
          </p:cNvPr>
          <p:cNvSpPr/>
          <p:nvPr/>
        </p:nvSpPr>
        <p:spPr>
          <a:xfrm>
            <a:off x="3143626" y="3900126"/>
            <a:ext cx="252080" cy="491089"/>
          </a:xfrm>
          <a:custGeom>
            <a:avLst/>
            <a:gdLst>
              <a:gd name="connsiteX0" fmla="*/ 47249 w 252080"/>
              <a:gd name="connsiteY0" fmla="*/ 1949 h 491089"/>
              <a:gd name="connsiteX1" fmla="*/ 188537 w 252080"/>
              <a:gd name="connsiteY1" fmla="*/ 287699 h 491089"/>
              <a:gd name="connsiteX2" fmla="*/ 183774 w 252080"/>
              <a:gd name="connsiteY2" fmla="*/ 417874 h 491089"/>
              <a:gd name="connsiteX3" fmla="*/ 147262 w 252080"/>
              <a:gd name="connsiteY3" fmla="*/ 435337 h 491089"/>
              <a:gd name="connsiteX4" fmla="*/ 26612 w 252080"/>
              <a:gd name="connsiteY4" fmla="*/ 406762 h 491089"/>
              <a:gd name="connsiteX5" fmla="*/ 5974 w 252080"/>
              <a:gd name="connsiteY5" fmla="*/ 457562 h 491089"/>
              <a:gd name="connsiteX6" fmla="*/ 39312 w 252080"/>
              <a:gd name="connsiteY6" fmla="*/ 482962 h 491089"/>
              <a:gd name="connsiteX7" fmla="*/ 167899 w 252080"/>
              <a:gd name="connsiteY7" fmla="*/ 490899 h 491089"/>
              <a:gd name="connsiteX8" fmla="*/ 201237 w 252080"/>
              <a:gd name="connsiteY8" fmla="*/ 476612 h 491089"/>
              <a:gd name="connsiteX9" fmla="*/ 250449 w 252080"/>
              <a:gd name="connsiteY9" fmla="*/ 384537 h 491089"/>
              <a:gd name="connsiteX10" fmla="*/ 136149 w 252080"/>
              <a:gd name="connsiteY10" fmla="*/ 467087 h 491089"/>
              <a:gd name="connsiteX11" fmla="*/ 34549 w 252080"/>
              <a:gd name="connsiteY11" fmla="*/ 465499 h 491089"/>
              <a:gd name="connsiteX12" fmla="*/ 10737 w 252080"/>
              <a:gd name="connsiteY12" fmla="*/ 441687 h 491089"/>
              <a:gd name="connsiteX13" fmla="*/ 196474 w 252080"/>
              <a:gd name="connsiteY13" fmla="*/ 400412 h 491089"/>
              <a:gd name="connsiteX14" fmla="*/ 221874 w 252080"/>
              <a:gd name="connsiteY14" fmla="*/ 386124 h 491089"/>
              <a:gd name="connsiteX15" fmla="*/ 220287 w 252080"/>
              <a:gd name="connsiteY15" fmla="*/ 297224 h 491089"/>
              <a:gd name="connsiteX16" fmla="*/ 148849 w 252080"/>
              <a:gd name="connsiteY16" fmla="*/ 167049 h 491089"/>
              <a:gd name="connsiteX17" fmla="*/ 47249 w 252080"/>
              <a:gd name="connsiteY17" fmla="*/ 1949 h 49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2080" h="491089">
                <a:moveTo>
                  <a:pt x="47249" y="1949"/>
                </a:moveTo>
                <a:cubicBezTo>
                  <a:pt x="53864" y="22057"/>
                  <a:pt x="165783" y="218378"/>
                  <a:pt x="188537" y="287699"/>
                </a:cubicBezTo>
                <a:cubicBezTo>
                  <a:pt x="211291" y="357020"/>
                  <a:pt x="190653" y="393268"/>
                  <a:pt x="183774" y="417874"/>
                </a:cubicBezTo>
                <a:cubicBezTo>
                  <a:pt x="176895" y="442480"/>
                  <a:pt x="173456" y="437189"/>
                  <a:pt x="147262" y="435337"/>
                </a:cubicBezTo>
                <a:cubicBezTo>
                  <a:pt x="121068" y="433485"/>
                  <a:pt x="50160" y="403058"/>
                  <a:pt x="26612" y="406762"/>
                </a:cubicBezTo>
                <a:cubicBezTo>
                  <a:pt x="3064" y="410466"/>
                  <a:pt x="3857" y="444862"/>
                  <a:pt x="5974" y="457562"/>
                </a:cubicBezTo>
                <a:cubicBezTo>
                  <a:pt x="8091" y="470262"/>
                  <a:pt x="12325" y="477406"/>
                  <a:pt x="39312" y="482962"/>
                </a:cubicBezTo>
                <a:cubicBezTo>
                  <a:pt x="66299" y="488518"/>
                  <a:pt x="140912" y="491957"/>
                  <a:pt x="167899" y="490899"/>
                </a:cubicBezTo>
                <a:cubicBezTo>
                  <a:pt x="194886" y="489841"/>
                  <a:pt x="187479" y="494339"/>
                  <a:pt x="201237" y="476612"/>
                </a:cubicBezTo>
                <a:cubicBezTo>
                  <a:pt x="214995" y="458885"/>
                  <a:pt x="261297" y="386124"/>
                  <a:pt x="250449" y="384537"/>
                </a:cubicBezTo>
                <a:cubicBezTo>
                  <a:pt x="239601" y="382950"/>
                  <a:pt x="172132" y="453593"/>
                  <a:pt x="136149" y="467087"/>
                </a:cubicBezTo>
                <a:cubicBezTo>
                  <a:pt x="100166" y="480581"/>
                  <a:pt x="55451" y="469732"/>
                  <a:pt x="34549" y="465499"/>
                </a:cubicBezTo>
                <a:cubicBezTo>
                  <a:pt x="13647" y="461266"/>
                  <a:pt x="-16250" y="452535"/>
                  <a:pt x="10737" y="441687"/>
                </a:cubicBezTo>
                <a:cubicBezTo>
                  <a:pt x="37724" y="430839"/>
                  <a:pt x="161285" y="409673"/>
                  <a:pt x="196474" y="400412"/>
                </a:cubicBezTo>
                <a:cubicBezTo>
                  <a:pt x="231664" y="391152"/>
                  <a:pt x="217905" y="403322"/>
                  <a:pt x="221874" y="386124"/>
                </a:cubicBezTo>
                <a:cubicBezTo>
                  <a:pt x="225843" y="368926"/>
                  <a:pt x="232458" y="333736"/>
                  <a:pt x="220287" y="297224"/>
                </a:cubicBezTo>
                <a:cubicBezTo>
                  <a:pt x="208116" y="260712"/>
                  <a:pt x="172132" y="211234"/>
                  <a:pt x="148849" y="167049"/>
                </a:cubicBezTo>
                <a:cubicBezTo>
                  <a:pt x="125566" y="122864"/>
                  <a:pt x="40634" y="-18159"/>
                  <a:pt x="47249" y="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34EFA598-6FF5-4143-A1AB-48A4190BBDF8}"/>
              </a:ext>
            </a:extLst>
          </p:cNvPr>
          <p:cNvSpPr/>
          <p:nvPr/>
        </p:nvSpPr>
        <p:spPr>
          <a:xfrm>
            <a:off x="3316931" y="1046186"/>
            <a:ext cx="1036130" cy="528240"/>
          </a:xfrm>
          <a:custGeom>
            <a:avLst/>
            <a:gdLst>
              <a:gd name="connsiteX0" fmla="*/ 1035994 w 1036130"/>
              <a:gd name="connsiteY0" fmla="*/ 7914 h 528240"/>
              <a:gd name="connsiteX1" fmla="*/ 715319 w 1036130"/>
              <a:gd name="connsiteY1" fmla="*/ 1564 h 528240"/>
              <a:gd name="connsiteX2" fmla="*/ 708969 w 1036130"/>
              <a:gd name="connsiteY2" fmla="*/ 30139 h 528240"/>
              <a:gd name="connsiteX3" fmla="*/ 467669 w 1036130"/>
              <a:gd name="connsiteY3" fmla="*/ 96814 h 528240"/>
              <a:gd name="connsiteX4" fmla="*/ 537519 w 1036130"/>
              <a:gd name="connsiteY4" fmla="*/ 80939 h 528240"/>
              <a:gd name="connsiteX5" fmla="*/ 308919 w 1036130"/>
              <a:gd name="connsiteY5" fmla="*/ 160314 h 528240"/>
              <a:gd name="connsiteX6" fmla="*/ 413694 w 1036130"/>
              <a:gd name="connsiteY6" fmla="*/ 173014 h 528240"/>
              <a:gd name="connsiteX7" fmla="*/ 185094 w 1036130"/>
              <a:gd name="connsiteY7" fmla="*/ 258739 h 528240"/>
              <a:gd name="connsiteX8" fmla="*/ 112069 w 1036130"/>
              <a:gd name="connsiteY8" fmla="*/ 388914 h 528240"/>
              <a:gd name="connsiteX9" fmla="*/ 108894 w 1036130"/>
              <a:gd name="connsiteY9" fmla="*/ 373039 h 528240"/>
              <a:gd name="connsiteX10" fmla="*/ 4119 w 1036130"/>
              <a:gd name="connsiteY10" fmla="*/ 525439 h 528240"/>
              <a:gd name="connsiteX11" fmla="*/ 270819 w 1036130"/>
              <a:gd name="connsiteY11" fmla="*/ 220639 h 528240"/>
              <a:gd name="connsiteX12" fmla="*/ 435919 w 1036130"/>
              <a:gd name="connsiteY12" fmla="*/ 169839 h 528240"/>
              <a:gd name="connsiteX13" fmla="*/ 581969 w 1036130"/>
              <a:gd name="connsiteY13" fmla="*/ 87289 h 528240"/>
              <a:gd name="connsiteX14" fmla="*/ 753419 w 1036130"/>
              <a:gd name="connsiteY14" fmla="*/ 42839 h 528240"/>
              <a:gd name="connsiteX15" fmla="*/ 1035994 w 1036130"/>
              <a:gd name="connsiteY15" fmla="*/ 7914 h 52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36130" h="528240">
                <a:moveTo>
                  <a:pt x="1035994" y="7914"/>
                </a:moveTo>
                <a:cubicBezTo>
                  <a:pt x="1029644" y="1035"/>
                  <a:pt x="769823" y="-2140"/>
                  <a:pt x="715319" y="1564"/>
                </a:cubicBezTo>
                <a:cubicBezTo>
                  <a:pt x="660815" y="5268"/>
                  <a:pt x="750244" y="14264"/>
                  <a:pt x="708969" y="30139"/>
                </a:cubicBezTo>
                <a:cubicBezTo>
                  <a:pt x="667694" y="46014"/>
                  <a:pt x="496244" y="88347"/>
                  <a:pt x="467669" y="96814"/>
                </a:cubicBezTo>
                <a:cubicBezTo>
                  <a:pt x="439094" y="105281"/>
                  <a:pt x="563977" y="70356"/>
                  <a:pt x="537519" y="80939"/>
                </a:cubicBezTo>
                <a:cubicBezTo>
                  <a:pt x="511061" y="91522"/>
                  <a:pt x="329556" y="144968"/>
                  <a:pt x="308919" y="160314"/>
                </a:cubicBezTo>
                <a:cubicBezTo>
                  <a:pt x="288282" y="175660"/>
                  <a:pt x="434331" y="156610"/>
                  <a:pt x="413694" y="173014"/>
                </a:cubicBezTo>
                <a:cubicBezTo>
                  <a:pt x="393057" y="189418"/>
                  <a:pt x="235365" y="222756"/>
                  <a:pt x="185094" y="258739"/>
                </a:cubicBezTo>
                <a:cubicBezTo>
                  <a:pt x="134823" y="294722"/>
                  <a:pt x="124769" y="369864"/>
                  <a:pt x="112069" y="388914"/>
                </a:cubicBezTo>
                <a:cubicBezTo>
                  <a:pt x="99369" y="407964"/>
                  <a:pt x="126886" y="350285"/>
                  <a:pt x="108894" y="373039"/>
                </a:cubicBezTo>
                <a:cubicBezTo>
                  <a:pt x="90902" y="395793"/>
                  <a:pt x="-22869" y="550839"/>
                  <a:pt x="4119" y="525439"/>
                </a:cubicBezTo>
                <a:cubicBezTo>
                  <a:pt x="31106" y="500039"/>
                  <a:pt x="198852" y="279906"/>
                  <a:pt x="270819" y="220639"/>
                </a:cubicBezTo>
                <a:cubicBezTo>
                  <a:pt x="342786" y="161372"/>
                  <a:pt x="384061" y="192064"/>
                  <a:pt x="435919" y="169839"/>
                </a:cubicBezTo>
                <a:cubicBezTo>
                  <a:pt x="487777" y="147614"/>
                  <a:pt x="529052" y="108456"/>
                  <a:pt x="581969" y="87289"/>
                </a:cubicBezTo>
                <a:cubicBezTo>
                  <a:pt x="634886" y="66122"/>
                  <a:pt x="681982" y="51835"/>
                  <a:pt x="753419" y="42839"/>
                </a:cubicBezTo>
                <a:cubicBezTo>
                  <a:pt x="824856" y="33843"/>
                  <a:pt x="1042344" y="14793"/>
                  <a:pt x="1035994" y="7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7EFDFAC4-9E72-4BBC-8954-A536953D6E34}"/>
              </a:ext>
            </a:extLst>
          </p:cNvPr>
          <p:cNvSpPr/>
          <p:nvPr/>
        </p:nvSpPr>
        <p:spPr>
          <a:xfrm>
            <a:off x="3036865" y="1559306"/>
            <a:ext cx="313142" cy="560007"/>
          </a:xfrm>
          <a:custGeom>
            <a:avLst/>
            <a:gdLst>
              <a:gd name="connsiteX0" fmla="*/ 311173 w 313142"/>
              <a:gd name="connsiteY0" fmla="*/ 12319 h 560007"/>
              <a:gd name="connsiteX1" fmla="*/ 241323 w 313142"/>
              <a:gd name="connsiteY1" fmla="*/ 44069 h 560007"/>
              <a:gd name="connsiteX2" fmla="*/ 242910 w 313142"/>
              <a:gd name="connsiteY2" fmla="*/ 86932 h 560007"/>
              <a:gd name="connsiteX3" fmla="*/ 203223 w 313142"/>
              <a:gd name="connsiteY3" fmla="*/ 83757 h 560007"/>
              <a:gd name="connsiteX4" fmla="*/ 203223 w 313142"/>
              <a:gd name="connsiteY4" fmla="*/ 191707 h 560007"/>
              <a:gd name="connsiteX5" fmla="*/ 169885 w 313142"/>
              <a:gd name="connsiteY5" fmla="*/ 153607 h 560007"/>
              <a:gd name="connsiteX6" fmla="*/ 125435 w 313142"/>
              <a:gd name="connsiteY6" fmla="*/ 328232 h 560007"/>
              <a:gd name="connsiteX7" fmla="*/ 109560 w 313142"/>
              <a:gd name="connsiteY7" fmla="*/ 313944 h 560007"/>
              <a:gd name="connsiteX8" fmla="*/ 71460 w 313142"/>
              <a:gd name="connsiteY8" fmla="*/ 429832 h 560007"/>
              <a:gd name="connsiteX9" fmla="*/ 23 w 313142"/>
              <a:gd name="connsiteY9" fmla="*/ 560007 h 560007"/>
              <a:gd name="connsiteX10" fmla="*/ 79398 w 313142"/>
              <a:gd name="connsiteY10" fmla="*/ 429832 h 560007"/>
              <a:gd name="connsiteX11" fmla="*/ 152423 w 313142"/>
              <a:gd name="connsiteY11" fmla="*/ 264732 h 560007"/>
              <a:gd name="connsiteX12" fmla="*/ 311173 w 313142"/>
              <a:gd name="connsiteY12" fmla="*/ 12319 h 56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3142" h="560007">
                <a:moveTo>
                  <a:pt x="311173" y="12319"/>
                </a:moveTo>
                <a:cubicBezTo>
                  <a:pt x="325990" y="-24458"/>
                  <a:pt x="252700" y="31633"/>
                  <a:pt x="241323" y="44069"/>
                </a:cubicBezTo>
                <a:cubicBezTo>
                  <a:pt x="229946" y="56505"/>
                  <a:pt x="249260" y="80317"/>
                  <a:pt x="242910" y="86932"/>
                </a:cubicBezTo>
                <a:cubicBezTo>
                  <a:pt x="236560" y="93547"/>
                  <a:pt x="209837" y="66295"/>
                  <a:pt x="203223" y="83757"/>
                </a:cubicBezTo>
                <a:cubicBezTo>
                  <a:pt x="196608" y="101220"/>
                  <a:pt x="208779" y="180065"/>
                  <a:pt x="203223" y="191707"/>
                </a:cubicBezTo>
                <a:cubicBezTo>
                  <a:pt x="197667" y="203349"/>
                  <a:pt x="182850" y="130853"/>
                  <a:pt x="169885" y="153607"/>
                </a:cubicBezTo>
                <a:cubicBezTo>
                  <a:pt x="156920" y="176361"/>
                  <a:pt x="135489" y="301509"/>
                  <a:pt x="125435" y="328232"/>
                </a:cubicBezTo>
                <a:cubicBezTo>
                  <a:pt x="115381" y="354955"/>
                  <a:pt x="118556" y="297011"/>
                  <a:pt x="109560" y="313944"/>
                </a:cubicBezTo>
                <a:cubicBezTo>
                  <a:pt x="100564" y="330877"/>
                  <a:pt x="89716" y="388821"/>
                  <a:pt x="71460" y="429832"/>
                </a:cubicBezTo>
                <a:cubicBezTo>
                  <a:pt x="53204" y="470843"/>
                  <a:pt x="-1300" y="560007"/>
                  <a:pt x="23" y="560007"/>
                </a:cubicBezTo>
                <a:cubicBezTo>
                  <a:pt x="1346" y="560007"/>
                  <a:pt x="53998" y="479044"/>
                  <a:pt x="79398" y="429832"/>
                </a:cubicBezTo>
                <a:cubicBezTo>
                  <a:pt x="104798" y="380620"/>
                  <a:pt x="115911" y="332994"/>
                  <a:pt x="152423" y="264732"/>
                </a:cubicBezTo>
                <a:cubicBezTo>
                  <a:pt x="188935" y="196470"/>
                  <a:pt x="296356" y="49096"/>
                  <a:pt x="311173" y="12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3CAB582-4F54-40DF-A4A9-0244277AEB61}"/>
              </a:ext>
            </a:extLst>
          </p:cNvPr>
          <p:cNvSpPr/>
          <p:nvPr/>
        </p:nvSpPr>
        <p:spPr>
          <a:xfrm>
            <a:off x="3118918" y="2125589"/>
            <a:ext cx="190510" cy="603898"/>
          </a:xfrm>
          <a:custGeom>
            <a:avLst/>
            <a:gdLst>
              <a:gd name="connsiteX0" fmla="*/ 187845 w 190510"/>
              <a:gd name="connsiteY0" fmla="*/ 4836 h 603898"/>
              <a:gd name="connsiteX1" fmla="*/ 95770 w 190510"/>
              <a:gd name="connsiteY1" fmla="*/ 169936 h 603898"/>
              <a:gd name="connsiteX2" fmla="*/ 132282 w 190510"/>
              <a:gd name="connsiteY2" fmla="*/ 157236 h 603898"/>
              <a:gd name="connsiteX3" fmla="*/ 84657 w 190510"/>
              <a:gd name="connsiteY3" fmla="*/ 220736 h 603898"/>
              <a:gd name="connsiteX4" fmla="*/ 94182 w 190510"/>
              <a:gd name="connsiteY4" fmla="*/ 225499 h 603898"/>
              <a:gd name="connsiteX5" fmla="*/ 83070 w 190510"/>
              <a:gd name="connsiteY5" fmla="*/ 255661 h 603898"/>
              <a:gd name="connsiteX6" fmla="*/ 114820 w 190510"/>
              <a:gd name="connsiteY6" fmla="*/ 301699 h 603898"/>
              <a:gd name="connsiteX7" fmla="*/ 91007 w 190510"/>
              <a:gd name="connsiteY7" fmla="*/ 303286 h 603898"/>
              <a:gd name="connsiteX8" fmla="*/ 2107 w 190510"/>
              <a:gd name="connsiteY8" fmla="*/ 511249 h 603898"/>
              <a:gd name="connsiteX9" fmla="*/ 27507 w 190510"/>
              <a:gd name="connsiteY9" fmla="*/ 431874 h 603898"/>
              <a:gd name="connsiteX10" fmla="*/ 22745 w 190510"/>
              <a:gd name="connsiteY10" fmla="*/ 603324 h 603898"/>
              <a:gd name="connsiteX11" fmla="*/ 46557 w 190510"/>
              <a:gd name="connsiteY11" fmla="*/ 477911 h 603898"/>
              <a:gd name="connsiteX12" fmla="*/ 62432 w 190510"/>
              <a:gd name="connsiteY12" fmla="*/ 228674 h 603898"/>
              <a:gd name="connsiteX13" fmla="*/ 87832 w 190510"/>
              <a:gd name="connsiteY13" fmla="*/ 176286 h 603898"/>
              <a:gd name="connsiteX14" fmla="*/ 159270 w 190510"/>
              <a:gd name="connsiteY14" fmla="*/ 52461 h 603898"/>
              <a:gd name="connsiteX15" fmla="*/ 187845 w 190510"/>
              <a:gd name="connsiteY15" fmla="*/ 4836 h 60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10" h="603898">
                <a:moveTo>
                  <a:pt x="187845" y="4836"/>
                </a:moveTo>
                <a:cubicBezTo>
                  <a:pt x="177262" y="24415"/>
                  <a:pt x="105030" y="144536"/>
                  <a:pt x="95770" y="169936"/>
                </a:cubicBezTo>
                <a:cubicBezTo>
                  <a:pt x="86510" y="195336"/>
                  <a:pt x="134134" y="148769"/>
                  <a:pt x="132282" y="157236"/>
                </a:cubicBezTo>
                <a:cubicBezTo>
                  <a:pt x="130430" y="165703"/>
                  <a:pt x="91007" y="209359"/>
                  <a:pt x="84657" y="220736"/>
                </a:cubicBezTo>
                <a:cubicBezTo>
                  <a:pt x="78307" y="232113"/>
                  <a:pt x="94446" y="219678"/>
                  <a:pt x="94182" y="225499"/>
                </a:cubicBezTo>
                <a:cubicBezTo>
                  <a:pt x="93918" y="231320"/>
                  <a:pt x="79630" y="242961"/>
                  <a:pt x="83070" y="255661"/>
                </a:cubicBezTo>
                <a:cubicBezTo>
                  <a:pt x="86510" y="268361"/>
                  <a:pt x="113497" y="293762"/>
                  <a:pt x="114820" y="301699"/>
                </a:cubicBezTo>
                <a:cubicBezTo>
                  <a:pt x="116143" y="309637"/>
                  <a:pt x="109792" y="268361"/>
                  <a:pt x="91007" y="303286"/>
                </a:cubicBezTo>
                <a:cubicBezTo>
                  <a:pt x="72222" y="338211"/>
                  <a:pt x="12690" y="489818"/>
                  <a:pt x="2107" y="511249"/>
                </a:cubicBezTo>
                <a:cubicBezTo>
                  <a:pt x="-8476" y="532680"/>
                  <a:pt x="24067" y="416528"/>
                  <a:pt x="27507" y="431874"/>
                </a:cubicBezTo>
                <a:cubicBezTo>
                  <a:pt x="30947" y="447220"/>
                  <a:pt x="19570" y="595651"/>
                  <a:pt x="22745" y="603324"/>
                </a:cubicBezTo>
                <a:cubicBezTo>
                  <a:pt x="25920" y="610997"/>
                  <a:pt x="39942" y="540353"/>
                  <a:pt x="46557" y="477911"/>
                </a:cubicBezTo>
                <a:cubicBezTo>
                  <a:pt x="53172" y="415469"/>
                  <a:pt x="55553" y="278945"/>
                  <a:pt x="62432" y="228674"/>
                </a:cubicBezTo>
                <a:cubicBezTo>
                  <a:pt x="69311" y="178403"/>
                  <a:pt x="71692" y="205655"/>
                  <a:pt x="87832" y="176286"/>
                </a:cubicBezTo>
                <a:cubicBezTo>
                  <a:pt x="103972" y="146917"/>
                  <a:pt x="143395" y="74951"/>
                  <a:pt x="159270" y="52461"/>
                </a:cubicBezTo>
                <a:cubicBezTo>
                  <a:pt x="175145" y="29971"/>
                  <a:pt x="198428" y="-14743"/>
                  <a:pt x="187845" y="48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30A5515B-31CA-44BB-99DC-35E2D1243370}"/>
              </a:ext>
            </a:extLst>
          </p:cNvPr>
          <p:cNvSpPr/>
          <p:nvPr/>
        </p:nvSpPr>
        <p:spPr>
          <a:xfrm>
            <a:off x="2998585" y="2089030"/>
            <a:ext cx="141716" cy="651163"/>
          </a:xfrm>
          <a:custGeom>
            <a:avLst/>
            <a:gdLst>
              <a:gd name="connsiteX0" fmla="*/ 141490 w 141716"/>
              <a:gd name="connsiteY0" fmla="*/ 120 h 651163"/>
              <a:gd name="connsiteX1" fmla="*/ 36715 w 141716"/>
              <a:gd name="connsiteY1" fmla="*/ 95370 h 651163"/>
              <a:gd name="connsiteX2" fmla="*/ 70053 w 141716"/>
              <a:gd name="connsiteY2" fmla="*/ 120770 h 651163"/>
              <a:gd name="connsiteX3" fmla="*/ 44653 w 141716"/>
              <a:gd name="connsiteY3" fmla="*/ 195383 h 651163"/>
              <a:gd name="connsiteX4" fmla="*/ 49415 w 141716"/>
              <a:gd name="connsiteY4" fmla="*/ 243008 h 651163"/>
              <a:gd name="connsiteX5" fmla="*/ 4965 w 141716"/>
              <a:gd name="connsiteY5" fmla="*/ 306508 h 651163"/>
              <a:gd name="connsiteX6" fmla="*/ 38303 w 141716"/>
              <a:gd name="connsiteY6" fmla="*/ 323970 h 651163"/>
              <a:gd name="connsiteX7" fmla="*/ 203 w 141716"/>
              <a:gd name="connsiteY7" fmla="*/ 362070 h 651163"/>
              <a:gd name="connsiteX8" fmla="*/ 22428 w 141716"/>
              <a:gd name="connsiteY8" fmla="*/ 409695 h 651163"/>
              <a:gd name="connsiteX9" fmla="*/ 4965 w 141716"/>
              <a:gd name="connsiteY9" fmla="*/ 411283 h 651163"/>
              <a:gd name="connsiteX10" fmla="*/ 4965 w 141716"/>
              <a:gd name="connsiteY10" fmla="*/ 650995 h 651163"/>
              <a:gd name="connsiteX11" fmla="*/ 39890 w 141716"/>
              <a:gd name="connsiteY11" fmla="*/ 370008 h 651163"/>
              <a:gd name="connsiteX12" fmla="*/ 93865 w 141716"/>
              <a:gd name="connsiteY12" fmla="*/ 200145 h 651163"/>
              <a:gd name="connsiteX13" fmla="*/ 3378 w 141716"/>
              <a:gd name="connsiteY13" fmla="*/ 77908 h 651163"/>
              <a:gd name="connsiteX14" fmla="*/ 141490 w 141716"/>
              <a:gd name="connsiteY14" fmla="*/ 120 h 65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1716" h="651163">
                <a:moveTo>
                  <a:pt x="141490" y="120"/>
                </a:moveTo>
                <a:cubicBezTo>
                  <a:pt x="147046" y="3030"/>
                  <a:pt x="48621" y="75262"/>
                  <a:pt x="36715" y="95370"/>
                </a:cubicBezTo>
                <a:cubicBezTo>
                  <a:pt x="24809" y="115478"/>
                  <a:pt x="68730" y="104101"/>
                  <a:pt x="70053" y="120770"/>
                </a:cubicBezTo>
                <a:cubicBezTo>
                  <a:pt x="71376" y="137439"/>
                  <a:pt x="48093" y="175010"/>
                  <a:pt x="44653" y="195383"/>
                </a:cubicBezTo>
                <a:cubicBezTo>
                  <a:pt x="41213" y="215756"/>
                  <a:pt x="56030" y="224487"/>
                  <a:pt x="49415" y="243008"/>
                </a:cubicBezTo>
                <a:cubicBezTo>
                  <a:pt x="42800" y="261529"/>
                  <a:pt x="6817" y="293014"/>
                  <a:pt x="4965" y="306508"/>
                </a:cubicBezTo>
                <a:cubicBezTo>
                  <a:pt x="3113" y="320002"/>
                  <a:pt x="39097" y="314710"/>
                  <a:pt x="38303" y="323970"/>
                </a:cubicBezTo>
                <a:cubicBezTo>
                  <a:pt x="37509" y="333230"/>
                  <a:pt x="2849" y="347783"/>
                  <a:pt x="203" y="362070"/>
                </a:cubicBezTo>
                <a:cubicBezTo>
                  <a:pt x="-2443" y="376357"/>
                  <a:pt x="21634" y="401493"/>
                  <a:pt x="22428" y="409695"/>
                </a:cubicBezTo>
                <a:cubicBezTo>
                  <a:pt x="23222" y="417897"/>
                  <a:pt x="7876" y="371066"/>
                  <a:pt x="4965" y="411283"/>
                </a:cubicBezTo>
                <a:cubicBezTo>
                  <a:pt x="2054" y="451500"/>
                  <a:pt x="-856" y="657874"/>
                  <a:pt x="4965" y="650995"/>
                </a:cubicBezTo>
                <a:cubicBezTo>
                  <a:pt x="10786" y="644116"/>
                  <a:pt x="25073" y="445150"/>
                  <a:pt x="39890" y="370008"/>
                </a:cubicBezTo>
                <a:cubicBezTo>
                  <a:pt x="54707" y="294866"/>
                  <a:pt x="99950" y="248828"/>
                  <a:pt x="93865" y="200145"/>
                </a:cubicBezTo>
                <a:cubicBezTo>
                  <a:pt x="87780" y="151462"/>
                  <a:pt x="-6412" y="108070"/>
                  <a:pt x="3378" y="77908"/>
                </a:cubicBezTo>
                <a:cubicBezTo>
                  <a:pt x="13168" y="47746"/>
                  <a:pt x="135934" y="-2790"/>
                  <a:pt x="141490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6F0829FE-60D3-4861-BE4C-FCB6AFACC45C}"/>
              </a:ext>
            </a:extLst>
          </p:cNvPr>
          <p:cNvSpPr/>
          <p:nvPr/>
        </p:nvSpPr>
        <p:spPr>
          <a:xfrm>
            <a:off x="3002720" y="2510107"/>
            <a:ext cx="177060" cy="881428"/>
          </a:xfrm>
          <a:custGeom>
            <a:avLst/>
            <a:gdLst>
              <a:gd name="connsiteX0" fmla="*/ 94493 w 177060"/>
              <a:gd name="connsiteY0" fmla="*/ 1318 h 881428"/>
              <a:gd name="connsiteX1" fmla="*/ 26230 w 177060"/>
              <a:gd name="connsiteY1" fmla="*/ 277543 h 881428"/>
              <a:gd name="connsiteX2" fmla="*/ 34168 w 177060"/>
              <a:gd name="connsiteY2" fmla="*/ 179118 h 881428"/>
              <a:gd name="connsiteX3" fmla="*/ 45280 w 177060"/>
              <a:gd name="connsiteY3" fmla="*/ 344218 h 881428"/>
              <a:gd name="connsiteX4" fmla="*/ 27818 w 177060"/>
              <a:gd name="connsiteY4" fmla="*/ 379143 h 881428"/>
              <a:gd name="connsiteX5" fmla="*/ 21468 w 177060"/>
              <a:gd name="connsiteY5" fmla="*/ 391843 h 881428"/>
              <a:gd name="connsiteX6" fmla="*/ 23055 w 177060"/>
              <a:gd name="connsiteY6" fmla="*/ 453756 h 881428"/>
              <a:gd name="connsiteX7" fmla="*/ 5593 w 177060"/>
              <a:gd name="connsiteY7" fmla="*/ 414068 h 881428"/>
              <a:gd name="connsiteX8" fmla="*/ 2418 w 177060"/>
              <a:gd name="connsiteY8" fmla="*/ 447406 h 881428"/>
              <a:gd name="connsiteX9" fmla="*/ 38930 w 177060"/>
              <a:gd name="connsiteY9" fmla="*/ 453756 h 881428"/>
              <a:gd name="connsiteX10" fmla="*/ 38930 w 177060"/>
              <a:gd name="connsiteY10" fmla="*/ 472806 h 881428"/>
              <a:gd name="connsiteX11" fmla="*/ 61155 w 177060"/>
              <a:gd name="connsiteY11" fmla="*/ 575993 h 881428"/>
              <a:gd name="connsiteX12" fmla="*/ 61155 w 177060"/>
              <a:gd name="connsiteY12" fmla="*/ 571231 h 881428"/>
              <a:gd name="connsiteX13" fmla="*/ 104018 w 177060"/>
              <a:gd name="connsiteY13" fmla="*/ 750618 h 881428"/>
              <a:gd name="connsiteX14" fmla="*/ 111955 w 177060"/>
              <a:gd name="connsiteY14" fmla="*/ 761731 h 881428"/>
              <a:gd name="connsiteX15" fmla="*/ 138943 w 177060"/>
              <a:gd name="connsiteY15" fmla="*/ 879206 h 881428"/>
              <a:gd name="connsiteX16" fmla="*/ 172280 w 177060"/>
              <a:gd name="connsiteY16" fmla="*/ 644256 h 881428"/>
              <a:gd name="connsiteX17" fmla="*/ 172280 w 177060"/>
              <a:gd name="connsiteY17" fmla="*/ 460106 h 881428"/>
              <a:gd name="connsiteX18" fmla="*/ 129418 w 177060"/>
              <a:gd name="connsiteY18" fmla="*/ 758556 h 881428"/>
              <a:gd name="connsiteX19" fmla="*/ 113543 w 177060"/>
              <a:gd name="connsiteY19" fmla="*/ 644256 h 881428"/>
              <a:gd name="connsiteX20" fmla="*/ 35755 w 177060"/>
              <a:gd name="connsiteY20" fmla="*/ 310881 h 881428"/>
              <a:gd name="connsiteX21" fmla="*/ 19880 w 177060"/>
              <a:gd name="connsiteY21" fmla="*/ 264843 h 881428"/>
              <a:gd name="connsiteX22" fmla="*/ 23055 w 177060"/>
              <a:gd name="connsiteY22" fmla="*/ 282306 h 881428"/>
              <a:gd name="connsiteX23" fmla="*/ 24643 w 177060"/>
              <a:gd name="connsiteY23" fmla="*/ 177531 h 881428"/>
              <a:gd name="connsiteX24" fmla="*/ 94493 w 177060"/>
              <a:gd name="connsiteY24" fmla="*/ 1318 h 8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7060" h="881428">
                <a:moveTo>
                  <a:pt x="94493" y="1318"/>
                </a:moveTo>
                <a:cubicBezTo>
                  <a:pt x="94758" y="17987"/>
                  <a:pt x="36284" y="247910"/>
                  <a:pt x="26230" y="277543"/>
                </a:cubicBezTo>
                <a:cubicBezTo>
                  <a:pt x="16176" y="307176"/>
                  <a:pt x="30993" y="168005"/>
                  <a:pt x="34168" y="179118"/>
                </a:cubicBezTo>
                <a:cubicBezTo>
                  <a:pt x="37343" y="190231"/>
                  <a:pt x="46338" y="310881"/>
                  <a:pt x="45280" y="344218"/>
                </a:cubicBezTo>
                <a:cubicBezTo>
                  <a:pt x="44222" y="377555"/>
                  <a:pt x="31787" y="371206"/>
                  <a:pt x="27818" y="379143"/>
                </a:cubicBezTo>
                <a:cubicBezTo>
                  <a:pt x="23849" y="387080"/>
                  <a:pt x="22262" y="379408"/>
                  <a:pt x="21468" y="391843"/>
                </a:cubicBezTo>
                <a:cubicBezTo>
                  <a:pt x="20674" y="404278"/>
                  <a:pt x="25701" y="450052"/>
                  <a:pt x="23055" y="453756"/>
                </a:cubicBezTo>
                <a:cubicBezTo>
                  <a:pt x="20409" y="457460"/>
                  <a:pt x="9032" y="415126"/>
                  <a:pt x="5593" y="414068"/>
                </a:cubicBezTo>
                <a:cubicBezTo>
                  <a:pt x="2154" y="413010"/>
                  <a:pt x="-3138" y="440791"/>
                  <a:pt x="2418" y="447406"/>
                </a:cubicBezTo>
                <a:cubicBezTo>
                  <a:pt x="7974" y="454021"/>
                  <a:pt x="32845" y="449523"/>
                  <a:pt x="38930" y="453756"/>
                </a:cubicBezTo>
                <a:cubicBezTo>
                  <a:pt x="45015" y="457989"/>
                  <a:pt x="35226" y="452433"/>
                  <a:pt x="38930" y="472806"/>
                </a:cubicBezTo>
                <a:cubicBezTo>
                  <a:pt x="42634" y="493179"/>
                  <a:pt x="57451" y="559589"/>
                  <a:pt x="61155" y="575993"/>
                </a:cubicBezTo>
                <a:cubicBezTo>
                  <a:pt x="64859" y="592397"/>
                  <a:pt x="54011" y="542127"/>
                  <a:pt x="61155" y="571231"/>
                </a:cubicBezTo>
                <a:cubicBezTo>
                  <a:pt x="68299" y="600335"/>
                  <a:pt x="95551" y="718868"/>
                  <a:pt x="104018" y="750618"/>
                </a:cubicBezTo>
                <a:cubicBezTo>
                  <a:pt x="112485" y="782368"/>
                  <a:pt x="106134" y="740300"/>
                  <a:pt x="111955" y="761731"/>
                </a:cubicBezTo>
                <a:cubicBezTo>
                  <a:pt x="117776" y="783162"/>
                  <a:pt x="128889" y="898785"/>
                  <a:pt x="138943" y="879206"/>
                </a:cubicBezTo>
                <a:cubicBezTo>
                  <a:pt x="148997" y="859627"/>
                  <a:pt x="166724" y="714106"/>
                  <a:pt x="172280" y="644256"/>
                </a:cubicBezTo>
                <a:cubicBezTo>
                  <a:pt x="177836" y="574406"/>
                  <a:pt x="179424" y="441056"/>
                  <a:pt x="172280" y="460106"/>
                </a:cubicBezTo>
                <a:cubicBezTo>
                  <a:pt x="165136" y="479156"/>
                  <a:pt x="139207" y="727864"/>
                  <a:pt x="129418" y="758556"/>
                </a:cubicBezTo>
                <a:cubicBezTo>
                  <a:pt x="119629" y="789248"/>
                  <a:pt x="129154" y="718869"/>
                  <a:pt x="113543" y="644256"/>
                </a:cubicBezTo>
                <a:cubicBezTo>
                  <a:pt x="97933" y="569644"/>
                  <a:pt x="51365" y="374116"/>
                  <a:pt x="35755" y="310881"/>
                </a:cubicBezTo>
                <a:cubicBezTo>
                  <a:pt x="20145" y="247646"/>
                  <a:pt x="21997" y="269605"/>
                  <a:pt x="19880" y="264843"/>
                </a:cubicBezTo>
                <a:cubicBezTo>
                  <a:pt x="17763" y="260081"/>
                  <a:pt x="22261" y="296858"/>
                  <a:pt x="23055" y="282306"/>
                </a:cubicBezTo>
                <a:cubicBezTo>
                  <a:pt x="23849" y="267754"/>
                  <a:pt x="8239" y="224362"/>
                  <a:pt x="24643" y="177531"/>
                </a:cubicBezTo>
                <a:cubicBezTo>
                  <a:pt x="41047" y="130700"/>
                  <a:pt x="94228" y="-15351"/>
                  <a:pt x="94493" y="1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楕円 1075">
            <a:extLst>
              <a:ext uri="{FF2B5EF4-FFF2-40B4-BE49-F238E27FC236}">
                <a16:creationId xmlns:a16="http://schemas.microsoft.com/office/drawing/2014/main" id="{EC7ACC3C-893D-4D21-BEB1-76DD5C622662}"/>
              </a:ext>
            </a:extLst>
          </p:cNvPr>
          <p:cNvSpPr/>
          <p:nvPr/>
        </p:nvSpPr>
        <p:spPr>
          <a:xfrm>
            <a:off x="3886200" y="2955925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楕円 116">
            <a:extLst>
              <a:ext uri="{FF2B5EF4-FFF2-40B4-BE49-F238E27FC236}">
                <a16:creationId xmlns:a16="http://schemas.microsoft.com/office/drawing/2014/main" id="{989CA47A-C89B-4F92-9C9C-41204DE09D8E}"/>
              </a:ext>
            </a:extLst>
          </p:cNvPr>
          <p:cNvSpPr/>
          <p:nvPr/>
        </p:nvSpPr>
        <p:spPr>
          <a:xfrm>
            <a:off x="5140325" y="2827338"/>
            <a:ext cx="47625" cy="476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EFE7F1D1-92E1-4AD8-9470-F57F6A0A82F4}"/>
              </a:ext>
            </a:extLst>
          </p:cNvPr>
          <p:cNvSpPr/>
          <p:nvPr/>
        </p:nvSpPr>
        <p:spPr>
          <a:xfrm>
            <a:off x="4030426" y="958823"/>
            <a:ext cx="1926106" cy="712067"/>
          </a:xfrm>
          <a:custGeom>
            <a:avLst/>
            <a:gdLst>
              <a:gd name="connsiteX0" fmla="*/ 16641 w 1926106"/>
              <a:gd name="connsiteY0" fmla="*/ 40244 h 712067"/>
              <a:gd name="connsiteX1" fmla="*/ 133057 w 1926106"/>
              <a:gd name="connsiteY1" fmla="*/ 52944 h 712067"/>
              <a:gd name="connsiteX2" fmla="*/ 346841 w 1926106"/>
              <a:gd name="connsiteY2" fmla="*/ 61410 h 712067"/>
              <a:gd name="connsiteX3" fmla="*/ 473841 w 1926106"/>
              <a:gd name="connsiteY3" fmla="*/ 38127 h 712067"/>
              <a:gd name="connsiteX4" fmla="*/ 651641 w 1926106"/>
              <a:gd name="connsiteY4" fmla="*/ 27 h 712067"/>
              <a:gd name="connsiteX5" fmla="*/ 729957 w 1926106"/>
              <a:gd name="connsiteY5" fmla="*/ 33894 h 712067"/>
              <a:gd name="connsiteX6" fmla="*/ 1229491 w 1926106"/>
              <a:gd name="connsiteY6" fmla="*/ 129144 h 712067"/>
              <a:gd name="connsiteX7" fmla="*/ 1165991 w 1926106"/>
              <a:gd name="connsiteY7" fmla="*/ 74110 h 712067"/>
              <a:gd name="connsiteX8" fmla="*/ 1373424 w 1926106"/>
              <a:gd name="connsiteY8" fmla="*/ 203227 h 712067"/>
              <a:gd name="connsiteX9" fmla="*/ 1388241 w 1926106"/>
              <a:gd name="connsiteY9" fmla="*/ 171477 h 712067"/>
              <a:gd name="connsiteX10" fmla="*/ 1498307 w 1926106"/>
              <a:gd name="connsiteY10" fmla="*/ 218044 h 712067"/>
              <a:gd name="connsiteX11" fmla="*/ 1487724 w 1926106"/>
              <a:gd name="connsiteY11" fmla="*/ 285777 h 712067"/>
              <a:gd name="connsiteX12" fmla="*/ 1612607 w 1926106"/>
              <a:gd name="connsiteY12" fmla="*/ 370444 h 712067"/>
              <a:gd name="connsiteX13" fmla="*/ 1593557 w 1926106"/>
              <a:gd name="connsiteY13" fmla="*/ 366210 h 712067"/>
              <a:gd name="connsiteX14" fmla="*/ 1610491 w 1926106"/>
              <a:gd name="connsiteY14" fmla="*/ 393727 h 712067"/>
              <a:gd name="connsiteX15" fmla="*/ 1853907 w 1926106"/>
              <a:gd name="connsiteY15" fmla="*/ 512260 h 712067"/>
              <a:gd name="connsiteX16" fmla="*/ 1860257 w 1926106"/>
              <a:gd name="connsiteY16" fmla="*/ 495327 h 712067"/>
              <a:gd name="connsiteX17" fmla="*/ 1894124 w 1926106"/>
              <a:gd name="connsiteY17" fmla="*/ 618094 h 712067"/>
              <a:gd name="connsiteX18" fmla="*/ 1925874 w 1926106"/>
              <a:gd name="connsiteY18" fmla="*/ 660427 h 712067"/>
              <a:gd name="connsiteX19" fmla="*/ 1877191 w 1926106"/>
              <a:gd name="connsiteY19" fmla="*/ 651960 h 712067"/>
              <a:gd name="connsiteX20" fmla="*/ 1900474 w 1926106"/>
              <a:gd name="connsiteY20" fmla="*/ 709110 h 712067"/>
              <a:gd name="connsiteX21" fmla="*/ 1830624 w 1926106"/>
              <a:gd name="connsiteY21" fmla="*/ 546127 h 712067"/>
              <a:gd name="connsiteX22" fmla="*/ 1449624 w 1926106"/>
              <a:gd name="connsiteY22" fmla="*/ 256144 h 712067"/>
              <a:gd name="connsiteX23" fmla="*/ 1375541 w 1926106"/>
              <a:gd name="connsiteY23" fmla="*/ 190527 h 712067"/>
              <a:gd name="connsiteX24" fmla="*/ 1011474 w 1926106"/>
              <a:gd name="connsiteY24" fmla="*/ 55060 h 712067"/>
              <a:gd name="connsiteX25" fmla="*/ 837907 w 1926106"/>
              <a:gd name="connsiteY25" fmla="*/ 31777 h 712067"/>
              <a:gd name="connsiteX26" fmla="*/ 763824 w 1926106"/>
              <a:gd name="connsiteY26" fmla="*/ 63527 h 712067"/>
              <a:gd name="connsiteX27" fmla="*/ 325674 w 1926106"/>
              <a:gd name="connsiteY27" fmla="*/ 76227 h 712067"/>
              <a:gd name="connsiteX28" fmla="*/ 499241 w 1926106"/>
              <a:gd name="connsiteY28" fmla="*/ 120677 h 712067"/>
              <a:gd name="connsiteX29" fmla="*/ 16641 w 1926106"/>
              <a:gd name="connsiteY29" fmla="*/ 40244 h 7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26106" h="712067">
                <a:moveTo>
                  <a:pt x="16641" y="40244"/>
                </a:moveTo>
                <a:cubicBezTo>
                  <a:pt x="-44390" y="28955"/>
                  <a:pt x="78024" y="49416"/>
                  <a:pt x="133057" y="52944"/>
                </a:cubicBezTo>
                <a:cubicBezTo>
                  <a:pt x="188090" y="56472"/>
                  <a:pt x="290044" y="63880"/>
                  <a:pt x="346841" y="61410"/>
                </a:cubicBezTo>
                <a:cubicBezTo>
                  <a:pt x="403638" y="58940"/>
                  <a:pt x="473841" y="38127"/>
                  <a:pt x="473841" y="38127"/>
                </a:cubicBezTo>
                <a:cubicBezTo>
                  <a:pt x="524641" y="27897"/>
                  <a:pt x="608955" y="732"/>
                  <a:pt x="651641" y="27"/>
                </a:cubicBezTo>
                <a:cubicBezTo>
                  <a:pt x="694327" y="-678"/>
                  <a:pt x="633649" y="12374"/>
                  <a:pt x="729957" y="33894"/>
                </a:cubicBezTo>
                <a:cubicBezTo>
                  <a:pt x="826265" y="55414"/>
                  <a:pt x="1156819" y="122441"/>
                  <a:pt x="1229491" y="129144"/>
                </a:cubicBezTo>
                <a:cubicBezTo>
                  <a:pt x="1302163" y="135847"/>
                  <a:pt x="1142002" y="61763"/>
                  <a:pt x="1165991" y="74110"/>
                </a:cubicBezTo>
                <a:cubicBezTo>
                  <a:pt x="1189980" y="86457"/>
                  <a:pt x="1336382" y="186999"/>
                  <a:pt x="1373424" y="203227"/>
                </a:cubicBezTo>
                <a:cubicBezTo>
                  <a:pt x="1410466" y="219455"/>
                  <a:pt x="1367427" y="169008"/>
                  <a:pt x="1388241" y="171477"/>
                </a:cubicBezTo>
                <a:cubicBezTo>
                  <a:pt x="1409055" y="173946"/>
                  <a:pt x="1481727" y="198994"/>
                  <a:pt x="1498307" y="218044"/>
                </a:cubicBezTo>
                <a:cubicBezTo>
                  <a:pt x="1514887" y="237094"/>
                  <a:pt x="1468674" y="260377"/>
                  <a:pt x="1487724" y="285777"/>
                </a:cubicBezTo>
                <a:cubicBezTo>
                  <a:pt x="1506774" y="311177"/>
                  <a:pt x="1594968" y="357038"/>
                  <a:pt x="1612607" y="370444"/>
                </a:cubicBezTo>
                <a:cubicBezTo>
                  <a:pt x="1630246" y="383850"/>
                  <a:pt x="1593910" y="362330"/>
                  <a:pt x="1593557" y="366210"/>
                </a:cubicBezTo>
                <a:cubicBezTo>
                  <a:pt x="1593204" y="370090"/>
                  <a:pt x="1567099" y="369385"/>
                  <a:pt x="1610491" y="393727"/>
                </a:cubicBezTo>
                <a:cubicBezTo>
                  <a:pt x="1653883" y="418069"/>
                  <a:pt x="1812279" y="495327"/>
                  <a:pt x="1853907" y="512260"/>
                </a:cubicBezTo>
                <a:cubicBezTo>
                  <a:pt x="1895535" y="529193"/>
                  <a:pt x="1853554" y="477688"/>
                  <a:pt x="1860257" y="495327"/>
                </a:cubicBezTo>
                <a:cubicBezTo>
                  <a:pt x="1866960" y="512966"/>
                  <a:pt x="1883188" y="590577"/>
                  <a:pt x="1894124" y="618094"/>
                </a:cubicBezTo>
                <a:cubicBezTo>
                  <a:pt x="1905060" y="645611"/>
                  <a:pt x="1928696" y="654783"/>
                  <a:pt x="1925874" y="660427"/>
                </a:cubicBezTo>
                <a:cubicBezTo>
                  <a:pt x="1923052" y="666071"/>
                  <a:pt x="1881424" y="643846"/>
                  <a:pt x="1877191" y="651960"/>
                </a:cubicBezTo>
                <a:cubicBezTo>
                  <a:pt x="1872958" y="660074"/>
                  <a:pt x="1908235" y="726749"/>
                  <a:pt x="1900474" y="709110"/>
                </a:cubicBezTo>
                <a:cubicBezTo>
                  <a:pt x="1892713" y="691471"/>
                  <a:pt x="1905766" y="621621"/>
                  <a:pt x="1830624" y="546127"/>
                </a:cubicBezTo>
                <a:cubicBezTo>
                  <a:pt x="1755482" y="470633"/>
                  <a:pt x="1525471" y="315411"/>
                  <a:pt x="1449624" y="256144"/>
                </a:cubicBezTo>
                <a:cubicBezTo>
                  <a:pt x="1373777" y="196877"/>
                  <a:pt x="1448566" y="224041"/>
                  <a:pt x="1375541" y="190527"/>
                </a:cubicBezTo>
                <a:cubicBezTo>
                  <a:pt x="1302516" y="157013"/>
                  <a:pt x="1101080" y="81518"/>
                  <a:pt x="1011474" y="55060"/>
                </a:cubicBezTo>
                <a:cubicBezTo>
                  <a:pt x="921868" y="28602"/>
                  <a:pt x="879182" y="30366"/>
                  <a:pt x="837907" y="31777"/>
                </a:cubicBezTo>
                <a:cubicBezTo>
                  <a:pt x="796632" y="33188"/>
                  <a:pt x="849196" y="56119"/>
                  <a:pt x="763824" y="63527"/>
                </a:cubicBezTo>
                <a:cubicBezTo>
                  <a:pt x="678452" y="70935"/>
                  <a:pt x="369771" y="66702"/>
                  <a:pt x="325674" y="76227"/>
                </a:cubicBezTo>
                <a:cubicBezTo>
                  <a:pt x="281577" y="85752"/>
                  <a:pt x="552510" y="124205"/>
                  <a:pt x="499241" y="120677"/>
                </a:cubicBezTo>
                <a:cubicBezTo>
                  <a:pt x="445972" y="117149"/>
                  <a:pt x="77672" y="51533"/>
                  <a:pt x="16641" y="40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5D6F1410-3582-496F-9ED6-5EED9B256F66}"/>
              </a:ext>
            </a:extLst>
          </p:cNvPr>
          <p:cNvSpPr/>
          <p:nvPr/>
        </p:nvSpPr>
        <p:spPr>
          <a:xfrm>
            <a:off x="5872850" y="1528784"/>
            <a:ext cx="553232" cy="1426366"/>
          </a:xfrm>
          <a:custGeom>
            <a:avLst/>
            <a:gdLst>
              <a:gd name="connsiteX0" fmla="*/ 900 w 553232"/>
              <a:gd name="connsiteY0" fmla="*/ 1566 h 1426366"/>
              <a:gd name="connsiteX1" fmla="*/ 191400 w 553232"/>
              <a:gd name="connsiteY1" fmla="*/ 176191 h 1426366"/>
              <a:gd name="connsiteX2" fmla="*/ 197750 w 553232"/>
              <a:gd name="connsiteY2" fmla="*/ 201591 h 1426366"/>
              <a:gd name="connsiteX3" fmla="*/ 318400 w 553232"/>
              <a:gd name="connsiteY3" fmla="*/ 446066 h 1426366"/>
              <a:gd name="connsiteX4" fmla="*/ 280300 w 553232"/>
              <a:gd name="connsiteY4" fmla="*/ 363516 h 1426366"/>
              <a:gd name="connsiteX5" fmla="*/ 454925 w 553232"/>
              <a:gd name="connsiteY5" fmla="*/ 671491 h 1426366"/>
              <a:gd name="connsiteX6" fmla="*/ 442225 w 553232"/>
              <a:gd name="connsiteY6" fmla="*/ 646091 h 1426366"/>
              <a:gd name="connsiteX7" fmla="*/ 505725 w 553232"/>
              <a:gd name="connsiteY7" fmla="*/ 919141 h 1426366"/>
              <a:gd name="connsiteX8" fmla="*/ 508900 w 553232"/>
              <a:gd name="connsiteY8" fmla="*/ 919141 h 1426366"/>
              <a:gd name="connsiteX9" fmla="*/ 547000 w 553232"/>
              <a:gd name="connsiteY9" fmla="*/ 1169966 h 1426366"/>
              <a:gd name="connsiteX10" fmla="*/ 543825 w 553232"/>
              <a:gd name="connsiteY10" fmla="*/ 1103291 h 1426366"/>
              <a:gd name="connsiteX11" fmla="*/ 543825 w 553232"/>
              <a:gd name="connsiteY11" fmla="*/ 1420791 h 1426366"/>
              <a:gd name="connsiteX12" fmla="*/ 543825 w 553232"/>
              <a:gd name="connsiteY12" fmla="*/ 1252516 h 1426366"/>
              <a:gd name="connsiteX13" fmla="*/ 416825 w 553232"/>
              <a:gd name="connsiteY13" fmla="*/ 614341 h 1426366"/>
              <a:gd name="connsiteX14" fmla="*/ 451750 w 553232"/>
              <a:gd name="connsiteY14" fmla="*/ 642916 h 1426366"/>
              <a:gd name="connsiteX15" fmla="*/ 280300 w 553232"/>
              <a:gd name="connsiteY15" fmla="*/ 290491 h 1426366"/>
              <a:gd name="connsiteX16" fmla="*/ 900 w 553232"/>
              <a:gd name="connsiteY16" fmla="*/ 1566 h 142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3232" h="1426366">
                <a:moveTo>
                  <a:pt x="900" y="1566"/>
                </a:moveTo>
                <a:cubicBezTo>
                  <a:pt x="-13917" y="-17484"/>
                  <a:pt x="158592" y="142854"/>
                  <a:pt x="191400" y="176191"/>
                </a:cubicBezTo>
                <a:cubicBezTo>
                  <a:pt x="224208" y="209529"/>
                  <a:pt x="176583" y="156612"/>
                  <a:pt x="197750" y="201591"/>
                </a:cubicBezTo>
                <a:cubicBezTo>
                  <a:pt x="218917" y="246570"/>
                  <a:pt x="304642" y="419079"/>
                  <a:pt x="318400" y="446066"/>
                </a:cubicBezTo>
                <a:cubicBezTo>
                  <a:pt x="332158" y="473054"/>
                  <a:pt x="257546" y="325945"/>
                  <a:pt x="280300" y="363516"/>
                </a:cubicBezTo>
                <a:cubicBezTo>
                  <a:pt x="303054" y="401087"/>
                  <a:pt x="427938" y="624395"/>
                  <a:pt x="454925" y="671491"/>
                </a:cubicBezTo>
                <a:cubicBezTo>
                  <a:pt x="481912" y="718587"/>
                  <a:pt x="433758" y="604816"/>
                  <a:pt x="442225" y="646091"/>
                </a:cubicBezTo>
                <a:cubicBezTo>
                  <a:pt x="450692" y="687366"/>
                  <a:pt x="494612" y="873633"/>
                  <a:pt x="505725" y="919141"/>
                </a:cubicBezTo>
                <a:cubicBezTo>
                  <a:pt x="516838" y="964649"/>
                  <a:pt x="502021" y="877337"/>
                  <a:pt x="508900" y="919141"/>
                </a:cubicBezTo>
                <a:cubicBezTo>
                  <a:pt x="515779" y="960945"/>
                  <a:pt x="541179" y="1139274"/>
                  <a:pt x="547000" y="1169966"/>
                </a:cubicBezTo>
                <a:cubicBezTo>
                  <a:pt x="552821" y="1200658"/>
                  <a:pt x="544354" y="1061487"/>
                  <a:pt x="543825" y="1103291"/>
                </a:cubicBezTo>
                <a:cubicBezTo>
                  <a:pt x="543296" y="1145095"/>
                  <a:pt x="543825" y="1420791"/>
                  <a:pt x="543825" y="1420791"/>
                </a:cubicBezTo>
                <a:cubicBezTo>
                  <a:pt x="543825" y="1445662"/>
                  <a:pt x="564992" y="1386924"/>
                  <a:pt x="543825" y="1252516"/>
                </a:cubicBezTo>
                <a:cubicBezTo>
                  <a:pt x="522658" y="1118108"/>
                  <a:pt x="432171" y="715941"/>
                  <a:pt x="416825" y="614341"/>
                </a:cubicBezTo>
                <a:cubicBezTo>
                  <a:pt x="401479" y="512741"/>
                  <a:pt x="474504" y="696891"/>
                  <a:pt x="451750" y="642916"/>
                </a:cubicBezTo>
                <a:cubicBezTo>
                  <a:pt x="428996" y="588941"/>
                  <a:pt x="353325" y="396854"/>
                  <a:pt x="280300" y="290491"/>
                </a:cubicBezTo>
                <a:cubicBezTo>
                  <a:pt x="207275" y="184129"/>
                  <a:pt x="15717" y="20616"/>
                  <a:pt x="900" y="1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A5F6DC76-0FA4-4129-91AB-BB61C26F0F7F}"/>
              </a:ext>
            </a:extLst>
          </p:cNvPr>
          <p:cNvSpPr/>
          <p:nvPr/>
        </p:nvSpPr>
        <p:spPr>
          <a:xfrm>
            <a:off x="4409006" y="1158875"/>
            <a:ext cx="1092471" cy="236709"/>
          </a:xfrm>
          <a:custGeom>
            <a:avLst/>
            <a:gdLst>
              <a:gd name="connsiteX0" fmla="*/ 13769 w 1092471"/>
              <a:gd name="connsiteY0" fmla="*/ 85725 h 236709"/>
              <a:gd name="connsiteX1" fmla="*/ 617019 w 1092471"/>
              <a:gd name="connsiteY1" fmla="*/ 60325 h 236709"/>
              <a:gd name="connsiteX2" fmla="*/ 264594 w 1092471"/>
              <a:gd name="connsiteY2" fmla="*/ 53975 h 236709"/>
              <a:gd name="connsiteX3" fmla="*/ 588444 w 1092471"/>
              <a:gd name="connsiteY3" fmla="*/ 0 h 236709"/>
              <a:gd name="connsiteX4" fmla="*/ 683694 w 1092471"/>
              <a:gd name="connsiteY4" fmla="*/ 53975 h 236709"/>
              <a:gd name="connsiteX5" fmla="*/ 747194 w 1092471"/>
              <a:gd name="connsiteY5" fmla="*/ 120650 h 236709"/>
              <a:gd name="connsiteX6" fmla="*/ 845619 w 1092471"/>
              <a:gd name="connsiteY6" fmla="*/ 149225 h 236709"/>
              <a:gd name="connsiteX7" fmla="*/ 1042469 w 1092471"/>
              <a:gd name="connsiteY7" fmla="*/ 180975 h 236709"/>
              <a:gd name="connsiteX8" fmla="*/ 1051994 w 1092471"/>
              <a:gd name="connsiteY8" fmla="*/ 231775 h 236709"/>
              <a:gd name="connsiteX9" fmla="*/ 572569 w 1092471"/>
              <a:gd name="connsiteY9" fmla="*/ 47625 h 236709"/>
              <a:gd name="connsiteX10" fmla="*/ 388419 w 1092471"/>
              <a:gd name="connsiteY10" fmla="*/ 44450 h 236709"/>
              <a:gd name="connsiteX11" fmla="*/ 207444 w 1092471"/>
              <a:gd name="connsiteY11" fmla="*/ 76200 h 236709"/>
              <a:gd name="connsiteX12" fmla="*/ 13769 w 1092471"/>
              <a:gd name="connsiteY12" fmla="*/ 85725 h 23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92471" h="236709">
                <a:moveTo>
                  <a:pt x="13769" y="85725"/>
                </a:moveTo>
                <a:lnTo>
                  <a:pt x="617019" y="60325"/>
                </a:lnTo>
                <a:cubicBezTo>
                  <a:pt x="658823" y="55033"/>
                  <a:pt x="269357" y="64029"/>
                  <a:pt x="264594" y="53975"/>
                </a:cubicBezTo>
                <a:cubicBezTo>
                  <a:pt x="259832" y="43921"/>
                  <a:pt x="518594" y="0"/>
                  <a:pt x="588444" y="0"/>
                </a:cubicBezTo>
                <a:cubicBezTo>
                  <a:pt x="658294" y="0"/>
                  <a:pt x="657236" y="33867"/>
                  <a:pt x="683694" y="53975"/>
                </a:cubicBezTo>
                <a:cubicBezTo>
                  <a:pt x="710152" y="74083"/>
                  <a:pt x="720207" y="104775"/>
                  <a:pt x="747194" y="120650"/>
                </a:cubicBezTo>
                <a:cubicBezTo>
                  <a:pt x="774182" y="136525"/>
                  <a:pt x="796407" y="139171"/>
                  <a:pt x="845619" y="149225"/>
                </a:cubicBezTo>
                <a:cubicBezTo>
                  <a:pt x="894832" y="159279"/>
                  <a:pt x="1008073" y="167217"/>
                  <a:pt x="1042469" y="180975"/>
                </a:cubicBezTo>
                <a:cubicBezTo>
                  <a:pt x="1076865" y="194733"/>
                  <a:pt x="1130311" y="254000"/>
                  <a:pt x="1051994" y="231775"/>
                </a:cubicBezTo>
                <a:cubicBezTo>
                  <a:pt x="973677" y="209550"/>
                  <a:pt x="683165" y="78846"/>
                  <a:pt x="572569" y="47625"/>
                </a:cubicBezTo>
                <a:cubicBezTo>
                  <a:pt x="461973" y="16404"/>
                  <a:pt x="449273" y="39688"/>
                  <a:pt x="388419" y="44450"/>
                </a:cubicBezTo>
                <a:cubicBezTo>
                  <a:pt x="327565" y="49212"/>
                  <a:pt x="264594" y="69850"/>
                  <a:pt x="207444" y="76200"/>
                </a:cubicBezTo>
                <a:cubicBezTo>
                  <a:pt x="150294" y="82550"/>
                  <a:pt x="-54493" y="88371"/>
                  <a:pt x="13769" y="85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C67F7256-27C5-4371-943B-FBB17E3E12D3}"/>
              </a:ext>
            </a:extLst>
          </p:cNvPr>
          <p:cNvSpPr/>
          <p:nvPr/>
        </p:nvSpPr>
        <p:spPr>
          <a:xfrm>
            <a:off x="5859920" y="1711301"/>
            <a:ext cx="322583" cy="989660"/>
          </a:xfrm>
          <a:custGeom>
            <a:avLst/>
            <a:gdLst>
              <a:gd name="connsiteX0" fmla="*/ 51930 w 322583"/>
              <a:gd name="connsiteY0" fmla="*/ 24 h 989660"/>
              <a:gd name="connsiteX1" fmla="*/ 55105 w 322583"/>
              <a:gd name="connsiteY1" fmla="*/ 247674 h 989660"/>
              <a:gd name="connsiteX2" fmla="*/ 93205 w 322583"/>
              <a:gd name="connsiteY2" fmla="*/ 231799 h 989660"/>
              <a:gd name="connsiteX3" fmla="*/ 182105 w 322583"/>
              <a:gd name="connsiteY3" fmla="*/ 384199 h 989660"/>
              <a:gd name="connsiteX4" fmla="*/ 169405 w 322583"/>
              <a:gd name="connsiteY4" fmla="*/ 330224 h 989660"/>
              <a:gd name="connsiteX5" fmla="*/ 267830 w 322583"/>
              <a:gd name="connsiteY5" fmla="*/ 568349 h 989660"/>
              <a:gd name="connsiteX6" fmla="*/ 226555 w 322583"/>
              <a:gd name="connsiteY6" fmla="*/ 508024 h 989660"/>
              <a:gd name="connsiteX7" fmla="*/ 226555 w 322583"/>
              <a:gd name="connsiteY7" fmla="*/ 695349 h 989660"/>
              <a:gd name="connsiteX8" fmla="*/ 226555 w 322583"/>
              <a:gd name="connsiteY8" fmla="*/ 679474 h 989660"/>
              <a:gd name="connsiteX9" fmla="*/ 318630 w 322583"/>
              <a:gd name="connsiteY9" fmla="*/ 904899 h 989660"/>
              <a:gd name="connsiteX10" fmla="*/ 258305 w 322583"/>
              <a:gd name="connsiteY10" fmla="*/ 987449 h 989660"/>
              <a:gd name="connsiteX11" fmla="*/ 321805 w 322583"/>
              <a:gd name="connsiteY11" fmla="*/ 828699 h 989660"/>
              <a:gd name="connsiteX12" fmla="*/ 204330 w 322583"/>
              <a:gd name="connsiteY12" fmla="*/ 625499 h 989660"/>
              <a:gd name="connsiteX13" fmla="*/ 163055 w 322583"/>
              <a:gd name="connsiteY13" fmla="*/ 336574 h 989660"/>
              <a:gd name="connsiteX14" fmla="*/ 4305 w 322583"/>
              <a:gd name="connsiteY14" fmla="*/ 263549 h 989660"/>
              <a:gd name="connsiteX15" fmla="*/ 51930 w 322583"/>
              <a:gd name="connsiteY15" fmla="*/ 24 h 98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2583" h="989660">
                <a:moveTo>
                  <a:pt x="51930" y="24"/>
                </a:moveTo>
                <a:cubicBezTo>
                  <a:pt x="60397" y="-2622"/>
                  <a:pt x="48226" y="209045"/>
                  <a:pt x="55105" y="247674"/>
                </a:cubicBezTo>
                <a:cubicBezTo>
                  <a:pt x="61984" y="286303"/>
                  <a:pt x="72038" y="209045"/>
                  <a:pt x="93205" y="231799"/>
                </a:cubicBezTo>
                <a:cubicBezTo>
                  <a:pt x="114372" y="254553"/>
                  <a:pt x="169405" y="367795"/>
                  <a:pt x="182105" y="384199"/>
                </a:cubicBezTo>
                <a:cubicBezTo>
                  <a:pt x="194805" y="400603"/>
                  <a:pt x="155118" y="299532"/>
                  <a:pt x="169405" y="330224"/>
                </a:cubicBezTo>
                <a:cubicBezTo>
                  <a:pt x="183692" y="360916"/>
                  <a:pt x="258305" y="538716"/>
                  <a:pt x="267830" y="568349"/>
                </a:cubicBezTo>
                <a:cubicBezTo>
                  <a:pt x="277355" y="597982"/>
                  <a:pt x="233434" y="486858"/>
                  <a:pt x="226555" y="508024"/>
                </a:cubicBezTo>
                <a:cubicBezTo>
                  <a:pt x="219676" y="529190"/>
                  <a:pt x="226555" y="666774"/>
                  <a:pt x="226555" y="695349"/>
                </a:cubicBezTo>
                <a:cubicBezTo>
                  <a:pt x="226555" y="723924"/>
                  <a:pt x="211209" y="644549"/>
                  <a:pt x="226555" y="679474"/>
                </a:cubicBezTo>
                <a:cubicBezTo>
                  <a:pt x="241901" y="714399"/>
                  <a:pt x="313338" y="853570"/>
                  <a:pt x="318630" y="904899"/>
                </a:cubicBezTo>
                <a:cubicBezTo>
                  <a:pt x="323922" y="956228"/>
                  <a:pt x="257776" y="1000149"/>
                  <a:pt x="258305" y="987449"/>
                </a:cubicBezTo>
                <a:cubicBezTo>
                  <a:pt x="258834" y="974749"/>
                  <a:pt x="330801" y="889024"/>
                  <a:pt x="321805" y="828699"/>
                </a:cubicBezTo>
                <a:cubicBezTo>
                  <a:pt x="312809" y="768374"/>
                  <a:pt x="230788" y="707520"/>
                  <a:pt x="204330" y="625499"/>
                </a:cubicBezTo>
                <a:cubicBezTo>
                  <a:pt x="177872" y="543478"/>
                  <a:pt x="196393" y="396899"/>
                  <a:pt x="163055" y="336574"/>
                </a:cubicBezTo>
                <a:cubicBezTo>
                  <a:pt x="129717" y="276249"/>
                  <a:pt x="24942" y="315937"/>
                  <a:pt x="4305" y="263549"/>
                </a:cubicBezTo>
                <a:cubicBezTo>
                  <a:pt x="-16333" y="211162"/>
                  <a:pt x="43463" y="2670"/>
                  <a:pt x="5193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B8E95EA8-5FE9-4282-9998-883A7084984E}"/>
              </a:ext>
            </a:extLst>
          </p:cNvPr>
          <p:cNvSpPr/>
          <p:nvPr/>
        </p:nvSpPr>
        <p:spPr>
          <a:xfrm>
            <a:off x="6056011" y="2688099"/>
            <a:ext cx="327831" cy="349348"/>
          </a:xfrm>
          <a:custGeom>
            <a:avLst/>
            <a:gdLst>
              <a:gd name="connsiteX0" fmla="*/ 281289 w 327831"/>
              <a:gd name="connsiteY0" fmla="*/ 68 h 349348"/>
              <a:gd name="connsiteX1" fmla="*/ 325739 w 327831"/>
              <a:gd name="connsiteY1" fmla="*/ 184218 h 349348"/>
              <a:gd name="connsiteX2" fmla="*/ 207206 w 327831"/>
              <a:gd name="connsiteY2" fmla="*/ 349318 h 349348"/>
              <a:gd name="connsiteX3" fmla="*/ 262239 w 327831"/>
              <a:gd name="connsiteY3" fmla="*/ 171518 h 349348"/>
              <a:gd name="connsiteX4" fmla="*/ 217789 w 327831"/>
              <a:gd name="connsiteY4" fmla="*/ 116484 h 349348"/>
              <a:gd name="connsiteX5" fmla="*/ 4006 w 327831"/>
              <a:gd name="connsiteY5" fmla="*/ 239251 h 349348"/>
              <a:gd name="connsiteX6" fmla="*/ 86556 w 327831"/>
              <a:gd name="connsiteY6" fmla="*/ 135534 h 349348"/>
              <a:gd name="connsiteX7" fmla="*/ 190272 w 327831"/>
              <a:gd name="connsiteY7" fmla="*/ 127068 h 349348"/>
              <a:gd name="connsiteX8" fmla="*/ 255889 w 327831"/>
              <a:gd name="connsiteY8" fmla="*/ 230784 h 349348"/>
              <a:gd name="connsiteX9" fmla="*/ 260122 w 327831"/>
              <a:gd name="connsiteY9" fmla="*/ 163051 h 349348"/>
              <a:gd name="connsiteX10" fmla="*/ 281289 w 327831"/>
              <a:gd name="connsiteY10" fmla="*/ 68 h 34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831" h="349348">
                <a:moveTo>
                  <a:pt x="281289" y="68"/>
                </a:moveTo>
                <a:cubicBezTo>
                  <a:pt x="292225" y="3596"/>
                  <a:pt x="338086" y="126010"/>
                  <a:pt x="325739" y="184218"/>
                </a:cubicBezTo>
                <a:cubicBezTo>
                  <a:pt x="313392" y="242426"/>
                  <a:pt x="217789" y="351435"/>
                  <a:pt x="207206" y="349318"/>
                </a:cubicBezTo>
                <a:cubicBezTo>
                  <a:pt x="196623" y="347201"/>
                  <a:pt x="260475" y="210324"/>
                  <a:pt x="262239" y="171518"/>
                </a:cubicBezTo>
                <a:cubicBezTo>
                  <a:pt x="264003" y="132712"/>
                  <a:pt x="260828" y="105195"/>
                  <a:pt x="217789" y="116484"/>
                </a:cubicBezTo>
                <a:cubicBezTo>
                  <a:pt x="174750" y="127773"/>
                  <a:pt x="25878" y="236076"/>
                  <a:pt x="4006" y="239251"/>
                </a:cubicBezTo>
                <a:cubicBezTo>
                  <a:pt x="-17866" y="242426"/>
                  <a:pt x="55512" y="154231"/>
                  <a:pt x="86556" y="135534"/>
                </a:cubicBezTo>
                <a:cubicBezTo>
                  <a:pt x="117600" y="116837"/>
                  <a:pt x="162050" y="111193"/>
                  <a:pt x="190272" y="127068"/>
                </a:cubicBezTo>
                <a:cubicBezTo>
                  <a:pt x="218494" y="142943"/>
                  <a:pt x="244247" y="224787"/>
                  <a:pt x="255889" y="230784"/>
                </a:cubicBezTo>
                <a:cubicBezTo>
                  <a:pt x="267531" y="236781"/>
                  <a:pt x="255536" y="194801"/>
                  <a:pt x="260122" y="163051"/>
                </a:cubicBezTo>
                <a:cubicBezTo>
                  <a:pt x="264708" y="131301"/>
                  <a:pt x="270353" y="-3460"/>
                  <a:pt x="28128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863282B4-119C-4C48-9DBC-915AAE027184}"/>
              </a:ext>
            </a:extLst>
          </p:cNvPr>
          <p:cNvSpPr/>
          <p:nvPr/>
        </p:nvSpPr>
        <p:spPr>
          <a:xfrm>
            <a:off x="6115973" y="2859224"/>
            <a:ext cx="98554" cy="395779"/>
          </a:xfrm>
          <a:custGeom>
            <a:avLst/>
            <a:gdLst>
              <a:gd name="connsiteX0" fmla="*/ 96444 w 98554"/>
              <a:gd name="connsiteY0" fmla="*/ 393 h 395779"/>
              <a:gd name="connsiteX1" fmla="*/ 3310 w 98554"/>
              <a:gd name="connsiteY1" fmla="*/ 76593 h 395779"/>
              <a:gd name="connsiteX2" fmla="*/ 22360 w 98554"/>
              <a:gd name="connsiteY2" fmla="*/ 80826 h 395779"/>
              <a:gd name="connsiteX3" fmla="*/ 37177 w 98554"/>
              <a:gd name="connsiteY3" fmla="*/ 99876 h 395779"/>
              <a:gd name="connsiteX4" fmla="*/ 49877 w 98554"/>
              <a:gd name="connsiteY4" fmla="*/ 112576 h 395779"/>
              <a:gd name="connsiteX5" fmla="*/ 87977 w 98554"/>
              <a:gd name="connsiteY5" fmla="*/ 275559 h 395779"/>
              <a:gd name="connsiteX6" fmla="*/ 92210 w 98554"/>
              <a:gd name="connsiteY6" fmla="*/ 394093 h 395779"/>
              <a:gd name="connsiteX7" fmla="*/ 94327 w 98554"/>
              <a:gd name="connsiteY7" fmla="*/ 186659 h 395779"/>
              <a:gd name="connsiteX8" fmla="*/ 60460 w 98554"/>
              <a:gd name="connsiteY8" fmla="*/ 201476 h 395779"/>
              <a:gd name="connsiteX9" fmla="*/ 22360 w 98554"/>
              <a:gd name="connsiteY9" fmla="*/ 116809 h 395779"/>
              <a:gd name="connsiteX10" fmla="*/ 64694 w 98554"/>
              <a:gd name="connsiteY10" fmla="*/ 49076 h 395779"/>
              <a:gd name="connsiteX11" fmla="*/ 96444 w 98554"/>
              <a:gd name="connsiteY11" fmla="*/ 393 h 39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554" h="395779">
                <a:moveTo>
                  <a:pt x="96444" y="393"/>
                </a:moveTo>
                <a:cubicBezTo>
                  <a:pt x="86213" y="4979"/>
                  <a:pt x="15657" y="63188"/>
                  <a:pt x="3310" y="76593"/>
                </a:cubicBezTo>
                <a:cubicBezTo>
                  <a:pt x="-9037" y="89998"/>
                  <a:pt x="16716" y="76946"/>
                  <a:pt x="22360" y="80826"/>
                </a:cubicBezTo>
                <a:cubicBezTo>
                  <a:pt x="28004" y="84706"/>
                  <a:pt x="32591" y="94584"/>
                  <a:pt x="37177" y="99876"/>
                </a:cubicBezTo>
                <a:cubicBezTo>
                  <a:pt x="41763" y="105168"/>
                  <a:pt x="41410" y="83295"/>
                  <a:pt x="49877" y="112576"/>
                </a:cubicBezTo>
                <a:cubicBezTo>
                  <a:pt x="58344" y="141857"/>
                  <a:pt x="80922" y="228640"/>
                  <a:pt x="87977" y="275559"/>
                </a:cubicBezTo>
                <a:cubicBezTo>
                  <a:pt x="95032" y="322478"/>
                  <a:pt x="91152" y="408910"/>
                  <a:pt x="92210" y="394093"/>
                </a:cubicBezTo>
                <a:cubicBezTo>
                  <a:pt x="93268" y="379276"/>
                  <a:pt x="99619" y="218762"/>
                  <a:pt x="94327" y="186659"/>
                </a:cubicBezTo>
                <a:cubicBezTo>
                  <a:pt x="89035" y="154556"/>
                  <a:pt x="72454" y="213118"/>
                  <a:pt x="60460" y="201476"/>
                </a:cubicBezTo>
                <a:cubicBezTo>
                  <a:pt x="48465" y="189834"/>
                  <a:pt x="21654" y="142209"/>
                  <a:pt x="22360" y="116809"/>
                </a:cubicBezTo>
                <a:cubicBezTo>
                  <a:pt x="23066" y="91409"/>
                  <a:pt x="52347" y="65656"/>
                  <a:pt x="64694" y="49076"/>
                </a:cubicBezTo>
                <a:cubicBezTo>
                  <a:pt x="77041" y="32496"/>
                  <a:pt x="106675" y="-4193"/>
                  <a:pt x="96444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58D9D9E4-B341-4E19-93DD-05A921D767F4}"/>
              </a:ext>
            </a:extLst>
          </p:cNvPr>
          <p:cNvSpPr/>
          <p:nvPr/>
        </p:nvSpPr>
        <p:spPr>
          <a:xfrm>
            <a:off x="6176679" y="2849013"/>
            <a:ext cx="97830" cy="554813"/>
          </a:xfrm>
          <a:custGeom>
            <a:avLst/>
            <a:gdLst>
              <a:gd name="connsiteX0" fmla="*/ 80188 w 97830"/>
              <a:gd name="connsiteY0" fmla="*/ 20 h 554813"/>
              <a:gd name="connsiteX1" fmla="*/ 1871 w 97830"/>
              <a:gd name="connsiteY1" fmla="*/ 141837 h 554813"/>
              <a:gd name="connsiteX2" fmla="*/ 27271 w 97830"/>
              <a:gd name="connsiteY2" fmla="*/ 175704 h 554813"/>
              <a:gd name="connsiteX3" fmla="*/ 59021 w 97830"/>
              <a:gd name="connsiteY3" fmla="*/ 285770 h 554813"/>
              <a:gd name="connsiteX4" fmla="*/ 31504 w 97830"/>
              <a:gd name="connsiteY4" fmla="*/ 550354 h 554813"/>
              <a:gd name="connsiteX5" fmla="*/ 52671 w 97830"/>
              <a:gd name="connsiteY5" fmla="*/ 438170 h 554813"/>
              <a:gd name="connsiteX6" fmla="*/ 97121 w 97830"/>
              <a:gd name="connsiteY6" fmla="*/ 260370 h 554813"/>
              <a:gd name="connsiteX7" fmla="*/ 80188 w 97830"/>
              <a:gd name="connsiteY7" fmla="*/ 292120 h 554813"/>
              <a:gd name="connsiteX8" fmla="*/ 82304 w 97830"/>
              <a:gd name="connsiteY8" fmla="*/ 175704 h 554813"/>
              <a:gd name="connsiteX9" fmla="*/ 52671 w 97830"/>
              <a:gd name="connsiteY9" fmla="*/ 160887 h 554813"/>
              <a:gd name="connsiteX10" fmla="*/ 37854 w 97830"/>
              <a:gd name="connsiteY10" fmla="*/ 152420 h 554813"/>
              <a:gd name="connsiteX11" fmla="*/ 80188 w 97830"/>
              <a:gd name="connsiteY11" fmla="*/ 20 h 55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830" h="554813">
                <a:moveTo>
                  <a:pt x="80188" y="20"/>
                </a:moveTo>
                <a:cubicBezTo>
                  <a:pt x="74191" y="-1744"/>
                  <a:pt x="10690" y="112556"/>
                  <a:pt x="1871" y="141837"/>
                </a:cubicBezTo>
                <a:cubicBezTo>
                  <a:pt x="-6948" y="171118"/>
                  <a:pt x="17746" y="151715"/>
                  <a:pt x="27271" y="175704"/>
                </a:cubicBezTo>
                <a:cubicBezTo>
                  <a:pt x="36796" y="199693"/>
                  <a:pt x="58315" y="223328"/>
                  <a:pt x="59021" y="285770"/>
                </a:cubicBezTo>
                <a:cubicBezTo>
                  <a:pt x="59726" y="348212"/>
                  <a:pt x="32562" y="524954"/>
                  <a:pt x="31504" y="550354"/>
                </a:cubicBezTo>
                <a:cubicBezTo>
                  <a:pt x="30446" y="575754"/>
                  <a:pt x="41735" y="486501"/>
                  <a:pt x="52671" y="438170"/>
                </a:cubicBezTo>
                <a:cubicBezTo>
                  <a:pt x="63607" y="389839"/>
                  <a:pt x="92535" y="284712"/>
                  <a:pt x="97121" y="260370"/>
                </a:cubicBezTo>
                <a:cubicBezTo>
                  <a:pt x="101707" y="236028"/>
                  <a:pt x="82658" y="306231"/>
                  <a:pt x="80188" y="292120"/>
                </a:cubicBezTo>
                <a:cubicBezTo>
                  <a:pt x="77718" y="278009"/>
                  <a:pt x="86890" y="197576"/>
                  <a:pt x="82304" y="175704"/>
                </a:cubicBezTo>
                <a:cubicBezTo>
                  <a:pt x="77718" y="153832"/>
                  <a:pt x="60079" y="164768"/>
                  <a:pt x="52671" y="160887"/>
                </a:cubicBezTo>
                <a:cubicBezTo>
                  <a:pt x="45263" y="157006"/>
                  <a:pt x="31151" y="178173"/>
                  <a:pt x="37854" y="152420"/>
                </a:cubicBezTo>
                <a:cubicBezTo>
                  <a:pt x="44557" y="126667"/>
                  <a:pt x="86185" y="1784"/>
                  <a:pt x="80188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7D0E3A2-0956-417C-85E0-A4AF25D97520}"/>
              </a:ext>
            </a:extLst>
          </p:cNvPr>
          <p:cNvSpPr/>
          <p:nvPr/>
        </p:nvSpPr>
        <p:spPr>
          <a:xfrm>
            <a:off x="5981594" y="3072267"/>
            <a:ext cx="93764" cy="566352"/>
          </a:xfrm>
          <a:custGeom>
            <a:avLst/>
            <a:gdLst>
              <a:gd name="connsiteX0" fmla="*/ 61489 w 93764"/>
              <a:gd name="connsiteY0" fmla="*/ 9600 h 566352"/>
              <a:gd name="connsiteX1" fmla="*/ 61489 w 93764"/>
              <a:gd name="connsiteY1" fmla="*/ 318633 h 566352"/>
              <a:gd name="connsiteX2" fmla="*/ 106 w 93764"/>
              <a:gd name="connsiteY2" fmla="*/ 566283 h 566352"/>
              <a:gd name="connsiteX3" fmla="*/ 78423 w 93764"/>
              <a:gd name="connsiteY3" fmla="*/ 295350 h 566352"/>
              <a:gd name="connsiteX4" fmla="*/ 12806 w 93764"/>
              <a:gd name="connsiteY4" fmla="*/ 390600 h 566352"/>
              <a:gd name="connsiteX5" fmla="*/ 67839 w 93764"/>
              <a:gd name="connsiteY5" fmla="*/ 206450 h 566352"/>
              <a:gd name="connsiteX6" fmla="*/ 93239 w 93764"/>
              <a:gd name="connsiteY6" fmla="*/ 90033 h 566352"/>
              <a:gd name="connsiteX7" fmla="*/ 61489 w 93764"/>
              <a:gd name="connsiteY7" fmla="*/ 9600 h 56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64" h="566352">
                <a:moveTo>
                  <a:pt x="61489" y="9600"/>
                </a:moveTo>
                <a:cubicBezTo>
                  <a:pt x="56197" y="47700"/>
                  <a:pt x="71720" y="225852"/>
                  <a:pt x="61489" y="318633"/>
                </a:cubicBezTo>
                <a:cubicBezTo>
                  <a:pt x="51258" y="411414"/>
                  <a:pt x="-2716" y="570164"/>
                  <a:pt x="106" y="566283"/>
                </a:cubicBezTo>
                <a:cubicBezTo>
                  <a:pt x="2928" y="562403"/>
                  <a:pt x="76306" y="324631"/>
                  <a:pt x="78423" y="295350"/>
                </a:cubicBezTo>
                <a:cubicBezTo>
                  <a:pt x="80540" y="266070"/>
                  <a:pt x="14570" y="405417"/>
                  <a:pt x="12806" y="390600"/>
                </a:cubicBezTo>
                <a:cubicBezTo>
                  <a:pt x="11042" y="375783"/>
                  <a:pt x="54433" y="256545"/>
                  <a:pt x="67839" y="206450"/>
                </a:cubicBezTo>
                <a:cubicBezTo>
                  <a:pt x="81245" y="156356"/>
                  <a:pt x="88300" y="123194"/>
                  <a:pt x="93239" y="90033"/>
                </a:cubicBezTo>
                <a:cubicBezTo>
                  <a:pt x="98178" y="56872"/>
                  <a:pt x="66781" y="-28500"/>
                  <a:pt x="61489" y="9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F278F03-8FE3-4569-B83F-83EE5EFAF4E7}"/>
              </a:ext>
            </a:extLst>
          </p:cNvPr>
          <p:cNvSpPr/>
          <p:nvPr/>
        </p:nvSpPr>
        <p:spPr>
          <a:xfrm>
            <a:off x="4769667" y="3399945"/>
            <a:ext cx="905116" cy="487729"/>
          </a:xfrm>
          <a:custGeom>
            <a:avLst/>
            <a:gdLst>
              <a:gd name="connsiteX0" fmla="*/ 1300 w 905116"/>
              <a:gd name="connsiteY0" fmla="*/ 29055 h 487729"/>
              <a:gd name="connsiteX1" fmla="*/ 198150 w 905116"/>
              <a:gd name="connsiteY1" fmla="*/ 43872 h 487729"/>
              <a:gd name="connsiteX2" fmla="*/ 380183 w 905116"/>
              <a:gd name="connsiteY2" fmla="*/ 255538 h 487729"/>
              <a:gd name="connsiteX3" fmla="*/ 354783 w 905116"/>
              <a:gd name="connsiteY3" fmla="*/ 219555 h 487729"/>
              <a:gd name="connsiteX4" fmla="*/ 534700 w 905116"/>
              <a:gd name="connsiteY4" fmla="*/ 420638 h 487729"/>
              <a:gd name="connsiteX5" fmla="*/ 496600 w 905116"/>
              <a:gd name="connsiteY5" fmla="*/ 388888 h 487729"/>
              <a:gd name="connsiteX6" fmla="*/ 593966 w 905116"/>
              <a:gd name="connsiteY6" fmla="*/ 475672 h 487729"/>
              <a:gd name="connsiteX7" fmla="*/ 905116 w 905116"/>
              <a:gd name="connsiteY7" fmla="*/ 484138 h 487729"/>
              <a:gd name="connsiteX8" fmla="*/ 596083 w 905116"/>
              <a:gd name="connsiteY8" fmla="*/ 448155 h 487729"/>
              <a:gd name="connsiteX9" fmla="*/ 568566 w 905116"/>
              <a:gd name="connsiteY9" fmla="*/ 374072 h 487729"/>
              <a:gd name="connsiteX10" fmla="*/ 511416 w 905116"/>
              <a:gd name="connsiteY10" fmla="*/ 338088 h 487729"/>
              <a:gd name="connsiteX11" fmla="*/ 287050 w 905116"/>
              <a:gd name="connsiteY11" fmla="*/ 132772 h 487729"/>
              <a:gd name="connsiteX12" fmla="*/ 276466 w 905116"/>
              <a:gd name="connsiteY12" fmla="*/ 98905 h 487729"/>
              <a:gd name="connsiteX13" fmla="*/ 121950 w 905116"/>
              <a:gd name="connsiteY13" fmla="*/ 1538 h 487729"/>
              <a:gd name="connsiteX14" fmla="*/ 1300 w 905116"/>
              <a:gd name="connsiteY14" fmla="*/ 29055 h 48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5116" h="487729">
                <a:moveTo>
                  <a:pt x="1300" y="29055"/>
                </a:moveTo>
                <a:cubicBezTo>
                  <a:pt x="14000" y="36111"/>
                  <a:pt x="135003" y="6125"/>
                  <a:pt x="198150" y="43872"/>
                </a:cubicBezTo>
                <a:cubicBezTo>
                  <a:pt x="261297" y="81619"/>
                  <a:pt x="354077" y="226257"/>
                  <a:pt x="380183" y="255538"/>
                </a:cubicBezTo>
                <a:cubicBezTo>
                  <a:pt x="406289" y="284819"/>
                  <a:pt x="329030" y="192038"/>
                  <a:pt x="354783" y="219555"/>
                </a:cubicBezTo>
                <a:cubicBezTo>
                  <a:pt x="380536" y="247072"/>
                  <a:pt x="511064" y="392416"/>
                  <a:pt x="534700" y="420638"/>
                </a:cubicBezTo>
                <a:cubicBezTo>
                  <a:pt x="558336" y="448860"/>
                  <a:pt x="486722" y="379716"/>
                  <a:pt x="496600" y="388888"/>
                </a:cubicBezTo>
                <a:cubicBezTo>
                  <a:pt x="506478" y="398060"/>
                  <a:pt x="525880" y="459797"/>
                  <a:pt x="593966" y="475672"/>
                </a:cubicBezTo>
                <a:cubicBezTo>
                  <a:pt x="662052" y="491547"/>
                  <a:pt x="904763" y="488724"/>
                  <a:pt x="905116" y="484138"/>
                </a:cubicBezTo>
                <a:cubicBezTo>
                  <a:pt x="905469" y="479552"/>
                  <a:pt x="652175" y="466499"/>
                  <a:pt x="596083" y="448155"/>
                </a:cubicBezTo>
                <a:cubicBezTo>
                  <a:pt x="539991" y="429811"/>
                  <a:pt x="582677" y="392416"/>
                  <a:pt x="568566" y="374072"/>
                </a:cubicBezTo>
                <a:cubicBezTo>
                  <a:pt x="554455" y="355728"/>
                  <a:pt x="558335" y="378305"/>
                  <a:pt x="511416" y="338088"/>
                </a:cubicBezTo>
                <a:cubicBezTo>
                  <a:pt x="464497" y="297871"/>
                  <a:pt x="326208" y="172636"/>
                  <a:pt x="287050" y="132772"/>
                </a:cubicBezTo>
                <a:cubicBezTo>
                  <a:pt x="247892" y="92908"/>
                  <a:pt x="303983" y="120777"/>
                  <a:pt x="276466" y="98905"/>
                </a:cubicBezTo>
                <a:cubicBezTo>
                  <a:pt x="248949" y="77033"/>
                  <a:pt x="172044" y="10005"/>
                  <a:pt x="121950" y="1538"/>
                </a:cubicBezTo>
                <a:cubicBezTo>
                  <a:pt x="71856" y="-6929"/>
                  <a:pt x="-11400" y="21999"/>
                  <a:pt x="1300" y="290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8BB2C30F-5B23-49FD-86BB-6F5374F3AD2A}"/>
              </a:ext>
            </a:extLst>
          </p:cNvPr>
          <p:cNvSpPr/>
          <p:nvPr/>
        </p:nvSpPr>
        <p:spPr>
          <a:xfrm>
            <a:off x="5854324" y="3366826"/>
            <a:ext cx="220691" cy="676460"/>
          </a:xfrm>
          <a:custGeom>
            <a:avLst/>
            <a:gdLst>
              <a:gd name="connsiteX0" fmla="*/ 201459 w 220691"/>
              <a:gd name="connsiteY0" fmla="*/ 9257 h 676460"/>
              <a:gd name="connsiteX1" fmla="*/ 220509 w 220691"/>
              <a:gd name="connsiteY1" fmla="*/ 248441 h 676460"/>
              <a:gd name="connsiteX2" fmla="*/ 188759 w 220691"/>
              <a:gd name="connsiteY2" fmla="*/ 341574 h 676460"/>
              <a:gd name="connsiteX3" fmla="*/ 131609 w 220691"/>
              <a:gd name="connsiteY3" fmla="*/ 483391 h 676460"/>
              <a:gd name="connsiteX4" fmla="*/ 118909 w 220691"/>
              <a:gd name="connsiteY4" fmla="*/ 527841 h 676460"/>
              <a:gd name="connsiteX5" fmla="*/ 376 w 220691"/>
              <a:gd name="connsiteY5" fmla="*/ 673891 h 676460"/>
              <a:gd name="connsiteX6" fmla="*/ 163359 w 220691"/>
              <a:gd name="connsiteY6" fmla="*/ 390257 h 676460"/>
              <a:gd name="connsiteX7" fmla="*/ 207809 w 220691"/>
              <a:gd name="connsiteY7" fmla="*/ 271724 h 676460"/>
              <a:gd name="connsiteX8" fmla="*/ 207809 w 220691"/>
              <a:gd name="connsiteY8" fmla="*/ 191291 h 676460"/>
              <a:gd name="connsiteX9" fmla="*/ 195109 w 220691"/>
              <a:gd name="connsiteY9" fmla="*/ 60057 h 676460"/>
              <a:gd name="connsiteX10" fmla="*/ 201459 w 220691"/>
              <a:gd name="connsiteY10" fmla="*/ 9257 h 67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0691" h="676460">
                <a:moveTo>
                  <a:pt x="201459" y="9257"/>
                </a:moveTo>
                <a:cubicBezTo>
                  <a:pt x="205692" y="40654"/>
                  <a:pt x="222626" y="193055"/>
                  <a:pt x="220509" y="248441"/>
                </a:cubicBezTo>
                <a:cubicBezTo>
                  <a:pt x="218392" y="303827"/>
                  <a:pt x="203576" y="302416"/>
                  <a:pt x="188759" y="341574"/>
                </a:cubicBezTo>
                <a:cubicBezTo>
                  <a:pt x="173942" y="380732"/>
                  <a:pt x="143251" y="452347"/>
                  <a:pt x="131609" y="483391"/>
                </a:cubicBezTo>
                <a:cubicBezTo>
                  <a:pt x="119967" y="514435"/>
                  <a:pt x="140781" y="496091"/>
                  <a:pt x="118909" y="527841"/>
                </a:cubicBezTo>
                <a:cubicBezTo>
                  <a:pt x="97037" y="559591"/>
                  <a:pt x="-7032" y="696822"/>
                  <a:pt x="376" y="673891"/>
                </a:cubicBezTo>
                <a:cubicBezTo>
                  <a:pt x="7784" y="650960"/>
                  <a:pt x="128787" y="457285"/>
                  <a:pt x="163359" y="390257"/>
                </a:cubicBezTo>
                <a:cubicBezTo>
                  <a:pt x="197931" y="323229"/>
                  <a:pt x="200401" y="304885"/>
                  <a:pt x="207809" y="271724"/>
                </a:cubicBezTo>
                <a:cubicBezTo>
                  <a:pt x="215217" y="238563"/>
                  <a:pt x="209926" y="226569"/>
                  <a:pt x="207809" y="191291"/>
                </a:cubicBezTo>
                <a:cubicBezTo>
                  <a:pt x="205692" y="156013"/>
                  <a:pt x="196873" y="85810"/>
                  <a:pt x="195109" y="60057"/>
                </a:cubicBezTo>
                <a:cubicBezTo>
                  <a:pt x="193345" y="34304"/>
                  <a:pt x="197226" y="-22140"/>
                  <a:pt x="201459" y="92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CC5EAEDB-521F-44CF-A1BD-979942C75E2B}"/>
              </a:ext>
            </a:extLst>
          </p:cNvPr>
          <p:cNvSpPr/>
          <p:nvPr/>
        </p:nvSpPr>
        <p:spPr>
          <a:xfrm>
            <a:off x="6242843" y="2885914"/>
            <a:ext cx="179533" cy="308177"/>
          </a:xfrm>
          <a:custGeom>
            <a:avLst/>
            <a:gdLst>
              <a:gd name="connsiteX0" fmla="*/ 18257 w 179533"/>
              <a:gd name="connsiteY0" fmla="*/ 151503 h 308177"/>
              <a:gd name="connsiteX1" fmla="*/ 177007 w 179533"/>
              <a:gd name="connsiteY1" fmla="*/ 1219 h 308177"/>
              <a:gd name="connsiteX2" fmla="*/ 113507 w 179533"/>
              <a:gd name="connsiteY2" fmla="*/ 83769 h 308177"/>
              <a:gd name="connsiteX3" fmla="*/ 81757 w 179533"/>
              <a:gd name="connsiteY3" fmla="*/ 143036 h 308177"/>
              <a:gd name="connsiteX4" fmla="*/ 7674 w 179533"/>
              <a:gd name="connsiteY4" fmla="*/ 308136 h 308177"/>
              <a:gd name="connsiteX5" fmla="*/ 18257 w 179533"/>
              <a:gd name="connsiteY5" fmla="*/ 151503 h 30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533" h="308177">
                <a:moveTo>
                  <a:pt x="18257" y="151503"/>
                </a:moveTo>
                <a:cubicBezTo>
                  <a:pt x="46479" y="100350"/>
                  <a:pt x="161132" y="12508"/>
                  <a:pt x="177007" y="1219"/>
                </a:cubicBezTo>
                <a:cubicBezTo>
                  <a:pt x="192882" y="-10070"/>
                  <a:pt x="129382" y="60133"/>
                  <a:pt x="113507" y="83769"/>
                </a:cubicBezTo>
                <a:cubicBezTo>
                  <a:pt x="97632" y="107405"/>
                  <a:pt x="99396" y="105641"/>
                  <a:pt x="81757" y="143036"/>
                </a:cubicBezTo>
                <a:cubicBezTo>
                  <a:pt x="64118" y="180431"/>
                  <a:pt x="14024" y="305667"/>
                  <a:pt x="7674" y="308136"/>
                </a:cubicBezTo>
                <a:cubicBezTo>
                  <a:pt x="1324" y="310605"/>
                  <a:pt x="-9965" y="202656"/>
                  <a:pt x="18257" y="151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40CE4FCD-3411-4D37-87A4-082AAA187479}"/>
              </a:ext>
            </a:extLst>
          </p:cNvPr>
          <p:cNvSpPr/>
          <p:nvPr/>
        </p:nvSpPr>
        <p:spPr>
          <a:xfrm>
            <a:off x="6374730" y="2879118"/>
            <a:ext cx="349540" cy="550655"/>
          </a:xfrm>
          <a:custGeom>
            <a:avLst/>
            <a:gdLst>
              <a:gd name="connsiteX0" fmla="*/ 670 w 349540"/>
              <a:gd name="connsiteY0" fmla="*/ 88449 h 550655"/>
              <a:gd name="connsiteX1" fmla="*/ 142487 w 349540"/>
              <a:gd name="connsiteY1" fmla="*/ 27065 h 550655"/>
              <a:gd name="connsiteX2" fmla="*/ 78987 w 349540"/>
              <a:gd name="connsiteY2" fmla="*/ 27065 h 550655"/>
              <a:gd name="connsiteX3" fmla="*/ 148837 w 349540"/>
              <a:gd name="connsiteY3" fmla="*/ 31299 h 550655"/>
              <a:gd name="connsiteX4" fmla="*/ 252553 w 349540"/>
              <a:gd name="connsiteY4" fmla="*/ 120199 h 550655"/>
              <a:gd name="connsiteX5" fmla="*/ 248320 w 349540"/>
              <a:gd name="connsiteY5" fmla="*/ 128665 h 550655"/>
              <a:gd name="connsiteX6" fmla="*/ 328753 w 349540"/>
              <a:gd name="connsiteY6" fmla="*/ 287415 h 550655"/>
              <a:gd name="connsiteX7" fmla="*/ 335103 w 349540"/>
              <a:gd name="connsiteY7" fmla="*/ 287415 h 550655"/>
              <a:gd name="connsiteX8" fmla="*/ 324520 w 349540"/>
              <a:gd name="connsiteY8" fmla="*/ 545649 h 550655"/>
              <a:gd name="connsiteX9" fmla="*/ 345687 w 349540"/>
              <a:gd name="connsiteY9" fmla="*/ 437699 h 550655"/>
              <a:gd name="connsiteX10" fmla="*/ 328753 w 349540"/>
              <a:gd name="connsiteY10" fmla="*/ 192165 h 550655"/>
              <a:gd name="connsiteX11" fmla="*/ 153070 w 349540"/>
              <a:gd name="connsiteY11" fmla="*/ 12249 h 550655"/>
              <a:gd name="connsiteX12" fmla="*/ 91687 w 349540"/>
              <a:gd name="connsiteY12" fmla="*/ 24949 h 550655"/>
              <a:gd name="connsiteX13" fmla="*/ 670 w 349540"/>
              <a:gd name="connsiteY13" fmla="*/ 88449 h 55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540" h="550655">
                <a:moveTo>
                  <a:pt x="670" y="88449"/>
                </a:moveTo>
                <a:cubicBezTo>
                  <a:pt x="9137" y="88802"/>
                  <a:pt x="129434" y="37296"/>
                  <a:pt x="142487" y="27065"/>
                </a:cubicBezTo>
                <a:cubicBezTo>
                  <a:pt x="155540" y="16834"/>
                  <a:pt x="77929" y="26359"/>
                  <a:pt x="78987" y="27065"/>
                </a:cubicBezTo>
                <a:cubicBezTo>
                  <a:pt x="80045" y="27771"/>
                  <a:pt x="119909" y="15777"/>
                  <a:pt x="148837" y="31299"/>
                </a:cubicBezTo>
                <a:cubicBezTo>
                  <a:pt x="177765" y="46821"/>
                  <a:pt x="235973" y="103971"/>
                  <a:pt x="252553" y="120199"/>
                </a:cubicBezTo>
                <a:cubicBezTo>
                  <a:pt x="269133" y="136427"/>
                  <a:pt x="235620" y="100796"/>
                  <a:pt x="248320" y="128665"/>
                </a:cubicBezTo>
                <a:cubicBezTo>
                  <a:pt x="261020" y="156534"/>
                  <a:pt x="314289" y="260957"/>
                  <a:pt x="328753" y="287415"/>
                </a:cubicBezTo>
                <a:cubicBezTo>
                  <a:pt x="343217" y="313873"/>
                  <a:pt x="335809" y="244376"/>
                  <a:pt x="335103" y="287415"/>
                </a:cubicBezTo>
                <a:cubicBezTo>
                  <a:pt x="334398" y="330454"/>
                  <a:pt x="322756" y="520602"/>
                  <a:pt x="324520" y="545649"/>
                </a:cubicBezTo>
                <a:cubicBezTo>
                  <a:pt x="326284" y="570696"/>
                  <a:pt x="344982" y="496613"/>
                  <a:pt x="345687" y="437699"/>
                </a:cubicBezTo>
                <a:cubicBezTo>
                  <a:pt x="346392" y="378785"/>
                  <a:pt x="360856" y="263073"/>
                  <a:pt x="328753" y="192165"/>
                </a:cubicBezTo>
                <a:cubicBezTo>
                  <a:pt x="296650" y="121257"/>
                  <a:pt x="192581" y="40118"/>
                  <a:pt x="153070" y="12249"/>
                </a:cubicBezTo>
                <a:cubicBezTo>
                  <a:pt x="113559" y="-15620"/>
                  <a:pt x="117087" y="10838"/>
                  <a:pt x="91687" y="24949"/>
                </a:cubicBezTo>
                <a:cubicBezTo>
                  <a:pt x="66287" y="39060"/>
                  <a:pt x="-7797" y="88096"/>
                  <a:pt x="670" y="88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E619E76D-8E48-469F-9809-1DF8E46A95AE}"/>
              </a:ext>
            </a:extLst>
          </p:cNvPr>
          <p:cNvSpPr/>
          <p:nvPr/>
        </p:nvSpPr>
        <p:spPr>
          <a:xfrm>
            <a:off x="6199704" y="2965111"/>
            <a:ext cx="230730" cy="507230"/>
          </a:xfrm>
          <a:custGeom>
            <a:avLst/>
            <a:gdLst>
              <a:gd name="connsiteX0" fmla="*/ 230729 w 230730"/>
              <a:gd name="connsiteY0" fmla="*/ 339 h 507230"/>
              <a:gd name="connsiteX1" fmla="*/ 129129 w 230730"/>
              <a:gd name="connsiteY1" fmla="*/ 129456 h 507230"/>
              <a:gd name="connsiteX2" fmla="*/ 97379 w 230730"/>
              <a:gd name="connsiteY2" fmla="*/ 205656 h 507230"/>
              <a:gd name="connsiteX3" fmla="*/ 103729 w 230730"/>
              <a:gd name="connsiteY3" fmla="*/ 180256 h 507230"/>
              <a:gd name="connsiteX4" fmla="*/ 29646 w 230730"/>
              <a:gd name="connsiteY4" fmla="*/ 449072 h 507230"/>
              <a:gd name="connsiteX5" fmla="*/ 13 w 230730"/>
              <a:gd name="connsiteY5" fmla="*/ 504106 h 507230"/>
              <a:gd name="connsiteX6" fmla="*/ 27529 w 230730"/>
              <a:gd name="connsiteY6" fmla="*/ 391922 h 507230"/>
              <a:gd name="connsiteX7" fmla="*/ 127013 w 230730"/>
              <a:gd name="connsiteY7" fmla="*/ 101939 h 507230"/>
              <a:gd name="connsiteX8" fmla="*/ 230729 w 230730"/>
              <a:gd name="connsiteY8" fmla="*/ 339 h 5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30" h="507230">
                <a:moveTo>
                  <a:pt x="230729" y="339"/>
                </a:moveTo>
                <a:cubicBezTo>
                  <a:pt x="231082" y="4925"/>
                  <a:pt x="151354" y="95236"/>
                  <a:pt x="129129" y="129456"/>
                </a:cubicBezTo>
                <a:cubicBezTo>
                  <a:pt x="106904" y="163676"/>
                  <a:pt x="101612" y="197189"/>
                  <a:pt x="97379" y="205656"/>
                </a:cubicBezTo>
                <a:cubicBezTo>
                  <a:pt x="93146" y="214123"/>
                  <a:pt x="115018" y="139687"/>
                  <a:pt x="103729" y="180256"/>
                </a:cubicBezTo>
                <a:cubicBezTo>
                  <a:pt x="92440" y="220825"/>
                  <a:pt x="46932" y="395097"/>
                  <a:pt x="29646" y="449072"/>
                </a:cubicBezTo>
                <a:cubicBezTo>
                  <a:pt x="12360" y="503047"/>
                  <a:pt x="366" y="513631"/>
                  <a:pt x="13" y="504106"/>
                </a:cubicBezTo>
                <a:cubicBezTo>
                  <a:pt x="-340" y="494581"/>
                  <a:pt x="6362" y="458950"/>
                  <a:pt x="27529" y="391922"/>
                </a:cubicBezTo>
                <a:cubicBezTo>
                  <a:pt x="48696" y="324894"/>
                  <a:pt x="96674" y="165792"/>
                  <a:pt x="127013" y="101939"/>
                </a:cubicBezTo>
                <a:cubicBezTo>
                  <a:pt x="157352" y="38086"/>
                  <a:pt x="230376" y="-4247"/>
                  <a:pt x="230729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6D2AE978-C1C3-43FB-8E64-537FA40854F7}"/>
              </a:ext>
            </a:extLst>
          </p:cNvPr>
          <p:cNvSpPr/>
          <p:nvPr/>
        </p:nvSpPr>
        <p:spPr>
          <a:xfrm>
            <a:off x="6270801" y="2950603"/>
            <a:ext cx="401133" cy="460104"/>
          </a:xfrm>
          <a:custGeom>
            <a:avLst/>
            <a:gdLst>
              <a:gd name="connsiteX0" fmla="*/ 55916 w 401133"/>
              <a:gd name="connsiteY0" fmla="*/ 190530 h 460104"/>
              <a:gd name="connsiteX1" fmla="*/ 185032 w 401133"/>
              <a:gd name="connsiteY1" fmla="*/ 21197 h 460104"/>
              <a:gd name="connsiteX2" fmla="*/ 265466 w 401133"/>
              <a:gd name="connsiteY2" fmla="*/ 42364 h 460104"/>
              <a:gd name="connsiteX3" fmla="*/ 267582 w 401133"/>
              <a:gd name="connsiteY3" fmla="*/ 46597 h 460104"/>
              <a:gd name="connsiteX4" fmla="*/ 362832 w 401133"/>
              <a:gd name="connsiteY4" fmla="*/ 143964 h 460104"/>
              <a:gd name="connsiteX5" fmla="*/ 356482 w 401133"/>
              <a:gd name="connsiteY5" fmla="*/ 93164 h 460104"/>
              <a:gd name="connsiteX6" fmla="*/ 383999 w 401133"/>
              <a:gd name="connsiteY6" fmla="*/ 179947 h 460104"/>
              <a:gd name="connsiteX7" fmla="*/ 388232 w 401133"/>
              <a:gd name="connsiteY7" fmla="*/ 258264 h 460104"/>
              <a:gd name="connsiteX8" fmla="*/ 383999 w 401133"/>
              <a:gd name="connsiteY8" fmla="*/ 429714 h 460104"/>
              <a:gd name="connsiteX9" fmla="*/ 400932 w 401133"/>
              <a:gd name="connsiteY9" fmla="*/ 450880 h 460104"/>
              <a:gd name="connsiteX10" fmla="*/ 392466 w 401133"/>
              <a:gd name="connsiteY10" fmla="*/ 328114 h 460104"/>
              <a:gd name="connsiteX11" fmla="*/ 379766 w 401133"/>
              <a:gd name="connsiteY11" fmla="*/ 105864 h 460104"/>
              <a:gd name="connsiteX12" fmla="*/ 305682 w 401133"/>
              <a:gd name="connsiteY12" fmla="*/ 55064 h 460104"/>
              <a:gd name="connsiteX13" fmla="*/ 210432 w 401133"/>
              <a:gd name="connsiteY13" fmla="*/ 30 h 460104"/>
              <a:gd name="connsiteX14" fmla="*/ 159632 w 401133"/>
              <a:gd name="connsiteY14" fmla="*/ 46597 h 460104"/>
              <a:gd name="connsiteX15" fmla="*/ 2999 w 401133"/>
              <a:gd name="connsiteY15" fmla="*/ 186297 h 460104"/>
              <a:gd name="connsiteX16" fmla="*/ 55916 w 401133"/>
              <a:gd name="connsiteY16" fmla="*/ 190530 h 460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1133" h="460104">
                <a:moveTo>
                  <a:pt x="55916" y="190530"/>
                </a:moveTo>
                <a:cubicBezTo>
                  <a:pt x="86255" y="163013"/>
                  <a:pt x="150107" y="45891"/>
                  <a:pt x="185032" y="21197"/>
                </a:cubicBezTo>
                <a:cubicBezTo>
                  <a:pt x="219957" y="-3497"/>
                  <a:pt x="251708" y="38131"/>
                  <a:pt x="265466" y="42364"/>
                </a:cubicBezTo>
                <a:cubicBezTo>
                  <a:pt x="279224" y="46597"/>
                  <a:pt x="251354" y="29664"/>
                  <a:pt x="267582" y="46597"/>
                </a:cubicBezTo>
                <a:cubicBezTo>
                  <a:pt x="283810" y="63530"/>
                  <a:pt x="348015" y="136203"/>
                  <a:pt x="362832" y="143964"/>
                </a:cubicBezTo>
                <a:cubicBezTo>
                  <a:pt x="377649" y="151725"/>
                  <a:pt x="352954" y="87167"/>
                  <a:pt x="356482" y="93164"/>
                </a:cubicBezTo>
                <a:cubicBezTo>
                  <a:pt x="360010" y="99161"/>
                  <a:pt x="378707" y="152430"/>
                  <a:pt x="383999" y="179947"/>
                </a:cubicBezTo>
                <a:cubicBezTo>
                  <a:pt x="389291" y="207464"/>
                  <a:pt x="388232" y="216636"/>
                  <a:pt x="388232" y="258264"/>
                </a:cubicBezTo>
                <a:cubicBezTo>
                  <a:pt x="388232" y="299892"/>
                  <a:pt x="381882" y="397611"/>
                  <a:pt x="383999" y="429714"/>
                </a:cubicBezTo>
                <a:cubicBezTo>
                  <a:pt x="386116" y="461817"/>
                  <a:pt x="399521" y="467813"/>
                  <a:pt x="400932" y="450880"/>
                </a:cubicBezTo>
                <a:cubicBezTo>
                  <a:pt x="402343" y="433947"/>
                  <a:pt x="395994" y="385617"/>
                  <a:pt x="392466" y="328114"/>
                </a:cubicBezTo>
                <a:cubicBezTo>
                  <a:pt x="388938" y="270611"/>
                  <a:pt x="394230" y="151372"/>
                  <a:pt x="379766" y="105864"/>
                </a:cubicBezTo>
                <a:cubicBezTo>
                  <a:pt x="365302" y="60356"/>
                  <a:pt x="333904" y="72703"/>
                  <a:pt x="305682" y="55064"/>
                </a:cubicBezTo>
                <a:cubicBezTo>
                  <a:pt x="277460" y="37425"/>
                  <a:pt x="234774" y="1441"/>
                  <a:pt x="210432" y="30"/>
                </a:cubicBezTo>
                <a:cubicBezTo>
                  <a:pt x="186090" y="-1381"/>
                  <a:pt x="159632" y="46597"/>
                  <a:pt x="159632" y="46597"/>
                </a:cubicBezTo>
                <a:cubicBezTo>
                  <a:pt x="125060" y="77641"/>
                  <a:pt x="16757" y="169364"/>
                  <a:pt x="2999" y="186297"/>
                </a:cubicBezTo>
                <a:cubicBezTo>
                  <a:pt x="-10759" y="203230"/>
                  <a:pt x="25577" y="218047"/>
                  <a:pt x="55916" y="190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FBCB7D0F-5C59-42A3-93FC-D0E38C9ACFEF}"/>
              </a:ext>
            </a:extLst>
          </p:cNvPr>
          <p:cNvSpPr/>
          <p:nvPr/>
        </p:nvSpPr>
        <p:spPr>
          <a:xfrm>
            <a:off x="6354145" y="3416779"/>
            <a:ext cx="353611" cy="702260"/>
          </a:xfrm>
          <a:custGeom>
            <a:avLst/>
            <a:gdLst>
              <a:gd name="connsiteX0" fmla="*/ 353572 w 353611"/>
              <a:gd name="connsiteY0" fmla="*/ 1638 h 702260"/>
              <a:gd name="connsiteX1" fmla="*/ 199055 w 353611"/>
              <a:gd name="connsiteY1" fmla="*/ 302204 h 702260"/>
              <a:gd name="connsiteX2" fmla="*/ 186355 w 353611"/>
              <a:gd name="connsiteY2" fmla="*/ 391104 h 702260"/>
              <a:gd name="connsiteX3" fmla="*/ 55122 w 353611"/>
              <a:gd name="connsiteY3" fmla="*/ 590071 h 702260"/>
              <a:gd name="connsiteX4" fmla="*/ 31838 w 353611"/>
              <a:gd name="connsiteY4" fmla="*/ 539271 h 702260"/>
              <a:gd name="connsiteX5" fmla="*/ 59355 w 353611"/>
              <a:gd name="connsiteY5" fmla="*/ 577371 h 702260"/>
              <a:gd name="connsiteX6" fmla="*/ 40305 w 353611"/>
              <a:gd name="connsiteY6" fmla="*/ 632404 h 702260"/>
              <a:gd name="connsiteX7" fmla="*/ 21255 w 353611"/>
              <a:gd name="connsiteY7" fmla="*/ 698021 h 702260"/>
              <a:gd name="connsiteX8" fmla="*/ 88 w 353611"/>
              <a:gd name="connsiteY8" fmla="*/ 509638 h 702260"/>
              <a:gd name="connsiteX9" fmla="*/ 29722 w 353611"/>
              <a:gd name="connsiteY9" fmla="*/ 702254 h 702260"/>
              <a:gd name="connsiteX10" fmla="*/ 65705 w 353611"/>
              <a:gd name="connsiteY10" fmla="*/ 515988 h 702260"/>
              <a:gd name="connsiteX11" fmla="*/ 171538 w 353611"/>
              <a:gd name="connsiteY11" fmla="*/ 397454 h 702260"/>
              <a:gd name="connsiteX12" fmla="*/ 173655 w 353611"/>
              <a:gd name="connsiteY12" fmla="*/ 283154 h 702260"/>
              <a:gd name="connsiteX13" fmla="*/ 213872 w 353611"/>
              <a:gd name="connsiteY13" fmla="*/ 185788 h 702260"/>
              <a:gd name="connsiteX14" fmla="*/ 353572 w 353611"/>
              <a:gd name="connsiteY14" fmla="*/ 1638 h 70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3611" h="702260">
                <a:moveTo>
                  <a:pt x="353572" y="1638"/>
                </a:moveTo>
                <a:cubicBezTo>
                  <a:pt x="351103" y="21041"/>
                  <a:pt x="226924" y="237293"/>
                  <a:pt x="199055" y="302204"/>
                </a:cubicBezTo>
                <a:cubicBezTo>
                  <a:pt x="171185" y="367115"/>
                  <a:pt x="210344" y="343126"/>
                  <a:pt x="186355" y="391104"/>
                </a:cubicBezTo>
                <a:cubicBezTo>
                  <a:pt x="162366" y="439082"/>
                  <a:pt x="80875" y="565377"/>
                  <a:pt x="55122" y="590071"/>
                </a:cubicBezTo>
                <a:cubicBezTo>
                  <a:pt x="29369" y="614765"/>
                  <a:pt x="31132" y="541388"/>
                  <a:pt x="31838" y="539271"/>
                </a:cubicBezTo>
                <a:cubicBezTo>
                  <a:pt x="32543" y="537154"/>
                  <a:pt x="57944" y="561849"/>
                  <a:pt x="59355" y="577371"/>
                </a:cubicBezTo>
                <a:cubicBezTo>
                  <a:pt x="60766" y="592893"/>
                  <a:pt x="46655" y="612296"/>
                  <a:pt x="40305" y="632404"/>
                </a:cubicBezTo>
                <a:cubicBezTo>
                  <a:pt x="33955" y="652512"/>
                  <a:pt x="27958" y="718482"/>
                  <a:pt x="21255" y="698021"/>
                </a:cubicBezTo>
                <a:cubicBezTo>
                  <a:pt x="14552" y="677560"/>
                  <a:pt x="-1323" y="508933"/>
                  <a:pt x="88" y="509638"/>
                </a:cubicBezTo>
                <a:cubicBezTo>
                  <a:pt x="1499" y="510343"/>
                  <a:pt x="18786" y="701196"/>
                  <a:pt x="29722" y="702254"/>
                </a:cubicBezTo>
                <a:cubicBezTo>
                  <a:pt x="40658" y="703312"/>
                  <a:pt x="42069" y="566788"/>
                  <a:pt x="65705" y="515988"/>
                </a:cubicBezTo>
                <a:cubicBezTo>
                  <a:pt x="89341" y="465188"/>
                  <a:pt x="153546" y="436260"/>
                  <a:pt x="171538" y="397454"/>
                </a:cubicBezTo>
                <a:cubicBezTo>
                  <a:pt x="189530" y="358648"/>
                  <a:pt x="166599" y="318432"/>
                  <a:pt x="173655" y="283154"/>
                </a:cubicBezTo>
                <a:cubicBezTo>
                  <a:pt x="180711" y="247876"/>
                  <a:pt x="186355" y="230944"/>
                  <a:pt x="213872" y="185788"/>
                </a:cubicBezTo>
                <a:cubicBezTo>
                  <a:pt x="241389" y="140633"/>
                  <a:pt x="356041" y="-17765"/>
                  <a:pt x="353572" y="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7D01F8CE-D91E-4D58-A571-E5C03ABCD373}"/>
              </a:ext>
            </a:extLst>
          </p:cNvPr>
          <p:cNvSpPr/>
          <p:nvPr/>
        </p:nvSpPr>
        <p:spPr>
          <a:xfrm>
            <a:off x="6249717" y="3395124"/>
            <a:ext cx="252354" cy="571726"/>
          </a:xfrm>
          <a:custGeom>
            <a:avLst/>
            <a:gdLst>
              <a:gd name="connsiteX0" fmla="*/ 244216 w 252354"/>
              <a:gd name="connsiteY0" fmla="*/ 9 h 571726"/>
              <a:gd name="connsiteX1" fmla="*/ 250566 w 252354"/>
              <a:gd name="connsiteY1" fmla="*/ 211676 h 571726"/>
              <a:gd name="connsiteX2" fmla="*/ 212466 w 252354"/>
              <a:gd name="connsiteY2" fmla="*/ 317509 h 571726"/>
              <a:gd name="connsiteX3" fmla="*/ 119333 w 252354"/>
              <a:gd name="connsiteY3" fmla="*/ 347143 h 571726"/>
              <a:gd name="connsiteX4" fmla="*/ 79116 w 252354"/>
              <a:gd name="connsiteY4" fmla="*/ 359843 h 571726"/>
              <a:gd name="connsiteX5" fmla="*/ 72766 w 252354"/>
              <a:gd name="connsiteY5" fmla="*/ 421226 h 571726"/>
              <a:gd name="connsiteX6" fmla="*/ 51600 w 252354"/>
              <a:gd name="connsiteY6" fmla="*/ 461443 h 571726"/>
              <a:gd name="connsiteX7" fmla="*/ 85466 w 252354"/>
              <a:gd name="connsiteY7" fmla="*/ 484726 h 571726"/>
              <a:gd name="connsiteX8" fmla="*/ 72766 w 252354"/>
              <a:gd name="connsiteY8" fmla="*/ 522826 h 571726"/>
              <a:gd name="connsiteX9" fmla="*/ 800 w 252354"/>
              <a:gd name="connsiteY9" fmla="*/ 571509 h 571726"/>
              <a:gd name="connsiteX10" fmla="*/ 125683 w 252354"/>
              <a:gd name="connsiteY10" fmla="*/ 537643 h 571726"/>
              <a:gd name="connsiteX11" fmla="*/ 51600 w 252354"/>
              <a:gd name="connsiteY11" fmla="*/ 467793 h 571726"/>
              <a:gd name="connsiteX12" fmla="*/ 87583 w 252354"/>
              <a:gd name="connsiteY12" fmla="*/ 364076 h 571726"/>
              <a:gd name="connsiteX13" fmla="*/ 204000 w 252354"/>
              <a:gd name="connsiteY13" fmla="*/ 325976 h 571726"/>
              <a:gd name="connsiteX14" fmla="*/ 220933 w 252354"/>
              <a:gd name="connsiteY14" fmla="*/ 287876 h 571726"/>
              <a:gd name="connsiteX15" fmla="*/ 227283 w 252354"/>
              <a:gd name="connsiteY15" fmla="*/ 203209 h 571726"/>
              <a:gd name="connsiteX16" fmla="*/ 244216 w 252354"/>
              <a:gd name="connsiteY16" fmla="*/ 9 h 57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2354" h="571726">
                <a:moveTo>
                  <a:pt x="244216" y="9"/>
                </a:moveTo>
                <a:cubicBezTo>
                  <a:pt x="248096" y="1420"/>
                  <a:pt x="255858" y="158759"/>
                  <a:pt x="250566" y="211676"/>
                </a:cubicBezTo>
                <a:cubicBezTo>
                  <a:pt x="245274" y="264593"/>
                  <a:pt x="234338" y="294931"/>
                  <a:pt x="212466" y="317509"/>
                </a:cubicBezTo>
                <a:cubicBezTo>
                  <a:pt x="190594" y="340087"/>
                  <a:pt x="141558" y="340087"/>
                  <a:pt x="119333" y="347143"/>
                </a:cubicBezTo>
                <a:cubicBezTo>
                  <a:pt x="97108" y="354199"/>
                  <a:pt x="86877" y="347496"/>
                  <a:pt x="79116" y="359843"/>
                </a:cubicBezTo>
                <a:cubicBezTo>
                  <a:pt x="71355" y="372190"/>
                  <a:pt x="77352" y="404293"/>
                  <a:pt x="72766" y="421226"/>
                </a:cubicBezTo>
                <a:cubicBezTo>
                  <a:pt x="68180" y="438159"/>
                  <a:pt x="49483" y="450860"/>
                  <a:pt x="51600" y="461443"/>
                </a:cubicBezTo>
                <a:cubicBezTo>
                  <a:pt x="53717" y="472026"/>
                  <a:pt x="81938" y="474496"/>
                  <a:pt x="85466" y="484726"/>
                </a:cubicBezTo>
                <a:cubicBezTo>
                  <a:pt x="88994" y="494956"/>
                  <a:pt x="86877" y="508362"/>
                  <a:pt x="72766" y="522826"/>
                </a:cubicBezTo>
                <a:cubicBezTo>
                  <a:pt x="58655" y="537290"/>
                  <a:pt x="-8020" y="569040"/>
                  <a:pt x="800" y="571509"/>
                </a:cubicBezTo>
                <a:cubicBezTo>
                  <a:pt x="9619" y="573979"/>
                  <a:pt x="117216" y="554929"/>
                  <a:pt x="125683" y="537643"/>
                </a:cubicBezTo>
                <a:cubicBezTo>
                  <a:pt x="134150" y="520357"/>
                  <a:pt x="57950" y="496721"/>
                  <a:pt x="51600" y="467793"/>
                </a:cubicBezTo>
                <a:cubicBezTo>
                  <a:pt x="45250" y="438865"/>
                  <a:pt x="62183" y="387712"/>
                  <a:pt x="87583" y="364076"/>
                </a:cubicBezTo>
                <a:cubicBezTo>
                  <a:pt x="112983" y="340440"/>
                  <a:pt x="181775" y="338676"/>
                  <a:pt x="204000" y="325976"/>
                </a:cubicBezTo>
                <a:cubicBezTo>
                  <a:pt x="226225" y="313276"/>
                  <a:pt x="217052" y="308337"/>
                  <a:pt x="220933" y="287876"/>
                </a:cubicBezTo>
                <a:cubicBezTo>
                  <a:pt x="224814" y="267415"/>
                  <a:pt x="226930" y="248012"/>
                  <a:pt x="227283" y="203209"/>
                </a:cubicBezTo>
                <a:cubicBezTo>
                  <a:pt x="227636" y="158406"/>
                  <a:pt x="240336" y="-1402"/>
                  <a:pt x="24421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9BBD2E9C-1716-4B96-9AB6-A399A16BA1F5}"/>
              </a:ext>
            </a:extLst>
          </p:cNvPr>
          <p:cNvSpPr/>
          <p:nvPr/>
        </p:nvSpPr>
        <p:spPr>
          <a:xfrm>
            <a:off x="6241986" y="3091735"/>
            <a:ext cx="224442" cy="515150"/>
          </a:xfrm>
          <a:custGeom>
            <a:avLst/>
            <a:gdLst>
              <a:gd name="connsiteX0" fmla="*/ 224431 w 224442"/>
              <a:gd name="connsiteY0" fmla="*/ 715 h 515150"/>
              <a:gd name="connsiteX1" fmla="*/ 50864 w 224442"/>
              <a:gd name="connsiteY1" fmla="*/ 199682 h 515150"/>
              <a:gd name="connsiteX2" fmla="*/ 80497 w 224442"/>
              <a:gd name="connsiteY2" fmla="*/ 301282 h 515150"/>
              <a:gd name="connsiteX3" fmla="*/ 190564 w 224442"/>
              <a:gd name="connsiteY3" fmla="*/ 316098 h 515150"/>
              <a:gd name="connsiteX4" fmla="*/ 80497 w 224442"/>
              <a:gd name="connsiteY4" fmla="*/ 330915 h 515150"/>
              <a:gd name="connsiteX5" fmla="*/ 46631 w 224442"/>
              <a:gd name="connsiteY5" fmla="*/ 479082 h 515150"/>
              <a:gd name="connsiteX6" fmla="*/ 64 w 224442"/>
              <a:gd name="connsiteY6" fmla="*/ 354198 h 515150"/>
              <a:gd name="connsiteX7" fmla="*/ 57214 w 224442"/>
              <a:gd name="connsiteY7" fmla="*/ 515065 h 515150"/>
              <a:gd name="connsiteX8" fmla="*/ 99547 w 224442"/>
              <a:gd name="connsiteY8" fmla="*/ 375365 h 515150"/>
              <a:gd name="connsiteX9" fmla="*/ 105897 w 224442"/>
              <a:gd name="connsiteY9" fmla="*/ 294932 h 515150"/>
              <a:gd name="connsiteX10" fmla="*/ 38164 w 224442"/>
              <a:gd name="connsiteY10" fmla="*/ 248365 h 515150"/>
              <a:gd name="connsiteX11" fmla="*/ 59331 w 224442"/>
              <a:gd name="connsiteY11" fmla="*/ 136182 h 515150"/>
              <a:gd name="connsiteX12" fmla="*/ 224431 w 224442"/>
              <a:gd name="connsiteY12" fmla="*/ 715 h 51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4442" h="515150">
                <a:moveTo>
                  <a:pt x="224431" y="715"/>
                </a:moveTo>
                <a:cubicBezTo>
                  <a:pt x="223020" y="11298"/>
                  <a:pt x="74853" y="149588"/>
                  <a:pt x="50864" y="199682"/>
                </a:cubicBezTo>
                <a:cubicBezTo>
                  <a:pt x="26875" y="249776"/>
                  <a:pt x="57214" y="281879"/>
                  <a:pt x="80497" y="301282"/>
                </a:cubicBezTo>
                <a:cubicBezTo>
                  <a:pt x="103780" y="320685"/>
                  <a:pt x="190564" y="311159"/>
                  <a:pt x="190564" y="316098"/>
                </a:cubicBezTo>
                <a:cubicBezTo>
                  <a:pt x="190564" y="321037"/>
                  <a:pt x="104486" y="303751"/>
                  <a:pt x="80497" y="330915"/>
                </a:cubicBezTo>
                <a:cubicBezTo>
                  <a:pt x="56508" y="358079"/>
                  <a:pt x="60036" y="475202"/>
                  <a:pt x="46631" y="479082"/>
                </a:cubicBezTo>
                <a:cubicBezTo>
                  <a:pt x="33226" y="482962"/>
                  <a:pt x="-1700" y="348201"/>
                  <a:pt x="64" y="354198"/>
                </a:cubicBezTo>
                <a:cubicBezTo>
                  <a:pt x="1828" y="360195"/>
                  <a:pt x="40633" y="511537"/>
                  <a:pt x="57214" y="515065"/>
                </a:cubicBezTo>
                <a:cubicBezTo>
                  <a:pt x="73795" y="518593"/>
                  <a:pt x="91433" y="412054"/>
                  <a:pt x="99547" y="375365"/>
                </a:cubicBezTo>
                <a:cubicBezTo>
                  <a:pt x="107661" y="338676"/>
                  <a:pt x="116127" y="316099"/>
                  <a:pt x="105897" y="294932"/>
                </a:cubicBezTo>
                <a:cubicBezTo>
                  <a:pt x="95667" y="273765"/>
                  <a:pt x="45925" y="274823"/>
                  <a:pt x="38164" y="248365"/>
                </a:cubicBezTo>
                <a:cubicBezTo>
                  <a:pt x="30403" y="221907"/>
                  <a:pt x="24759" y="172518"/>
                  <a:pt x="59331" y="136182"/>
                </a:cubicBezTo>
                <a:cubicBezTo>
                  <a:pt x="93903" y="99846"/>
                  <a:pt x="225842" y="-9868"/>
                  <a:pt x="224431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258B4169-923F-45B6-8AF9-5DA51CDC2F50}"/>
              </a:ext>
            </a:extLst>
          </p:cNvPr>
          <p:cNvSpPr/>
          <p:nvPr/>
        </p:nvSpPr>
        <p:spPr>
          <a:xfrm>
            <a:off x="6305534" y="3449656"/>
            <a:ext cx="180481" cy="332956"/>
          </a:xfrm>
          <a:custGeom>
            <a:avLst/>
            <a:gdLst>
              <a:gd name="connsiteX0" fmla="*/ 173583 w 180481"/>
              <a:gd name="connsiteY0" fmla="*/ 2627 h 332956"/>
              <a:gd name="connsiteX1" fmla="*/ 71983 w 180481"/>
              <a:gd name="connsiteY1" fmla="*/ 144444 h 332956"/>
              <a:gd name="connsiteX2" fmla="*/ 67749 w 180481"/>
              <a:gd name="connsiteY2" fmla="*/ 229111 h 332956"/>
              <a:gd name="connsiteX3" fmla="*/ 19066 w 180481"/>
              <a:gd name="connsiteY3" fmla="*/ 265094 h 332956"/>
              <a:gd name="connsiteX4" fmla="*/ 52933 w 180481"/>
              <a:gd name="connsiteY4" fmla="*/ 332827 h 332956"/>
              <a:gd name="connsiteX5" fmla="*/ 16 w 180481"/>
              <a:gd name="connsiteY5" fmla="*/ 279911 h 332956"/>
              <a:gd name="connsiteX6" fmla="*/ 59283 w 180481"/>
              <a:gd name="connsiteY6" fmla="*/ 201594 h 332956"/>
              <a:gd name="connsiteX7" fmla="*/ 67749 w 180481"/>
              <a:gd name="connsiteY7" fmla="*/ 180427 h 332956"/>
              <a:gd name="connsiteX8" fmla="*/ 46583 w 180481"/>
              <a:gd name="connsiteY8" fmla="*/ 129627 h 332956"/>
              <a:gd name="connsiteX9" fmla="*/ 156649 w 180481"/>
              <a:gd name="connsiteY9" fmla="*/ 57661 h 332956"/>
              <a:gd name="connsiteX10" fmla="*/ 173583 w 180481"/>
              <a:gd name="connsiteY10" fmla="*/ 2627 h 33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481" h="332956">
                <a:moveTo>
                  <a:pt x="173583" y="2627"/>
                </a:moveTo>
                <a:cubicBezTo>
                  <a:pt x="159472" y="17091"/>
                  <a:pt x="89622" y="106697"/>
                  <a:pt x="71983" y="144444"/>
                </a:cubicBezTo>
                <a:cubicBezTo>
                  <a:pt x="54344" y="182191"/>
                  <a:pt x="76568" y="209003"/>
                  <a:pt x="67749" y="229111"/>
                </a:cubicBezTo>
                <a:cubicBezTo>
                  <a:pt x="58929" y="249219"/>
                  <a:pt x="21535" y="247808"/>
                  <a:pt x="19066" y="265094"/>
                </a:cubicBezTo>
                <a:cubicBezTo>
                  <a:pt x="16597" y="282380"/>
                  <a:pt x="56108" y="330358"/>
                  <a:pt x="52933" y="332827"/>
                </a:cubicBezTo>
                <a:cubicBezTo>
                  <a:pt x="49758" y="335297"/>
                  <a:pt x="-1042" y="301783"/>
                  <a:pt x="16" y="279911"/>
                </a:cubicBezTo>
                <a:cubicBezTo>
                  <a:pt x="1074" y="258039"/>
                  <a:pt x="47994" y="218175"/>
                  <a:pt x="59283" y="201594"/>
                </a:cubicBezTo>
                <a:cubicBezTo>
                  <a:pt x="70572" y="185013"/>
                  <a:pt x="69866" y="192421"/>
                  <a:pt x="67749" y="180427"/>
                </a:cubicBezTo>
                <a:cubicBezTo>
                  <a:pt x="65632" y="168433"/>
                  <a:pt x="31766" y="150088"/>
                  <a:pt x="46583" y="129627"/>
                </a:cubicBezTo>
                <a:cubicBezTo>
                  <a:pt x="61400" y="109166"/>
                  <a:pt x="134071" y="78122"/>
                  <a:pt x="156649" y="57661"/>
                </a:cubicBezTo>
                <a:cubicBezTo>
                  <a:pt x="179227" y="37200"/>
                  <a:pt x="187694" y="-11837"/>
                  <a:pt x="173583" y="2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91B05D5C-ABF8-4327-972F-B9DC85EFE4FF}"/>
              </a:ext>
            </a:extLst>
          </p:cNvPr>
          <p:cNvSpPr/>
          <p:nvPr/>
        </p:nvSpPr>
        <p:spPr>
          <a:xfrm>
            <a:off x="6315023" y="3528128"/>
            <a:ext cx="168856" cy="234492"/>
          </a:xfrm>
          <a:custGeom>
            <a:avLst/>
            <a:gdLst>
              <a:gd name="connsiteX0" fmla="*/ 132344 w 168856"/>
              <a:gd name="connsiteY0" fmla="*/ 355 h 234492"/>
              <a:gd name="connsiteX1" fmla="*/ 153510 w 168856"/>
              <a:gd name="connsiteY1" fmla="*/ 144289 h 234492"/>
              <a:gd name="connsiteX2" fmla="*/ 164094 w 168856"/>
              <a:gd name="connsiteY2" fmla="*/ 116772 h 234492"/>
              <a:gd name="connsiteX3" fmla="*/ 123877 w 168856"/>
              <a:gd name="connsiteY3" fmla="*/ 178155 h 234492"/>
              <a:gd name="connsiteX4" fmla="*/ 15927 w 168856"/>
              <a:gd name="connsiteY4" fmla="*/ 226839 h 234492"/>
              <a:gd name="connsiteX5" fmla="*/ 9577 w 168856"/>
              <a:gd name="connsiteY5" fmla="*/ 228955 h 234492"/>
              <a:gd name="connsiteX6" fmla="*/ 102710 w 168856"/>
              <a:gd name="connsiteY6" fmla="*/ 173922 h 234492"/>
              <a:gd name="connsiteX7" fmla="*/ 161977 w 168856"/>
              <a:gd name="connsiteY7" fmla="*/ 135822 h 234492"/>
              <a:gd name="connsiteX8" fmla="*/ 166210 w 168856"/>
              <a:gd name="connsiteY8" fmla="*/ 104072 h 234492"/>
              <a:gd name="connsiteX9" fmla="*/ 132344 w 168856"/>
              <a:gd name="connsiteY9" fmla="*/ 355 h 23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856" h="234492">
                <a:moveTo>
                  <a:pt x="132344" y="355"/>
                </a:moveTo>
                <a:cubicBezTo>
                  <a:pt x="130227" y="7058"/>
                  <a:pt x="148218" y="124886"/>
                  <a:pt x="153510" y="144289"/>
                </a:cubicBezTo>
                <a:cubicBezTo>
                  <a:pt x="158802" y="163692"/>
                  <a:pt x="169033" y="111128"/>
                  <a:pt x="164094" y="116772"/>
                </a:cubicBezTo>
                <a:cubicBezTo>
                  <a:pt x="159155" y="122416"/>
                  <a:pt x="148571" y="159811"/>
                  <a:pt x="123877" y="178155"/>
                </a:cubicBezTo>
                <a:cubicBezTo>
                  <a:pt x="99183" y="196499"/>
                  <a:pt x="34977" y="218372"/>
                  <a:pt x="15927" y="226839"/>
                </a:cubicBezTo>
                <a:cubicBezTo>
                  <a:pt x="-3123" y="235306"/>
                  <a:pt x="-4887" y="237775"/>
                  <a:pt x="9577" y="228955"/>
                </a:cubicBezTo>
                <a:cubicBezTo>
                  <a:pt x="24041" y="220136"/>
                  <a:pt x="77310" y="189444"/>
                  <a:pt x="102710" y="173922"/>
                </a:cubicBezTo>
                <a:cubicBezTo>
                  <a:pt x="128110" y="158400"/>
                  <a:pt x="151394" y="147464"/>
                  <a:pt x="161977" y="135822"/>
                </a:cubicBezTo>
                <a:cubicBezTo>
                  <a:pt x="172560" y="124180"/>
                  <a:pt x="168327" y="124533"/>
                  <a:pt x="166210" y="104072"/>
                </a:cubicBezTo>
                <a:cubicBezTo>
                  <a:pt x="164093" y="83611"/>
                  <a:pt x="134461" y="-6348"/>
                  <a:pt x="132344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BD86C241-C112-47B0-9ADE-9F3BF22C9252}"/>
              </a:ext>
            </a:extLst>
          </p:cNvPr>
          <p:cNvSpPr/>
          <p:nvPr/>
        </p:nvSpPr>
        <p:spPr>
          <a:xfrm>
            <a:off x="6174094" y="3500446"/>
            <a:ext cx="86401" cy="559961"/>
          </a:xfrm>
          <a:custGeom>
            <a:avLst/>
            <a:gdLst>
              <a:gd name="connsiteX0" fmla="*/ 21389 w 86401"/>
              <a:gd name="connsiteY0" fmla="*/ 521 h 559961"/>
              <a:gd name="connsiteX1" fmla="*/ 42556 w 86401"/>
              <a:gd name="connsiteY1" fmla="*/ 157154 h 559961"/>
              <a:gd name="connsiteX2" fmla="*/ 2339 w 86401"/>
              <a:gd name="connsiteY2" fmla="*/ 279921 h 559961"/>
              <a:gd name="connsiteX3" fmla="*/ 6573 w 86401"/>
              <a:gd name="connsiteY3" fmla="*/ 385754 h 559961"/>
              <a:gd name="connsiteX4" fmla="*/ 21389 w 86401"/>
              <a:gd name="connsiteY4" fmla="*/ 557204 h 559961"/>
              <a:gd name="connsiteX5" fmla="*/ 12923 w 86401"/>
              <a:gd name="connsiteY5" fmla="*/ 478887 h 559961"/>
              <a:gd name="connsiteX6" fmla="*/ 17156 w 86401"/>
              <a:gd name="connsiteY6" fmla="*/ 313787 h 559961"/>
              <a:gd name="connsiteX7" fmla="*/ 40439 w 86401"/>
              <a:gd name="connsiteY7" fmla="*/ 292621 h 559961"/>
              <a:gd name="connsiteX8" fmla="*/ 74306 w 86401"/>
              <a:gd name="connsiteY8" fmla="*/ 176204 h 559961"/>
              <a:gd name="connsiteX9" fmla="*/ 84889 w 86401"/>
              <a:gd name="connsiteY9" fmla="*/ 108471 h 559961"/>
              <a:gd name="connsiteX10" fmla="*/ 21389 w 86401"/>
              <a:gd name="connsiteY10" fmla="*/ 521 h 559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401" h="559961">
                <a:moveTo>
                  <a:pt x="21389" y="521"/>
                </a:moveTo>
                <a:cubicBezTo>
                  <a:pt x="14334" y="8635"/>
                  <a:pt x="45731" y="110587"/>
                  <a:pt x="42556" y="157154"/>
                </a:cubicBezTo>
                <a:cubicBezTo>
                  <a:pt x="39381" y="203721"/>
                  <a:pt x="8336" y="241821"/>
                  <a:pt x="2339" y="279921"/>
                </a:cubicBezTo>
                <a:cubicBezTo>
                  <a:pt x="-3658" y="318021"/>
                  <a:pt x="3398" y="339540"/>
                  <a:pt x="6573" y="385754"/>
                </a:cubicBezTo>
                <a:cubicBezTo>
                  <a:pt x="9748" y="431968"/>
                  <a:pt x="20331" y="541682"/>
                  <a:pt x="21389" y="557204"/>
                </a:cubicBezTo>
                <a:cubicBezTo>
                  <a:pt x="22447" y="572726"/>
                  <a:pt x="13628" y="519457"/>
                  <a:pt x="12923" y="478887"/>
                </a:cubicBezTo>
                <a:cubicBezTo>
                  <a:pt x="12217" y="438318"/>
                  <a:pt x="12570" y="344831"/>
                  <a:pt x="17156" y="313787"/>
                </a:cubicBezTo>
                <a:cubicBezTo>
                  <a:pt x="21742" y="282743"/>
                  <a:pt x="30914" y="315551"/>
                  <a:pt x="40439" y="292621"/>
                </a:cubicBezTo>
                <a:cubicBezTo>
                  <a:pt x="49964" y="269691"/>
                  <a:pt x="66898" y="206896"/>
                  <a:pt x="74306" y="176204"/>
                </a:cubicBezTo>
                <a:cubicBezTo>
                  <a:pt x="81714" y="145512"/>
                  <a:pt x="89828" y="135635"/>
                  <a:pt x="84889" y="108471"/>
                </a:cubicBezTo>
                <a:cubicBezTo>
                  <a:pt x="79950" y="81307"/>
                  <a:pt x="28444" y="-7593"/>
                  <a:pt x="21389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9B6FE922-25A8-40A7-9870-81FFC66A37FD}"/>
              </a:ext>
            </a:extLst>
          </p:cNvPr>
          <p:cNvSpPr/>
          <p:nvPr/>
        </p:nvSpPr>
        <p:spPr>
          <a:xfrm>
            <a:off x="6220748" y="3636778"/>
            <a:ext cx="137728" cy="397039"/>
          </a:xfrm>
          <a:custGeom>
            <a:avLst/>
            <a:gdLst>
              <a:gd name="connsiteX0" fmla="*/ 29769 w 137728"/>
              <a:gd name="connsiteY0" fmla="*/ 6005 h 397039"/>
              <a:gd name="connsiteX1" fmla="*/ 72102 w 137728"/>
              <a:gd name="connsiteY1" fmla="*/ 37755 h 397039"/>
              <a:gd name="connsiteX2" fmla="*/ 105969 w 137728"/>
              <a:gd name="connsiteY2" fmla="*/ 181689 h 397039"/>
              <a:gd name="connsiteX3" fmla="*/ 8602 w 137728"/>
              <a:gd name="connsiteY3" fmla="*/ 234605 h 397039"/>
              <a:gd name="connsiteX4" fmla="*/ 17069 w 137728"/>
              <a:gd name="connsiteY4" fmla="*/ 340439 h 397039"/>
              <a:gd name="connsiteX5" fmla="*/ 116552 w 137728"/>
              <a:gd name="connsiteY5" fmla="*/ 382772 h 397039"/>
              <a:gd name="connsiteX6" fmla="*/ 63635 w 137728"/>
              <a:gd name="connsiteY6" fmla="*/ 384889 h 397039"/>
              <a:gd name="connsiteX7" fmla="*/ 103852 w 137728"/>
              <a:gd name="connsiteY7" fmla="*/ 391239 h 397039"/>
              <a:gd name="connsiteX8" fmla="*/ 50935 w 137728"/>
              <a:gd name="connsiteY8" fmla="*/ 380655 h 397039"/>
              <a:gd name="connsiteX9" fmla="*/ 36119 w 137728"/>
              <a:gd name="connsiteY9" fmla="*/ 213439 h 397039"/>
              <a:gd name="connsiteX10" fmla="*/ 137719 w 137728"/>
              <a:gd name="connsiteY10" fmla="*/ 135122 h 397039"/>
              <a:gd name="connsiteX11" fmla="*/ 29769 w 137728"/>
              <a:gd name="connsiteY11" fmla="*/ 6005 h 3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728" h="397039">
                <a:moveTo>
                  <a:pt x="29769" y="6005"/>
                </a:moveTo>
                <a:cubicBezTo>
                  <a:pt x="18833" y="-10223"/>
                  <a:pt x="59402" y="8474"/>
                  <a:pt x="72102" y="37755"/>
                </a:cubicBezTo>
                <a:cubicBezTo>
                  <a:pt x="84802" y="67036"/>
                  <a:pt x="116552" y="148881"/>
                  <a:pt x="105969" y="181689"/>
                </a:cubicBezTo>
                <a:cubicBezTo>
                  <a:pt x="95386" y="214497"/>
                  <a:pt x="23419" y="208147"/>
                  <a:pt x="8602" y="234605"/>
                </a:cubicBezTo>
                <a:cubicBezTo>
                  <a:pt x="-6215" y="261063"/>
                  <a:pt x="-923" y="315745"/>
                  <a:pt x="17069" y="340439"/>
                </a:cubicBezTo>
                <a:cubicBezTo>
                  <a:pt x="35061" y="365134"/>
                  <a:pt x="108791" y="375364"/>
                  <a:pt x="116552" y="382772"/>
                </a:cubicBezTo>
                <a:cubicBezTo>
                  <a:pt x="124313" y="390180"/>
                  <a:pt x="65752" y="383478"/>
                  <a:pt x="63635" y="384889"/>
                </a:cubicBezTo>
                <a:cubicBezTo>
                  <a:pt x="61518" y="386300"/>
                  <a:pt x="105969" y="391945"/>
                  <a:pt x="103852" y="391239"/>
                </a:cubicBezTo>
                <a:cubicBezTo>
                  <a:pt x="101735" y="390533"/>
                  <a:pt x="62224" y="410288"/>
                  <a:pt x="50935" y="380655"/>
                </a:cubicBezTo>
                <a:cubicBezTo>
                  <a:pt x="39646" y="351022"/>
                  <a:pt x="21655" y="254361"/>
                  <a:pt x="36119" y="213439"/>
                </a:cubicBezTo>
                <a:cubicBezTo>
                  <a:pt x="50583" y="172517"/>
                  <a:pt x="138777" y="165108"/>
                  <a:pt x="137719" y="135122"/>
                </a:cubicBezTo>
                <a:cubicBezTo>
                  <a:pt x="136661" y="105136"/>
                  <a:pt x="40705" y="22233"/>
                  <a:pt x="29769" y="6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DBBFF14C-DD19-4DD7-972A-B52D2972F889}"/>
              </a:ext>
            </a:extLst>
          </p:cNvPr>
          <p:cNvSpPr/>
          <p:nvPr/>
        </p:nvSpPr>
        <p:spPr>
          <a:xfrm>
            <a:off x="6142508" y="3843709"/>
            <a:ext cx="258331" cy="352644"/>
          </a:xfrm>
          <a:custGeom>
            <a:avLst/>
            <a:gdLst>
              <a:gd name="connsiteX0" fmla="*/ 2175 w 258331"/>
              <a:gd name="connsiteY0" fmla="*/ 76358 h 352644"/>
              <a:gd name="connsiteX1" fmla="*/ 86842 w 258331"/>
              <a:gd name="connsiteY1" fmla="*/ 224524 h 352644"/>
              <a:gd name="connsiteX2" fmla="*/ 103775 w 258331"/>
              <a:gd name="connsiteY2" fmla="*/ 213941 h 352644"/>
              <a:gd name="connsiteX3" fmla="*/ 182092 w 258331"/>
              <a:gd name="connsiteY3" fmla="*/ 309191 h 352644"/>
              <a:gd name="connsiteX4" fmla="*/ 258292 w 258331"/>
              <a:gd name="connsiteY4" fmla="*/ 184308 h 352644"/>
              <a:gd name="connsiteX5" fmla="*/ 192675 w 258331"/>
              <a:gd name="connsiteY5" fmla="*/ 351524 h 352644"/>
              <a:gd name="connsiteX6" fmla="*/ 199025 w 258331"/>
              <a:gd name="connsiteY6" fmla="*/ 256274 h 352644"/>
              <a:gd name="connsiteX7" fmla="*/ 118592 w 258331"/>
              <a:gd name="connsiteY7" fmla="*/ 235108 h 352644"/>
              <a:gd name="connsiteX8" fmla="*/ 105892 w 258331"/>
              <a:gd name="connsiteY8" fmla="*/ 232991 h 352644"/>
              <a:gd name="connsiteX9" fmla="*/ 120709 w 258331"/>
              <a:gd name="connsiteY9" fmla="*/ 182191 h 352644"/>
              <a:gd name="connsiteX10" fmla="*/ 67792 w 258331"/>
              <a:gd name="connsiteY10" fmla="*/ 152558 h 352644"/>
              <a:gd name="connsiteX11" fmla="*/ 78375 w 258331"/>
              <a:gd name="connsiteY11" fmla="*/ 158 h 352644"/>
              <a:gd name="connsiteX12" fmla="*/ 27575 w 258331"/>
              <a:gd name="connsiteY12" fmla="*/ 122924 h 352644"/>
              <a:gd name="connsiteX13" fmla="*/ 2175 w 258331"/>
              <a:gd name="connsiteY13" fmla="*/ 76358 h 35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8331" h="352644">
                <a:moveTo>
                  <a:pt x="2175" y="76358"/>
                </a:moveTo>
                <a:cubicBezTo>
                  <a:pt x="12053" y="93291"/>
                  <a:pt x="69909" y="201594"/>
                  <a:pt x="86842" y="224524"/>
                </a:cubicBezTo>
                <a:cubicBezTo>
                  <a:pt x="103775" y="247455"/>
                  <a:pt x="87900" y="199830"/>
                  <a:pt x="103775" y="213941"/>
                </a:cubicBezTo>
                <a:cubicBezTo>
                  <a:pt x="119650" y="228052"/>
                  <a:pt x="156339" y="314130"/>
                  <a:pt x="182092" y="309191"/>
                </a:cubicBezTo>
                <a:cubicBezTo>
                  <a:pt x="207845" y="304252"/>
                  <a:pt x="256528" y="177253"/>
                  <a:pt x="258292" y="184308"/>
                </a:cubicBezTo>
                <a:cubicBezTo>
                  <a:pt x="260056" y="191364"/>
                  <a:pt x="202553" y="339530"/>
                  <a:pt x="192675" y="351524"/>
                </a:cubicBezTo>
                <a:cubicBezTo>
                  <a:pt x="182797" y="363518"/>
                  <a:pt x="211372" y="275677"/>
                  <a:pt x="199025" y="256274"/>
                </a:cubicBezTo>
                <a:cubicBezTo>
                  <a:pt x="186678" y="236871"/>
                  <a:pt x="134114" y="238989"/>
                  <a:pt x="118592" y="235108"/>
                </a:cubicBezTo>
                <a:cubicBezTo>
                  <a:pt x="103070" y="231228"/>
                  <a:pt x="105539" y="241810"/>
                  <a:pt x="105892" y="232991"/>
                </a:cubicBezTo>
                <a:cubicBezTo>
                  <a:pt x="106245" y="224172"/>
                  <a:pt x="127059" y="195596"/>
                  <a:pt x="120709" y="182191"/>
                </a:cubicBezTo>
                <a:cubicBezTo>
                  <a:pt x="114359" y="168786"/>
                  <a:pt x="74848" y="182897"/>
                  <a:pt x="67792" y="152558"/>
                </a:cubicBezTo>
                <a:cubicBezTo>
                  <a:pt x="60736" y="122219"/>
                  <a:pt x="85078" y="5097"/>
                  <a:pt x="78375" y="158"/>
                </a:cubicBezTo>
                <a:cubicBezTo>
                  <a:pt x="71672" y="-4781"/>
                  <a:pt x="36394" y="107402"/>
                  <a:pt x="27575" y="122924"/>
                </a:cubicBezTo>
                <a:cubicBezTo>
                  <a:pt x="18756" y="138446"/>
                  <a:pt x="-7703" y="59425"/>
                  <a:pt x="2175" y="76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8544C375-6B33-4FC9-96A2-509D963EED98}"/>
              </a:ext>
            </a:extLst>
          </p:cNvPr>
          <p:cNvSpPr/>
          <p:nvPr/>
        </p:nvSpPr>
        <p:spPr>
          <a:xfrm>
            <a:off x="3609961" y="3427860"/>
            <a:ext cx="671506" cy="464700"/>
          </a:xfrm>
          <a:custGeom>
            <a:avLst/>
            <a:gdLst>
              <a:gd name="connsiteX0" fmla="*/ 666764 w 671506"/>
              <a:gd name="connsiteY0" fmla="*/ 1140 h 464700"/>
              <a:gd name="connsiteX1" fmla="*/ 368314 w 671506"/>
              <a:gd name="connsiteY1" fmla="*/ 188465 h 464700"/>
              <a:gd name="connsiteX2" fmla="*/ 311164 w 671506"/>
              <a:gd name="connsiteY2" fmla="*/ 344040 h 464700"/>
              <a:gd name="connsiteX3" fmla="*/ 14 w 671506"/>
              <a:gd name="connsiteY3" fmla="*/ 464690 h 464700"/>
              <a:gd name="connsiteX4" fmla="*/ 298464 w 671506"/>
              <a:gd name="connsiteY4" fmla="*/ 337690 h 464700"/>
              <a:gd name="connsiteX5" fmla="*/ 425464 w 671506"/>
              <a:gd name="connsiteY5" fmla="*/ 217040 h 464700"/>
              <a:gd name="connsiteX6" fmla="*/ 365139 w 671506"/>
              <a:gd name="connsiteY6" fmla="*/ 223390 h 464700"/>
              <a:gd name="connsiteX7" fmla="*/ 536589 w 671506"/>
              <a:gd name="connsiteY7" fmla="*/ 115440 h 464700"/>
              <a:gd name="connsiteX8" fmla="*/ 666764 w 671506"/>
              <a:gd name="connsiteY8" fmla="*/ 1140 h 46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1506" h="464700">
                <a:moveTo>
                  <a:pt x="666764" y="1140"/>
                </a:moveTo>
                <a:cubicBezTo>
                  <a:pt x="638718" y="13311"/>
                  <a:pt x="427581" y="131315"/>
                  <a:pt x="368314" y="188465"/>
                </a:cubicBezTo>
                <a:cubicBezTo>
                  <a:pt x="309047" y="245615"/>
                  <a:pt x="372547" y="298002"/>
                  <a:pt x="311164" y="344040"/>
                </a:cubicBezTo>
                <a:cubicBezTo>
                  <a:pt x="249781" y="390078"/>
                  <a:pt x="2131" y="465748"/>
                  <a:pt x="14" y="464690"/>
                </a:cubicBezTo>
                <a:cubicBezTo>
                  <a:pt x="-2103" y="463632"/>
                  <a:pt x="227556" y="378965"/>
                  <a:pt x="298464" y="337690"/>
                </a:cubicBezTo>
                <a:cubicBezTo>
                  <a:pt x="369372" y="296415"/>
                  <a:pt x="414352" y="236090"/>
                  <a:pt x="425464" y="217040"/>
                </a:cubicBezTo>
                <a:cubicBezTo>
                  <a:pt x="436576" y="197990"/>
                  <a:pt x="346618" y="240323"/>
                  <a:pt x="365139" y="223390"/>
                </a:cubicBezTo>
                <a:cubicBezTo>
                  <a:pt x="383660" y="206457"/>
                  <a:pt x="481556" y="153540"/>
                  <a:pt x="536589" y="115440"/>
                </a:cubicBezTo>
                <a:cubicBezTo>
                  <a:pt x="591622" y="77340"/>
                  <a:pt x="694810" y="-11031"/>
                  <a:pt x="666764" y="11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0D61A8C9-AC95-49A6-A2BE-5E8FABD809D9}"/>
              </a:ext>
            </a:extLst>
          </p:cNvPr>
          <p:cNvSpPr/>
          <p:nvPr/>
        </p:nvSpPr>
        <p:spPr>
          <a:xfrm>
            <a:off x="3549315" y="3711333"/>
            <a:ext cx="554340" cy="495732"/>
          </a:xfrm>
          <a:custGeom>
            <a:avLst/>
            <a:gdLst>
              <a:gd name="connsiteX0" fmla="*/ 552785 w 554340"/>
              <a:gd name="connsiteY0" fmla="*/ 9767 h 495732"/>
              <a:gd name="connsiteX1" fmla="*/ 409910 w 554340"/>
              <a:gd name="connsiteY1" fmla="*/ 197092 h 495732"/>
              <a:gd name="connsiteX2" fmla="*/ 359110 w 554340"/>
              <a:gd name="connsiteY2" fmla="*/ 292342 h 495732"/>
              <a:gd name="connsiteX3" fmla="*/ 336885 w 554340"/>
              <a:gd name="connsiteY3" fmla="*/ 495542 h 495732"/>
              <a:gd name="connsiteX4" fmla="*/ 330535 w 554340"/>
              <a:gd name="connsiteY4" fmla="*/ 330442 h 495732"/>
              <a:gd name="connsiteX5" fmla="*/ 241635 w 554340"/>
              <a:gd name="connsiteY5" fmla="*/ 393942 h 495732"/>
              <a:gd name="connsiteX6" fmla="*/ 335 w 554340"/>
              <a:gd name="connsiteY6" fmla="*/ 457442 h 495732"/>
              <a:gd name="connsiteX7" fmla="*/ 298785 w 554340"/>
              <a:gd name="connsiteY7" fmla="*/ 343142 h 495732"/>
              <a:gd name="connsiteX8" fmla="*/ 346410 w 554340"/>
              <a:gd name="connsiteY8" fmla="*/ 241542 h 495732"/>
              <a:gd name="connsiteX9" fmla="*/ 403560 w 554340"/>
              <a:gd name="connsiteY9" fmla="*/ 162167 h 495732"/>
              <a:gd name="connsiteX10" fmla="*/ 479760 w 554340"/>
              <a:gd name="connsiteY10" fmla="*/ 38342 h 495732"/>
              <a:gd name="connsiteX11" fmla="*/ 552785 w 554340"/>
              <a:gd name="connsiteY11" fmla="*/ 9767 h 49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4340" h="495732">
                <a:moveTo>
                  <a:pt x="552785" y="9767"/>
                </a:moveTo>
                <a:cubicBezTo>
                  <a:pt x="541143" y="36225"/>
                  <a:pt x="442189" y="149996"/>
                  <a:pt x="409910" y="197092"/>
                </a:cubicBezTo>
                <a:cubicBezTo>
                  <a:pt x="377631" y="244188"/>
                  <a:pt x="371281" y="242600"/>
                  <a:pt x="359110" y="292342"/>
                </a:cubicBezTo>
                <a:cubicBezTo>
                  <a:pt x="346939" y="342084"/>
                  <a:pt x="341647" y="489192"/>
                  <a:pt x="336885" y="495542"/>
                </a:cubicBezTo>
                <a:cubicBezTo>
                  <a:pt x="332123" y="501892"/>
                  <a:pt x="346410" y="347375"/>
                  <a:pt x="330535" y="330442"/>
                </a:cubicBezTo>
                <a:cubicBezTo>
                  <a:pt x="314660" y="313509"/>
                  <a:pt x="296668" y="372775"/>
                  <a:pt x="241635" y="393942"/>
                </a:cubicBezTo>
                <a:cubicBezTo>
                  <a:pt x="186602" y="415109"/>
                  <a:pt x="-9190" y="465909"/>
                  <a:pt x="335" y="457442"/>
                </a:cubicBezTo>
                <a:cubicBezTo>
                  <a:pt x="9860" y="448975"/>
                  <a:pt x="241106" y="379125"/>
                  <a:pt x="298785" y="343142"/>
                </a:cubicBezTo>
                <a:cubicBezTo>
                  <a:pt x="356464" y="307159"/>
                  <a:pt x="328948" y="271704"/>
                  <a:pt x="346410" y="241542"/>
                </a:cubicBezTo>
                <a:cubicBezTo>
                  <a:pt x="363872" y="211380"/>
                  <a:pt x="381335" y="196034"/>
                  <a:pt x="403560" y="162167"/>
                </a:cubicBezTo>
                <a:cubicBezTo>
                  <a:pt x="425785" y="128300"/>
                  <a:pt x="451714" y="60038"/>
                  <a:pt x="479760" y="38342"/>
                </a:cubicBezTo>
                <a:cubicBezTo>
                  <a:pt x="507806" y="16646"/>
                  <a:pt x="564427" y="-16691"/>
                  <a:pt x="552785" y="97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50E9DEAC-053B-490E-9FF2-47A77CD3FED7}"/>
              </a:ext>
            </a:extLst>
          </p:cNvPr>
          <p:cNvSpPr/>
          <p:nvPr/>
        </p:nvSpPr>
        <p:spPr>
          <a:xfrm>
            <a:off x="3777681" y="4197299"/>
            <a:ext cx="445420" cy="82601"/>
          </a:xfrm>
          <a:custGeom>
            <a:avLst/>
            <a:gdLst>
              <a:gd name="connsiteX0" fmla="*/ 445069 w 445420"/>
              <a:gd name="connsiteY0" fmla="*/ 51 h 82601"/>
              <a:gd name="connsiteX1" fmla="*/ 360402 w 445420"/>
              <a:gd name="connsiteY1" fmla="*/ 63551 h 82601"/>
              <a:gd name="connsiteX2" fmla="*/ 286319 w 445420"/>
              <a:gd name="connsiteY2" fmla="*/ 78368 h 82601"/>
              <a:gd name="connsiteX3" fmla="*/ 186836 w 445420"/>
              <a:gd name="connsiteY3" fmla="*/ 82601 h 82601"/>
              <a:gd name="connsiteX4" fmla="*/ 569 w 445420"/>
              <a:gd name="connsiteY4" fmla="*/ 78368 h 82601"/>
              <a:gd name="connsiteX5" fmla="*/ 252452 w 445420"/>
              <a:gd name="connsiteY5" fmla="*/ 72018 h 82601"/>
              <a:gd name="connsiteX6" fmla="*/ 326536 w 445420"/>
              <a:gd name="connsiteY6" fmla="*/ 52968 h 82601"/>
              <a:gd name="connsiteX7" fmla="*/ 445069 w 445420"/>
              <a:gd name="connsiteY7" fmla="*/ 51 h 8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420" h="82601">
                <a:moveTo>
                  <a:pt x="445069" y="51"/>
                </a:moveTo>
                <a:cubicBezTo>
                  <a:pt x="450713" y="1815"/>
                  <a:pt x="386860" y="50498"/>
                  <a:pt x="360402" y="63551"/>
                </a:cubicBezTo>
                <a:cubicBezTo>
                  <a:pt x="333944" y="76604"/>
                  <a:pt x="315247" y="75193"/>
                  <a:pt x="286319" y="78368"/>
                </a:cubicBezTo>
                <a:cubicBezTo>
                  <a:pt x="257391" y="81543"/>
                  <a:pt x="234461" y="82601"/>
                  <a:pt x="186836" y="82601"/>
                </a:cubicBezTo>
                <a:cubicBezTo>
                  <a:pt x="139211" y="82601"/>
                  <a:pt x="-10367" y="80132"/>
                  <a:pt x="569" y="78368"/>
                </a:cubicBezTo>
                <a:cubicBezTo>
                  <a:pt x="11505" y="76604"/>
                  <a:pt x="198124" y="76251"/>
                  <a:pt x="252452" y="72018"/>
                </a:cubicBezTo>
                <a:cubicBezTo>
                  <a:pt x="306780" y="67785"/>
                  <a:pt x="294433" y="63199"/>
                  <a:pt x="326536" y="52968"/>
                </a:cubicBezTo>
                <a:cubicBezTo>
                  <a:pt x="358639" y="42737"/>
                  <a:pt x="439425" y="-1713"/>
                  <a:pt x="445069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6F0AE318-DA54-41CA-BDAE-B79A8172ACD9}"/>
              </a:ext>
            </a:extLst>
          </p:cNvPr>
          <p:cNvSpPr/>
          <p:nvPr/>
        </p:nvSpPr>
        <p:spPr>
          <a:xfrm>
            <a:off x="5059215" y="4184429"/>
            <a:ext cx="345204" cy="85981"/>
          </a:xfrm>
          <a:custGeom>
            <a:avLst/>
            <a:gdLst>
              <a:gd name="connsiteX0" fmla="*/ 1735 w 345204"/>
              <a:gd name="connsiteY0" fmla="*/ 221 h 85981"/>
              <a:gd name="connsiteX1" fmla="*/ 208110 w 345204"/>
              <a:gd name="connsiteY1" fmla="*/ 57371 h 85981"/>
              <a:gd name="connsiteX2" fmla="*/ 344635 w 345204"/>
              <a:gd name="connsiteY2" fmla="*/ 22446 h 85981"/>
              <a:gd name="connsiteX3" fmla="*/ 157310 w 345204"/>
              <a:gd name="connsiteY3" fmla="*/ 66896 h 85981"/>
              <a:gd name="connsiteX4" fmla="*/ 109685 w 345204"/>
              <a:gd name="connsiteY4" fmla="*/ 82771 h 85981"/>
              <a:gd name="connsiteX5" fmla="*/ 1735 w 345204"/>
              <a:gd name="connsiteY5" fmla="*/ 221 h 8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204" h="85981">
                <a:moveTo>
                  <a:pt x="1735" y="221"/>
                </a:moveTo>
                <a:cubicBezTo>
                  <a:pt x="18139" y="-4012"/>
                  <a:pt x="150960" y="53667"/>
                  <a:pt x="208110" y="57371"/>
                </a:cubicBezTo>
                <a:cubicBezTo>
                  <a:pt x="265260" y="61075"/>
                  <a:pt x="353102" y="20859"/>
                  <a:pt x="344635" y="22446"/>
                </a:cubicBezTo>
                <a:cubicBezTo>
                  <a:pt x="336168" y="24033"/>
                  <a:pt x="196468" y="56842"/>
                  <a:pt x="157310" y="66896"/>
                </a:cubicBezTo>
                <a:cubicBezTo>
                  <a:pt x="118152" y="76950"/>
                  <a:pt x="129264" y="92825"/>
                  <a:pt x="109685" y="82771"/>
                </a:cubicBezTo>
                <a:cubicBezTo>
                  <a:pt x="90106" y="72717"/>
                  <a:pt x="-14669" y="4454"/>
                  <a:pt x="1735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64EDA63E-EC35-4687-91DE-1F8B14A82201}"/>
              </a:ext>
            </a:extLst>
          </p:cNvPr>
          <p:cNvSpPr/>
          <p:nvPr/>
        </p:nvSpPr>
        <p:spPr>
          <a:xfrm>
            <a:off x="3439555" y="4268082"/>
            <a:ext cx="292353" cy="635457"/>
          </a:xfrm>
          <a:custGeom>
            <a:avLst/>
            <a:gdLst>
              <a:gd name="connsiteX0" fmla="*/ 38128 w 292353"/>
              <a:gd name="connsiteY0" fmla="*/ 1235 h 635457"/>
              <a:gd name="connsiteX1" fmla="*/ 16962 w 292353"/>
              <a:gd name="connsiteY1" fmla="*/ 162101 h 635457"/>
              <a:gd name="connsiteX2" fmla="*/ 52945 w 292353"/>
              <a:gd name="connsiteY2" fmla="*/ 204435 h 635457"/>
              <a:gd name="connsiteX3" fmla="*/ 146078 w 292353"/>
              <a:gd name="connsiteY3" fmla="*/ 441501 h 635457"/>
              <a:gd name="connsiteX4" fmla="*/ 279428 w 292353"/>
              <a:gd name="connsiteY4" fmla="*/ 625651 h 635457"/>
              <a:gd name="connsiteX5" fmla="*/ 262495 w 292353"/>
              <a:gd name="connsiteY5" fmla="*/ 579085 h 635457"/>
              <a:gd name="connsiteX6" fmla="*/ 61412 w 292353"/>
              <a:gd name="connsiteY6" fmla="*/ 316618 h 635457"/>
              <a:gd name="connsiteX7" fmla="*/ 8495 w 292353"/>
              <a:gd name="connsiteY7" fmla="*/ 179035 h 635457"/>
              <a:gd name="connsiteX8" fmla="*/ 2145 w 292353"/>
              <a:gd name="connsiteY8" fmla="*/ 92251 h 635457"/>
              <a:gd name="connsiteX9" fmla="*/ 38128 w 292353"/>
              <a:gd name="connsiteY9" fmla="*/ 1235 h 63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353" h="635457">
                <a:moveTo>
                  <a:pt x="38128" y="1235"/>
                </a:moveTo>
                <a:cubicBezTo>
                  <a:pt x="40598" y="12877"/>
                  <a:pt x="14492" y="128234"/>
                  <a:pt x="16962" y="162101"/>
                </a:cubicBezTo>
                <a:cubicBezTo>
                  <a:pt x="19431" y="195968"/>
                  <a:pt x="31426" y="157868"/>
                  <a:pt x="52945" y="204435"/>
                </a:cubicBezTo>
                <a:cubicBezTo>
                  <a:pt x="74464" y="251002"/>
                  <a:pt x="108331" y="371298"/>
                  <a:pt x="146078" y="441501"/>
                </a:cubicBezTo>
                <a:cubicBezTo>
                  <a:pt x="183825" y="511704"/>
                  <a:pt x="260025" y="602720"/>
                  <a:pt x="279428" y="625651"/>
                </a:cubicBezTo>
                <a:cubicBezTo>
                  <a:pt x="298831" y="648582"/>
                  <a:pt x="298831" y="630590"/>
                  <a:pt x="262495" y="579085"/>
                </a:cubicBezTo>
                <a:cubicBezTo>
                  <a:pt x="226159" y="527580"/>
                  <a:pt x="103745" y="383293"/>
                  <a:pt x="61412" y="316618"/>
                </a:cubicBezTo>
                <a:cubicBezTo>
                  <a:pt x="19079" y="249943"/>
                  <a:pt x="18373" y="216430"/>
                  <a:pt x="8495" y="179035"/>
                </a:cubicBezTo>
                <a:cubicBezTo>
                  <a:pt x="-1383" y="141641"/>
                  <a:pt x="-1383" y="121179"/>
                  <a:pt x="2145" y="92251"/>
                </a:cubicBezTo>
                <a:cubicBezTo>
                  <a:pt x="5673" y="63323"/>
                  <a:pt x="35658" y="-10407"/>
                  <a:pt x="38128" y="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0E01C17B-7CB4-45B5-8AC8-7ADD4141A15D}"/>
              </a:ext>
            </a:extLst>
          </p:cNvPr>
          <p:cNvSpPr/>
          <p:nvPr/>
        </p:nvSpPr>
        <p:spPr>
          <a:xfrm>
            <a:off x="3828997" y="4310106"/>
            <a:ext cx="237120" cy="312694"/>
          </a:xfrm>
          <a:custGeom>
            <a:avLst/>
            <a:gdLst>
              <a:gd name="connsiteX0" fmla="*/ 4286 w 237120"/>
              <a:gd name="connsiteY0" fmla="*/ 1544 h 312694"/>
              <a:gd name="connsiteX1" fmla="*/ 120703 w 237120"/>
              <a:gd name="connsiteY1" fmla="*/ 175111 h 312694"/>
              <a:gd name="connsiteX2" fmla="*/ 237120 w 237120"/>
              <a:gd name="connsiteY2" fmla="*/ 312694 h 312694"/>
              <a:gd name="connsiteX3" fmla="*/ 201136 w 237120"/>
              <a:gd name="connsiteY3" fmla="*/ 270361 h 312694"/>
              <a:gd name="connsiteX4" fmla="*/ 143986 w 237120"/>
              <a:gd name="connsiteY4" fmla="*/ 202627 h 312694"/>
              <a:gd name="connsiteX5" fmla="*/ 169386 w 237120"/>
              <a:gd name="connsiteY5" fmla="*/ 272477 h 312694"/>
              <a:gd name="connsiteX6" fmla="*/ 59320 w 237120"/>
              <a:gd name="connsiteY6" fmla="*/ 126427 h 312694"/>
              <a:gd name="connsiteX7" fmla="*/ 27570 w 237120"/>
              <a:gd name="connsiteY7" fmla="*/ 90444 h 312694"/>
              <a:gd name="connsiteX8" fmla="*/ 4286 w 237120"/>
              <a:gd name="connsiteY8" fmla="*/ 1544 h 31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120" h="312694">
                <a:moveTo>
                  <a:pt x="4286" y="1544"/>
                </a:moveTo>
                <a:cubicBezTo>
                  <a:pt x="19808" y="15655"/>
                  <a:pt x="81897" y="123253"/>
                  <a:pt x="120703" y="175111"/>
                </a:cubicBezTo>
                <a:cubicBezTo>
                  <a:pt x="159509" y="226969"/>
                  <a:pt x="237120" y="312694"/>
                  <a:pt x="237120" y="312694"/>
                </a:cubicBezTo>
                <a:lnTo>
                  <a:pt x="201136" y="270361"/>
                </a:lnTo>
                <a:cubicBezTo>
                  <a:pt x="185614" y="252017"/>
                  <a:pt x="149278" y="202274"/>
                  <a:pt x="143986" y="202627"/>
                </a:cubicBezTo>
                <a:cubicBezTo>
                  <a:pt x="138694" y="202980"/>
                  <a:pt x="183497" y="285177"/>
                  <a:pt x="169386" y="272477"/>
                </a:cubicBezTo>
                <a:cubicBezTo>
                  <a:pt x="155275" y="259777"/>
                  <a:pt x="82956" y="156766"/>
                  <a:pt x="59320" y="126427"/>
                </a:cubicBezTo>
                <a:cubicBezTo>
                  <a:pt x="35684" y="96088"/>
                  <a:pt x="35331" y="106672"/>
                  <a:pt x="27570" y="90444"/>
                </a:cubicBezTo>
                <a:cubicBezTo>
                  <a:pt x="19809" y="74216"/>
                  <a:pt x="-11236" y="-12567"/>
                  <a:pt x="4286" y="15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1A8DF81D-8DA5-44FE-9956-0773E1DFA94C}"/>
              </a:ext>
            </a:extLst>
          </p:cNvPr>
          <p:cNvSpPr/>
          <p:nvPr/>
        </p:nvSpPr>
        <p:spPr>
          <a:xfrm>
            <a:off x="3642233" y="4305117"/>
            <a:ext cx="566219" cy="767744"/>
          </a:xfrm>
          <a:custGeom>
            <a:avLst/>
            <a:gdLst>
              <a:gd name="connsiteX0" fmla="*/ 550 w 566219"/>
              <a:gd name="connsiteY0" fmla="*/ 183 h 767744"/>
              <a:gd name="connsiteX1" fmla="*/ 116967 w 566219"/>
              <a:gd name="connsiteY1" fmla="*/ 241483 h 767744"/>
              <a:gd name="connsiteX2" fmla="*/ 110617 w 566219"/>
              <a:gd name="connsiteY2" fmla="*/ 241483 h 767744"/>
              <a:gd name="connsiteX3" fmla="*/ 328634 w 566219"/>
              <a:gd name="connsiteY3" fmla="*/ 396000 h 767744"/>
              <a:gd name="connsiteX4" fmla="*/ 330750 w 566219"/>
              <a:gd name="connsiteY4" fmla="*/ 419283 h 767744"/>
              <a:gd name="connsiteX5" fmla="*/ 561467 w 566219"/>
              <a:gd name="connsiteY5" fmla="*/ 762183 h 767744"/>
              <a:gd name="connsiteX6" fmla="*/ 470450 w 566219"/>
              <a:gd name="connsiteY6" fmla="*/ 614016 h 767744"/>
              <a:gd name="connsiteX7" fmla="*/ 279950 w 566219"/>
              <a:gd name="connsiteY7" fmla="*/ 383300 h 767744"/>
              <a:gd name="connsiteX8" fmla="*/ 121200 w 566219"/>
              <a:gd name="connsiteY8" fmla="*/ 302866 h 767744"/>
              <a:gd name="connsiteX9" fmla="*/ 74634 w 566219"/>
              <a:gd name="connsiteY9" fmla="*/ 203383 h 767744"/>
              <a:gd name="connsiteX10" fmla="*/ 550 w 566219"/>
              <a:gd name="connsiteY10" fmla="*/ 183 h 76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6219" h="767744">
                <a:moveTo>
                  <a:pt x="550" y="183"/>
                </a:moveTo>
                <a:cubicBezTo>
                  <a:pt x="7605" y="6533"/>
                  <a:pt x="98623" y="201266"/>
                  <a:pt x="116967" y="241483"/>
                </a:cubicBezTo>
                <a:cubicBezTo>
                  <a:pt x="135311" y="281700"/>
                  <a:pt x="75339" y="215730"/>
                  <a:pt x="110617" y="241483"/>
                </a:cubicBezTo>
                <a:cubicBezTo>
                  <a:pt x="145895" y="267236"/>
                  <a:pt x="291945" y="366367"/>
                  <a:pt x="328634" y="396000"/>
                </a:cubicBezTo>
                <a:cubicBezTo>
                  <a:pt x="365323" y="425633"/>
                  <a:pt x="291945" y="358253"/>
                  <a:pt x="330750" y="419283"/>
                </a:cubicBezTo>
                <a:cubicBezTo>
                  <a:pt x="369555" y="480313"/>
                  <a:pt x="538184" y="729728"/>
                  <a:pt x="561467" y="762183"/>
                </a:cubicBezTo>
                <a:cubicBezTo>
                  <a:pt x="584750" y="794638"/>
                  <a:pt x="517370" y="677163"/>
                  <a:pt x="470450" y="614016"/>
                </a:cubicBezTo>
                <a:cubicBezTo>
                  <a:pt x="423530" y="550869"/>
                  <a:pt x="338158" y="435158"/>
                  <a:pt x="279950" y="383300"/>
                </a:cubicBezTo>
                <a:cubicBezTo>
                  <a:pt x="221742" y="331442"/>
                  <a:pt x="155419" y="332852"/>
                  <a:pt x="121200" y="302866"/>
                </a:cubicBezTo>
                <a:cubicBezTo>
                  <a:pt x="86981" y="272880"/>
                  <a:pt x="92978" y="252419"/>
                  <a:pt x="74634" y="203383"/>
                </a:cubicBezTo>
                <a:cubicBezTo>
                  <a:pt x="56290" y="154347"/>
                  <a:pt x="-6505" y="-6167"/>
                  <a:pt x="550" y="1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D6FC67F5-E2F8-4D7A-B936-AB0FCBF605A4}"/>
              </a:ext>
            </a:extLst>
          </p:cNvPr>
          <p:cNvSpPr/>
          <p:nvPr/>
        </p:nvSpPr>
        <p:spPr>
          <a:xfrm>
            <a:off x="5772223" y="3999433"/>
            <a:ext cx="185322" cy="683401"/>
          </a:xfrm>
          <a:custGeom>
            <a:avLst/>
            <a:gdLst>
              <a:gd name="connsiteX0" fmla="*/ 177727 w 185322"/>
              <a:gd name="connsiteY0" fmla="*/ 1067 h 683401"/>
              <a:gd name="connsiteX1" fmla="*/ 184077 w 185322"/>
              <a:gd name="connsiteY1" fmla="*/ 257184 h 683401"/>
              <a:gd name="connsiteX2" fmla="*/ 158677 w 185322"/>
              <a:gd name="connsiteY2" fmla="*/ 257184 h 683401"/>
              <a:gd name="connsiteX3" fmla="*/ 4160 w 185322"/>
              <a:gd name="connsiteY3" fmla="*/ 676284 h 683401"/>
              <a:gd name="connsiteX4" fmla="*/ 52844 w 185322"/>
              <a:gd name="connsiteY4" fmla="*/ 496367 h 683401"/>
              <a:gd name="connsiteX5" fmla="*/ 145977 w 185322"/>
              <a:gd name="connsiteY5" fmla="*/ 178867 h 683401"/>
              <a:gd name="connsiteX6" fmla="*/ 177727 w 185322"/>
              <a:gd name="connsiteY6" fmla="*/ 1067 h 68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322" h="683401">
                <a:moveTo>
                  <a:pt x="177727" y="1067"/>
                </a:moveTo>
                <a:cubicBezTo>
                  <a:pt x="184077" y="14120"/>
                  <a:pt x="187252" y="214498"/>
                  <a:pt x="184077" y="257184"/>
                </a:cubicBezTo>
                <a:cubicBezTo>
                  <a:pt x="180902" y="299870"/>
                  <a:pt x="188663" y="187334"/>
                  <a:pt x="158677" y="257184"/>
                </a:cubicBezTo>
                <a:cubicBezTo>
                  <a:pt x="128691" y="327034"/>
                  <a:pt x="21799" y="636420"/>
                  <a:pt x="4160" y="676284"/>
                </a:cubicBezTo>
                <a:cubicBezTo>
                  <a:pt x="-13479" y="716148"/>
                  <a:pt x="29208" y="579270"/>
                  <a:pt x="52844" y="496367"/>
                </a:cubicBezTo>
                <a:cubicBezTo>
                  <a:pt x="76480" y="413464"/>
                  <a:pt x="127280" y="260359"/>
                  <a:pt x="145977" y="178867"/>
                </a:cubicBezTo>
                <a:cubicBezTo>
                  <a:pt x="164674" y="97375"/>
                  <a:pt x="171377" y="-11986"/>
                  <a:pt x="177727" y="10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17096B7D-D88D-44F9-9661-05D653292227}"/>
              </a:ext>
            </a:extLst>
          </p:cNvPr>
          <p:cNvSpPr/>
          <p:nvPr/>
        </p:nvSpPr>
        <p:spPr>
          <a:xfrm>
            <a:off x="5446404" y="4202786"/>
            <a:ext cx="266508" cy="491369"/>
          </a:xfrm>
          <a:custGeom>
            <a:avLst/>
            <a:gdLst>
              <a:gd name="connsiteX0" fmla="*/ 266479 w 266508"/>
              <a:gd name="connsiteY0" fmla="*/ 914 h 491369"/>
              <a:gd name="connsiteX1" fmla="*/ 67513 w 266508"/>
              <a:gd name="connsiteY1" fmla="*/ 282431 h 491369"/>
              <a:gd name="connsiteX2" fmla="*/ 1896 w 266508"/>
              <a:gd name="connsiteY2" fmla="*/ 489864 h 491369"/>
              <a:gd name="connsiteX3" fmla="*/ 20946 w 266508"/>
              <a:gd name="connsiteY3" fmla="*/ 369214 h 491369"/>
              <a:gd name="connsiteX4" fmla="*/ 54813 w 266508"/>
              <a:gd name="connsiteY4" fmla="*/ 240097 h 491369"/>
              <a:gd name="connsiteX5" fmla="*/ 82329 w 266508"/>
              <a:gd name="connsiteY5" fmla="*/ 193531 h 491369"/>
              <a:gd name="connsiteX6" fmla="*/ 266479 w 266508"/>
              <a:gd name="connsiteY6" fmla="*/ 914 h 49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508" h="491369">
                <a:moveTo>
                  <a:pt x="266479" y="914"/>
                </a:moveTo>
                <a:cubicBezTo>
                  <a:pt x="264010" y="15731"/>
                  <a:pt x="111610" y="200939"/>
                  <a:pt x="67513" y="282431"/>
                </a:cubicBezTo>
                <a:cubicBezTo>
                  <a:pt x="23416" y="363923"/>
                  <a:pt x="9657" y="475400"/>
                  <a:pt x="1896" y="489864"/>
                </a:cubicBezTo>
                <a:cubicBezTo>
                  <a:pt x="-5865" y="504328"/>
                  <a:pt x="12127" y="410842"/>
                  <a:pt x="20946" y="369214"/>
                </a:cubicBezTo>
                <a:cubicBezTo>
                  <a:pt x="29765" y="327586"/>
                  <a:pt x="44583" y="269377"/>
                  <a:pt x="54813" y="240097"/>
                </a:cubicBezTo>
                <a:cubicBezTo>
                  <a:pt x="65043" y="210817"/>
                  <a:pt x="47051" y="231278"/>
                  <a:pt x="82329" y="193531"/>
                </a:cubicBezTo>
                <a:cubicBezTo>
                  <a:pt x="117607" y="155784"/>
                  <a:pt x="268948" y="-13903"/>
                  <a:pt x="266479" y="9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1B8A9BB8-FE63-4341-BAC3-A87A98168908}"/>
              </a:ext>
            </a:extLst>
          </p:cNvPr>
          <p:cNvSpPr/>
          <p:nvPr/>
        </p:nvSpPr>
        <p:spPr>
          <a:xfrm>
            <a:off x="5314868" y="4732106"/>
            <a:ext cx="331803" cy="358748"/>
          </a:xfrm>
          <a:custGeom>
            <a:avLst/>
            <a:gdLst>
              <a:gd name="connsiteX0" fmla="*/ 328165 w 331803"/>
              <a:gd name="connsiteY0" fmla="*/ 7111 h 358748"/>
              <a:gd name="connsiteX1" fmla="*/ 112265 w 331803"/>
              <a:gd name="connsiteY1" fmla="*/ 176444 h 358748"/>
              <a:gd name="connsiteX2" fmla="*/ 82 w 331803"/>
              <a:gd name="connsiteY2" fmla="*/ 358477 h 358748"/>
              <a:gd name="connsiteX3" fmla="*/ 95332 w 331803"/>
              <a:gd name="connsiteY3" fmla="*/ 212427 h 358748"/>
              <a:gd name="connsiteX4" fmla="*/ 165182 w 331803"/>
              <a:gd name="connsiteY4" fmla="*/ 15577 h 358748"/>
              <a:gd name="connsiteX5" fmla="*/ 160949 w 331803"/>
              <a:gd name="connsiteY5" fmla="*/ 104477 h 358748"/>
              <a:gd name="connsiteX6" fmla="*/ 243499 w 331803"/>
              <a:gd name="connsiteY6" fmla="*/ 38861 h 358748"/>
              <a:gd name="connsiteX7" fmla="*/ 328165 w 331803"/>
              <a:gd name="connsiteY7" fmla="*/ 7111 h 358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803" h="358748">
                <a:moveTo>
                  <a:pt x="328165" y="7111"/>
                </a:moveTo>
                <a:cubicBezTo>
                  <a:pt x="306293" y="30041"/>
                  <a:pt x="166945" y="117883"/>
                  <a:pt x="112265" y="176444"/>
                </a:cubicBezTo>
                <a:cubicBezTo>
                  <a:pt x="57585" y="235005"/>
                  <a:pt x="2904" y="352480"/>
                  <a:pt x="82" y="358477"/>
                </a:cubicBezTo>
                <a:cubicBezTo>
                  <a:pt x="-2740" y="364474"/>
                  <a:pt x="67815" y="269577"/>
                  <a:pt x="95332" y="212427"/>
                </a:cubicBezTo>
                <a:cubicBezTo>
                  <a:pt x="122849" y="155277"/>
                  <a:pt x="154246" y="33569"/>
                  <a:pt x="165182" y="15577"/>
                </a:cubicBezTo>
                <a:cubicBezTo>
                  <a:pt x="176118" y="-2415"/>
                  <a:pt x="147896" y="100596"/>
                  <a:pt x="160949" y="104477"/>
                </a:cubicBezTo>
                <a:cubicBezTo>
                  <a:pt x="174002" y="108358"/>
                  <a:pt x="219863" y="55089"/>
                  <a:pt x="243499" y="38861"/>
                </a:cubicBezTo>
                <a:cubicBezTo>
                  <a:pt x="267135" y="22633"/>
                  <a:pt x="350037" y="-15819"/>
                  <a:pt x="328165" y="7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1DDCBF71-C80E-407D-9519-BF9D6F5BA832}"/>
              </a:ext>
            </a:extLst>
          </p:cNvPr>
          <p:cNvSpPr/>
          <p:nvPr/>
        </p:nvSpPr>
        <p:spPr>
          <a:xfrm>
            <a:off x="5348751" y="4480859"/>
            <a:ext cx="427344" cy="742674"/>
          </a:xfrm>
          <a:custGeom>
            <a:avLst/>
            <a:gdLst>
              <a:gd name="connsiteX0" fmla="*/ 417049 w 427344"/>
              <a:gd name="connsiteY0" fmla="*/ 19174 h 742674"/>
              <a:gd name="connsiteX1" fmla="*/ 412816 w 427344"/>
              <a:gd name="connsiteY1" fmla="*/ 74208 h 742674"/>
              <a:gd name="connsiteX2" fmla="*/ 336616 w 427344"/>
              <a:gd name="connsiteY2" fmla="*/ 336674 h 742674"/>
              <a:gd name="connsiteX3" fmla="*/ 330266 w 427344"/>
              <a:gd name="connsiteY3" fmla="*/ 355724 h 742674"/>
              <a:gd name="connsiteX4" fmla="*/ 224432 w 427344"/>
              <a:gd name="connsiteY4" fmla="*/ 552574 h 742674"/>
              <a:gd name="connsiteX5" fmla="*/ 213849 w 427344"/>
              <a:gd name="connsiteY5" fmla="*/ 554691 h 742674"/>
              <a:gd name="connsiteX6" fmla="*/ 2182 w 427344"/>
              <a:gd name="connsiteY6" fmla="*/ 740958 h 742674"/>
              <a:gd name="connsiteX7" fmla="*/ 114366 w 427344"/>
              <a:gd name="connsiteY7" fmla="*/ 633008 h 742674"/>
              <a:gd name="connsiteX8" fmla="*/ 283699 w 427344"/>
              <a:gd name="connsiteY8" fmla="*/ 398058 h 742674"/>
              <a:gd name="connsiteX9" fmla="*/ 302749 w 427344"/>
              <a:gd name="connsiteY9" fmla="*/ 359958 h 742674"/>
              <a:gd name="connsiteX10" fmla="*/ 417049 w 427344"/>
              <a:gd name="connsiteY10" fmla="*/ 19174 h 74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7344" h="742674">
                <a:moveTo>
                  <a:pt x="417049" y="19174"/>
                </a:moveTo>
                <a:cubicBezTo>
                  <a:pt x="435394" y="-28451"/>
                  <a:pt x="426221" y="21291"/>
                  <a:pt x="412816" y="74208"/>
                </a:cubicBezTo>
                <a:cubicBezTo>
                  <a:pt x="399411" y="127125"/>
                  <a:pt x="350374" y="289755"/>
                  <a:pt x="336616" y="336674"/>
                </a:cubicBezTo>
                <a:cubicBezTo>
                  <a:pt x="322858" y="383593"/>
                  <a:pt x="348963" y="319741"/>
                  <a:pt x="330266" y="355724"/>
                </a:cubicBezTo>
                <a:cubicBezTo>
                  <a:pt x="311569" y="391707"/>
                  <a:pt x="243835" y="519413"/>
                  <a:pt x="224432" y="552574"/>
                </a:cubicBezTo>
                <a:cubicBezTo>
                  <a:pt x="205029" y="585735"/>
                  <a:pt x="250891" y="523294"/>
                  <a:pt x="213849" y="554691"/>
                </a:cubicBezTo>
                <a:cubicBezTo>
                  <a:pt x="176807" y="586088"/>
                  <a:pt x="18762" y="727905"/>
                  <a:pt x="2182" y="740958"/>
                </a:cubicBezTo>
                <a:cubicBezTo>
                  <a:pt x="-14398" y="754011"/>
                  <a:pt x="67447" y="690158"/>
                  <a:pt x="114366" y="633008"/>
                </a:cubicBezTo>
                <a:cubicBezTo>
                  <a:pt x="161285" y="575858"/>
                  <a:pt x="252302" y="443566"/>
                  <a:pt x="283699" y="398058"/>
                </a:cubicBezTo>
                <a:cubicBezTo>
                  <a:pt x="315096" y="352550"/>
                  <a:pt x="283346" y="419225"/>
                  <a:pt x="302749" y="359958"/>
                </a:cubicBezTo>
                <a:cubicBezTo>
                  <a:pt x="322152" y="300691"/>
                  <a:pt x="398704" y="66799"/>
                  <a:pt x="417049" y="191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568BA8AF-AD2A-4F30-A8B4-87564FEE39A8}"/>
              </a:ext>
            </a:extLst>
          </p:cNvPr>
          <p:cNvSpPr/>
          <p:nvPr/>
        </p:nvSpPr>
        <p:spPr>
          <a:xfrm>
            <a:off x="5942704" y="3564288"/>
            <a:ext cx="226056" cy="1243494"/>
          </a:xfrm>
          <a:custGeom>
            <a:avLst/>
            <a:gdLst>
              <a:gd name="connsiteX0" fmla="*/ 216796 w 226056"/>
              <a:gd name="connsiteY0" fmla="*/ 46745 h 1243494"/>
              <a:gd name="connsiteX1" fmla="*/ 225263 w 226056"/>
              <a:gd name="connsiteY1" fmla="*/ 97545 h 1243494"/>
              <a:gd name="connsiteX2" fmla="*/ 208329 w 226056"/>
              <a:gd name="connsiteY2" fmla="*/ 601312 h 1243494"/>
              <a:gd name="connsiteX3" fmla="*/ 204096 w 226056"/>
              <a:gd name="connsiteY3" fmla="*/ 626712 h 1243494"/>
              <a:gd name="connsiteX4" fmla="*/ 115196 w 226056"/>
              <a:gd name="connsiteY4" fmla="*/ 999245 h 1243494"/>
              <a:gd name="connsiteX5" fmla="*/ 123663 w 226056"/>
              <a:gd name="connsiteY5" fmla="*/ 961145 h 1243494"/>
              <a:gd name="connsiteX6" fmla="*/ 896 w 226056"/>
              <a:gd name="connsiteY6" fmla="*/ 1240545 h 1243494"/>
              <a:gd name="connsiteX7" fmla="*/ 72863 w 226056"/>
              <a:gd name="connsiteY7" fmla="*/ 1083912 h 1243494"/>
              <a:gd name="connsiteX8" fmla="*/ 161763 w 226056"/>
              <a:gd name="connsiteY8" fmla="*/ 715612 h 1243494"/>
              <a:gd name="connsiteX9" fmla="*/ 161763 w 226056"/>
              <a:gd name="connsiteY9" fmla="*/ 622479 h 1243494"/>
              <a:gd name="connsiteX10" fmla="*/ 216796 w 226056"/>
              <a:gd name="connsiteY10" fmla="*/ 46745 h 124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6056" h="1243494">
                <a:moveTo>
                  <a:pt x="216796" y="46745"/>
                </a:moveTo>
                <a:cubicBezTo>
                  <a:pt x="227379" y="-40744"/>
                  <a:pt x="226674" y="5117"/>
                  <a:pt x="225263" y="97545"/>
                </a:cubicBezTo>
                <a:cubicBezTo>
                  <a:pt x="223852" y="189973"/>
                  <a:pt x="211857" y="513118"/>
                  <a:pt x="208329" y="601312"/>
                </a:cubicBezTo>
                <a:cubicBezTo>
                  <a:pt x="204801" y="689506"/>
                  <a:pt x="219618" y="560390"/>
                  <a:pt x="204096" y="626712"/>
                </a:cubicBezTo>
                <a:cubicBezTo>
                  <a:pt x="188574" y="693034"/>
                  <a:pt x="128601" y="943506"/>
                  <a:pt x="115196" y="999245"/>
                </a:cubicBezTo>
                <a:cubicBezTo>
                  <a:pt x="101791" y="1054984"/>
                  <a:pt x="142713" y="920928"/>
                  <a:pt x="123663" y="961145"/>
                </a:cubicBezTo>
                <a:cubicBezTo>
                  <a:pt x="104613" y="1001362"/>
                  <a:pt x="9363" y="1220084"/>
                  <a:pt x="896" y="1240545"/>
                </a:cubicBezTo>
                <a:cubicBezTo>
                  <a:pt x="-7571" y="1261006"/>
                  <a:pt x="46052" y="1171401"/>
                  <a:pt x="72863" y="1083912"/>
                </a:cubicBezTo>
                <a:cubicBezTo>
                  <a:pt x="99674" y="996423"/>
                  <a:pt x="146946" y="792518"/>
                  <a:pt x="161763" y="715612"/>
                </a:cubicBezTo>
                <a:cubicBezTo>
                  <a:pt x="176580" y="638707"/>
                  <a:pt x="150474" y="729723"/>
                  <a:pt x="161763" y="622479"/>
                </a:cubicBezTo>
                <a:cubicBezTo>
                  <a:pt x="173052" y="515235"/>
                  <a:pt x="206213" y="134234"/>
                  <a:pt x="216796" y="46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FAB581E0-E28F-4E06-A1EF-D546FB202F34}"/>
              </a:ext>
            </a:extLst>
          </p:cNvPr>
          <p:cNvSpPr/>
          <p:nvPr/>
        </p:nvSpPr>
        <p:spPr>
          <a:xfrm>
            <a:off x="4921199" y="1503475"/>
            <a:ext cx="213535" cy="478166"/>
          </a:xfrm>
          <a:custGeom>
            <a:avLst/>
            <a:gdLst>
              <a:gd name="connsiteX0" fmla="*/ 51 w 213535"/>
              <a:gd name="connsiteY0" fmla="*/ 1475 h 478166"/>
              <a:gd name="connsiteX1" fmla="*/ 193726 w 213535"/>
              <a:gd name="connsiteY1" fmla="*/ 322150 h 478166"/>
              <a:gd name="connsiteX2" fmla="*/ 158801 w 213535"/>
              <a:gd name="connsiteY2" fmla="*/ 477725 h 478166"/>
              <a:gd name="connsiteX3" fmla="*/ 196901 w 213535"/>
              <a:gd name="connsiteY3" fmla="*/ 366600 h 478166"/>
              <a:gd name="connsiteX4" fmla="*/ 212776 w 213535"/>
              <a:gd name="connsiteY4" fmla="*/ 293575 h 478166"/>
              <a:gd name="connsiteX5" fmla="*/ 174676 w 213535"/>
              <a:gd name="connsiteY5" fmla="*/ 204675 h 478166"/>
              <a:gd name="connsiteX6" fmla="*/ 51 w 213535"/>
              <a:gd name="connsiteY6" fmla="*/ 1475 h 478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535" h="478166">
                <a:moveTo>
                  <a:pt x="51" y="1475"/>
                </a:moveTo>
                <a:cubicBezTo>
                  <a:pt x="3226" y="21054"/>
                  <a:pt x="167268" y="242775"/>
                  <a:pt x="193726" y="322150"/>
                </a:cubicBezTo>
                <a:cubicBezTo>
                  <a:pt x="220184" y="401525"/>
                  <a:pt x="158272" y="470317"/>
                  <a:pt x="158801" y="477725"/>
                </a:cubicBezTo>
                <a:cubicBezTo>
                  <a:pt x="159330" y="485133"/>
                  <a:pt x="187905" y="397292"/>
                  <a:pt x="196901" y="366600"/>
                </a:cubicBezTo>
                <a:cubicBezTo>
                  <a:pt x="205897" y="335908"/>
                  <a:pt x="216480" y="320562"/>
                  <a:pt x="212776" y="293575"/>
                </a:cubicBezTo>
                <a:cubicBezTo>
                  <a:pt x="209072" y="266588"/>
                  <a:pt x="206955" y="246479"/>
                  <a:pt x="174676" y="204675"/>
                </a:cubicBezTo>
                <a:cubicBezTo>
                  <a:pt x="142397" y="162871"/>
                  <a:pt x="-3124" y="-18104"/>
                  <a:pt x="51" y="1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922D7822-5D4C-4851-963F-2561FCA765BF}"/>
              </a:ext>
            </a:extLst>
          </p:cNvPr>
          <p:cNvSpPr/>
          <p:nvPr/>
        </p:nvSpPr>
        <p:spPr>
          <a:xfrm>
            <a:off x="3928673" y="2155090"/>
            <a:ext cx="486014" cy="222749"/>
          </a:xfrm>
          <a:custGeom>
            <a:avLst/>
            <a:gdLst>
              <a:gd name="connsiteX0" fmla="*/ 11502 w 486014"/>
              <a:gd name="connsiteY0" fmla="*/ 735 h 222749"/>
              <a:gd name="connsiteX1" fmla="*/ 59127 w 486014"/>
              <a:gd name="connsiteY1" fmla="*/ 32485 h 222749"/>
              <a:gd name="connsiteX2" fmla="*/ 430602 w 486014"/>
              <a:gd name="connsiteY2" fmla="*/ 188060 h 222749"/>
              <a:gd name="connsiteX3" fmla="*/ 182952 w 486014"/>
              <a:gd name="connsiteY3" fmla="*/ 178535 h 222749"/>
              <a:gd name="connsiteX4" fmla="*/ 49602 w 486014"/>
              <a:gd name="connsiteY4" fmla="*/ 130910 h 222749"/>
              <a:gd name="connsiteX5" fmla="*/ 335352 w 486014"/>
              <a:gd name="connsiteY5" fmla="*/ 194410 h 222749"/>
              <a:gd name="connsiteX6" fmla="*/ 481402 w 486014"/>
              <a:gd name="connsiteY6" fmla="*/ 213460 h 222749"/>
              <a:gd name="connsiteX7" fmla="*/ 170252 w 486014"/>
              <a:gd name="connsiteY7" fmla="*/ 48360 h 222749"/>
              <a:gd name="connsiteX8" fmla="*/ 11502 w 486014"/>
              <a:gd name="connsiteY8" fmla="*/ 735 h 22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014" h="222749">
                <a:moveTo>
                  <a:pt x="11502" y="735"/>
                </a:moveTo>
                <a:cubicBezTo>
                  <a:pt x="-7019" y="-1911"/>
                  <a:pt x="-10723" y="1264"/>
                  <a:pt x="59127" y="32485"/>
                </a:cubicBezTo>
                <a:cubicBezTo>
                  <a:pt x="128977" y="63706"/>
                  <a:pt x="409965" y="163718"/>
                  <a:pt x="430602" y="188060"/>
                </a:cubicBezTo>
                <a:cubicBezTo>
                  <a:pt x="451239" y="212402"/>
                  <a:pt x="246452" y="188060"/>
                  <a:pt x="182952" y="178535"/>
                </a:cubicBezTo>
                <a:cubicBezTo>
                  <a:pt x="119452" y="169010"/>
                  <a:pt x="24202" y="128264"/>
                  <a:pt x="49602" y="130910"/>
                </a:cubicBezTo>
                <a:cubicBezTo>
                  <a:pt x="75002" y="133556"/>
                  <a:pt x="263385" y="180652"/>
                  <a:pt x="335352" y="194410"/>
                </a:cubicBezTo>
                <a:cubicBezTo>
                  <a:pt x="407319" y="208168"/>
                  <a:pt x="508919" y="237802"/>
                  <a:pt x="481402" y="213460"/>
                </a:cubicBezTo>
                <a:cubicBezTo>
                  <a:pt x="453885" y="189118"/>
                  <a:pt x="250156" y="83285"/>
                  <a:pt x="170252" y="48360"/>
                </a:cubicBezTo>
                <a:cubicBezTo>
                  <a:pt x="90348" y="13435"/>
                  <a:pt x="30023" y="3381"/>
                  <a:pt x="11502" y="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9DC8EEFD-3464-47F6-B879-E5263EED15AF}"/>
              </a:ext>
            </a:extLst>
          </p:cNvPr>
          <p:cNvSpPr/>
          <p:nvPr/>
        </p:nvSpPr>
        <p:spPr>
          <a:xfrm>
            <a:off x="4606652" y="2114538"/>
            <a:ext cx="490483" cy="185274"/>
          </a:xfrm>
          <a:custGeom>
            <a:avLst/>
            <a:gdLst>
              <a:gd name="connsiteX0" fmla="*/ 6623 w 490483"/>
              <a:gd name="connsiteY0" fmla="*/ 12 h 185274"/>
              <a:gd name="connsiteX1" fmla="*/ 3448 w 490483"/>
              <a:gd name="connsiteY1" fmla="*/ 171462 h 185274"/>
              <a:gd name="connsiteX2" fmla="*/ 57423 w 490483"/>
              <a:gd name="connsiteY2" fmla="*/ 174637 h 185274"/>
              <a:gd name="connsiteX3" fmla="*/ 203473 w 490483"/>
              <a:gd name="connsiteY3" fmla="*/ 171462 h 185274"/>
              <a:gd name="connsiteX4" fmla="*/ 406673 w 490483"/>
              <a:gd name="connsiteY4" fmla="*/ 177812 h 185274"/>
              <a:gd name="connsiteX5" fmla="*/ 473348 w 490483"/>
              <a:gd name="connsiteY5" fmla="*/ 117487 h 185274"/>
              <a:gd name="connsiteX6" fmla="*/ 105048 w 490483"/>
              <a:gd name="connsiteY6" fmla="*/ 149237 h 185274"/>
              <a:gd name="connsiteX7" fmla="*/ 16148 w 490483"/>
              <a:gd name="connsiteY7" fmla="*/ 161937 h 185274"/>
              <a:gd name="connsiteX8" fmla="*/ 6623 w 490483"/>
              <a:gd name="connsiteY8" fmla="*/ 12 h 18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0483" h="185274">
                <a:moveTo>
                  <a:pt x="6623" y="12"/>
                </a:moveTo>
                <a:cubicBezTo>
                  <a:pt x="4506" y="1600"/>
                  <a:pt x="-5019" y="142358"/>
                  <a:pt x="3448" y="171462"/>
                </a:cubicBezTo>
                <a:cubicBezTo>
                  <a:pt x="11915" y="200566"/>
                  <a:pt x="24086" y="174637"/>
                  <a:pt x="57423" y="174637"/>
                </a:cubicBezTo>
                <a:cubicBezTo>
                  <a:pt x="90760" y="174637"/>
                  <a:pt x="145265" y="170933"/>
                  <a:pt x="203473" y="171462"/>
                </a:cubicBezTo>
                <a:cubicBezTo>
                  <a:pt x="261681" y="171991"/>
                  <a:pt x="361694" y="186808"/>
                  <a:pt x="406673" y="177812"/>
                </a:cubicBezTo>
                <a:cubicBezTo>
                  <a:pt x="451652" y="168816"/>
                  <a:pt x="523619" y="122249"/>
                  <a:pt x="473348" y="117487"/>
                </a:cubicBezTo>
                <a:lnTo>
                  <a:pt x="105048" y="149237"/>
                </a:lnTo>
                <a:cubicBezTo>
                  <a:pt x="28848" y="156645"/>
                  <a:pt x="26731" y="180987"/>
                  <a:pt x="16148" y="161937"/>
                </a:cubicBezTo>
                <a:cubicBezTo>
                  <a:pt x="5565" y="142887"/>
                  <a:pt x="8740" y="-1576"/>
                  <a:pt x="6623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3D9A3FFF-A14B-4DDE-A530-874D3FE3B532}"/>
              </a:ext>
            </a:extLst>
          </p:cNvPr>
          <p:cNvSpPr/>
          <p:nvPr/>
        </p:nvSpPr>
        <p:spPr>
          <a:xfrm>
            <a:off x="4012822" y="1904900"/>
            <a:ext cx="652107" cy="123932"/>
          </a:xfrm>
          <a:custGeom>
            <a:avLst/>
            <a:gdLst>
              <a:gd name="connsiteX0" fmla="*/ 3553 w 652107"/>
              <a:gd name="connsiteY0" fmla="*/ 100 h 123932"/>
              <a:gd name="connsiteX1" fmla="*/ 70228 w 652107"/>
              <a:gd name="connsiteY1" fmla="*/ 15975 h 123932"/>
              <a:gd name="connsiteX2" fmla="*/ 575053 w 652107"/>
              <a:gd name="connsiteY2" fmla="*/ 92175 h 123932"/>
              <a:gd name="connsiteX3" fmla="*/ 632203 w 652107"/>
              <a:gd name="connsiteY3" fmla="*/ 82650 h 123932"/>
              <a:gd name="connsiteX4" fmla="*/ 394078 w 652107"/>
              <a:gd name="connsiteY4" fmla="*/ 82650 h 123932"/>
              <a:gd name="connsiteX5" fmla="*/ 25778 w 652107"/>
              <a:gd name="connsiteY5" fmla="*/ 123925 h 123932"/>
              <a:gd name="connsiteX6" fmla="*/ 321053 w 652107"/>
              <a:gd name="connsiteY6" fmla="*/ 85825 h 123932"/>
              <a:gd name="connsiteX7" fmla="*/ 225803 w 652107"/>
              <a:gd name="connsiteY7" fmla="*/ 60425 h 123932"/>
              <a:gd name="connsiteX8" fmla="*/ 63878 w 652107"/>
              <a:gd name="connsiteY8" fmla="*/ 19150 h 123932"/>
              <a:gd name="connsiteX9" fmla="*/ 3553 w 652107"/>
              <a:gd name="connsiteY9" fmla="*/ 100 h 12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107" h="123932">
                <a:moveTo>
                  <a:pt x="3553" y="100"/>
                </a:moveTo>
                <a:cubicBezTo>
                  <a:pt x="4611" y="-429"/>
                  <a:pt x="-25022" y="629"/>
                  <a:pt x="70228" y="15975"/>
                </a:cubicBezTo>
                <a:cubicBezTo>
                  <a:pt x="165478" y="31321"/>
                  <a:pt x="481391" y="81063"/>
                  <a:pt x="575053" y="92175"/>
                </a:cubicBezTo>
                <a:cubicBezTo>
                  <a:pt x="668715" y="103287"/>
                  <a:pt x="662365" y="84237"/>
                  <a:pt x="632203" y="82650"/>
                </a:cubicBezTo>
                <a:cubicBezTo>
                  <a:pt x="602041" y="81063"/>
                  <a:pt x="495149" y="75771"/>
                  <a:pt x="394078" y="82650"/>
                </a:cubicBezTo>
                <a:cubicBezTo>
                  <a:pt x="293007" y="89529"/>
                  <a:pt x="25778" y="123925"/>
                  <a:pt x="25778" y="123925"/>
                </a:cubicBezTo>
                <a:cubicBezTo>
                  <a:pt x="13607" y="124454"/>
                  <a:pt x="287716" y="96408"/>
                  <a:pt x="321053" y="85825"/>
                </a:cubicBezTo>
                <a:cubicBezTo>
                  <a:pt x="354391" y="75242"/>
                  <a:pt x="225803" y="60425"/>
                  <a:pt x="225803" y="60425"/>
                </a:cubicBezTo>
                <a:lnTo>
                  <a:pt x="63878" y="19150"/>
                </a:lnTo>
                <a:cubicBezTo>
                  <a:pt x="32657" y="11742"/>
                  <a:pt x="2495" y="629"/>
                  <a:pt x="3553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D7D1D824-540C-4FFF-821A-21F2E92EC828}"/>
              </a:ext>
            </a:extLst>
          </p:cNvPr>
          <p:cNvSpPr/>
          <p:nvPr/>
        </p:nvSpPr>
        <p:spPr>
          <a:xfrm>
            <a:off x="3537432" y="1796430"/>
            <a:ext cx="184493" cy="358307"/>
          </a:xfrm>
          <a:custGeom>
            <a:avLst/>
            <a:gdLst>
              <a:gd name="connsiteX0" fmla="*/ 167793 w 184493"/>
              <a:gd name="connsiteY0" fmla="*/ 3795 h 358307"/>
              <a:gd name="connsiteX1" fmla="*/ 28093 w 184493"/>
              <a:gd name="connsiteY1" fmla="*/ 210170 h 358307"/>
              <a:gd name="connsiteX2" fmla="*/ 50318 w 184493"/>
              <a:gd name="connsiteY2" fmla="*/ 356220 h 358307"/>
              <a:gd name="connsiteX3" fmla="*/ 34443 w 184493"/>
              <a:gd name="connsiteY3" fmla="*/ 289545 h 358307"/>
              <a:gd name="connsiteX4" fmla="*/ 5868 w 184493"/>
              <a:gd name="connsiteY4" fmla="*/ 194295 h 358307"/>
              <a:gd name="connsiteX5" fmla="*/ 161443 w 184493"/>
              <a:gd name="connsiteY5" fmla="*/ 83170 h 358307"/>
              <a:gd name="connsiteX6" fmla="*/ 167793 w 184493"/>
              <a:gd name="connsiteY6" fmla="*/ 3795 h 35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493" h="358307">
                <a:moveTo>
                  <a:pt x="167793" y="3795"/>
                </a:moveTo>
                <a:cubicBezTo>
                  <a:pt x="145568" y="24962"/>
                  <a:pt x="47672" y="151433"/>
                  <a:pt x="28093" y="210170"/>
                </a:cubicBezTo>
                <a:cubicBezTo>
                  <a:pt x="8514" y="268907"/>
                  <a:pt x="49260" y="342991"/>
                  <a:pt x="50318" y="356220"/>
                </a:cubicBezTo>
                <a:cubicBezTo>
                  <a:pt x="51376" y="369449"/>
                  <a:pt x="41851" y="316532"/>
                  <a:pt x="34443" y="289545"/>
                </a:cubicBezTo>
                <a:cubicBezTo>
                  <a:pt x="27035" y="262558"/>
                  <a:pt x="-15299" y="228691"/>
                  <a:pt x="5868" y="194295"/>
                </a:cubicBezTo>
                <a:cubicBezTo>
                  <a:pt x="27035" y="159899"/>
                  <a:pt x="130751" y="110687"/>
                  <a:pt x="161443" y="83170"/>
                </a:cubicBezTo>
                <a:cubicBezTo>
                  <a:pt x="192135" y="55653"/>
                  <a:pt x="190018" y="-17372"/>
                  <a:pt x="167793" y="3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4C9F0C07-8D21-4EF1-BAA6-6A50C89EB4E2}"/>
              </a:ext>
            </a:extLst>
          </p:cNvPr>
          <p:cNvSpPr/>
          <p:nvPr/>
        </p:nvSpPr>
        <p:spPr>
          <a:xfrm>
            <a:off x="5405884" y="4664987"/>
            <a:ext cx="564164" cy="632400"/>
          </a:xfrm>
          <a:custGeom>
            <a:avLst/>
            <a:gdLst>
              <a:gd name="connsiteX0" fmla="*/ 563116 w 564164"/>
              <a:gd name="connsiteY0" fmla="*/ 146 h 632400"/>
              <a:gd name="connsiteX1" fmla="*/ 476333 w 564164"/>
              <a:gd name="connsiteY1" fmla="*/ 230863 h 632400"/>
              <a:gd name="connsiteX2" fmla="*/ 474216 w 564164"/>
              <a:gd name="connsiteY2" fmla="*/ 207580 h 632400"/>
              <a:gd name="connsiteX3" fmla="*/ 338749 w 564164"/>
              <a:gd name="connsiteY3" fmla="*/ 389613 h 632400"/>
              <a:gd name="connsiteX4" fmla="*/ 319699 w 564164"/>
              <a:gd name="connsiteY4" fmla="*/ 372680 h 632400"/>
              <a:gd name="connsiteX5" fmla="*/ 2199 w 564164"/>
              <a:gd name="connsiteY5" fmla="*/ 630913 h 632400"/>
              <a:gd name="connsiteX6" fmla="*/ 190583 w 564164"/>
              <a:gd name="connsiteY6" fmla="*/ 467930 h 632400"/>
              <a:gd name="connsiteX7" fmla="*/ 410716 w 564164"/>
              <a:gd name="connsiteY7" fmla="*/ 247796 h 632400"/>
              <a:gd name="connsiteX8" fmla="*/ 408599 w 564164"/>
              <a:gd name="connsiteY8" fmla="*/ 268963 h 632400"/>
              <a:gd name="connsiteX9" fmla="*/ 563116 w 564164"/>
              <a:gd name="connsiteY9" fmla="*/ 146 h 63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164" h="632400">
                <a:moveTo>
                  <a:pt x="563116" y="146"/>
                </a:moveTo>
                <a:cubicBezTo>
                  <a:pt x="574405" y="-6204"/>
                  <a:pt x="491150" y="196291"/>
                  <a:pt x="476333" y="230863"/>
                </a:cubicBezTo>
                <a:cubicBezTo>
                  <a:pt x="461516" y="265435"/>
                  <a:pt x="497147" y="181122"/>
                  <a:pt x="474216" y="207580"/>
                </a:cubicBezTo>
                <a:cubicBezTo>
                  <a:pt x="451285" y="234038"/>
                  <a:pt x="364502" y="362096"/>
                  <a:pt x="338749" y="389613"/>
                </a:cubicBezTo>
                <a:cubicBezTo>
                  <a:pt x="312996" y="417130"/>
                  <a:pt x="375791" y="332463"/>
                  <a:pt x="319699" y="372680"/>
                </a:cubicBezTo>
                <a:cubicBezTo>
                  <a:pt x="263607" y="412897"/>
                  <a:pt x="23718" y="615038"/>
                  <a:pt x="2199" y="630913"/>
                </a:cubicBezTo>
                <a:cubicBezTo>
                  <a:pt x="-19320" y="646788"/>
                  <a:pt x="122497" y="531783"/>
                  <a:pt x="190583" y="467930"/>
                </a:cubicBezTo>
                <a:cubicBezTo>
                  <a:pt x="258669" y="404077"/>
                  <a:pt x="374380" y="280957"/>
                  <a:pt x="410716" y="247796"/>
                </a:cubicBezTo>
                <a:cubicBezTo>
                  <a:pt x="447052" y="214635"/>
                  <a:pt x="386021" y="306710"/>
                  <a:pt x="408599" y="268963"/>
                </a:cubicBezTo>
                <a:cubicBezTo>
                  <a:pt x="431177" y="231216"/>
                  <a:pt x="551827" y="6496"/>
                  <a:pt x="563116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F74138FD-3F0E-43CF-87C1-E67F83636B02}"/>
              </a:ext>
            </a:extLst>
          </p:cNvPr>
          <p:cNvSpPr/>
          <p:nvPr/>
        </p:nvSpPr>
        <p:spPr>
          <a:xfrm>
            <a:off x="5343427" y="3351406"/>
            <a:ext cx="283153" cy="306876"/>
          </a:xfrm>
          <a:custGeom>
            <a:avLst/>
            <a:gdLst>
              <a:gd name="connsiteX0" fmla="*/ 172606 w 283153"/>
              <a:gd name="connsiteY0" fmla="*/ 1394 h 306876"/>
              <a:gd name="connsiteX1" fmla="*/ 45606 w 283153"/>
              <a:gd name="connsiteY1" fmla="*/ 166494 h 306876"/>
              <a:gd name="connsiteX2" fmla="*/ 15973 w 283153"/>
              <a:gd name="connsiteY2" fmla="*/ 166494 h 306876"/>
              <a:gd name="connsiteX3" fmla="*/ 282673 w 283153"/>
              <a:gd name="connsiteY3" fmla="*/ 306194 h 306876"/>
              <a:gd name="connsiteX4" fmla="*/ 79473 w 283153"/>
              <a:gd name="connsiteY4" fmla="*/ 217294 h 306876"/>
              <a:gd name="connsiteX5" fmla="*/ 3273 w 283153"/>
              <a:gd name="connsiteY5" fmla="*/ 158027 h 306876"/>
              <a:gd name="connsiteX6" fmla="*/ 71006 w 283153"/>
              <a:gd name="connsiteY6" fmla="*/ 90294 h 306876"/>
              <a:gd name="connsiteX7" fmla="*/ 172606 w 283153"/>
              <a:gd name="connsiteY7" fmla="*/ 1394 h 30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153" h="306876">
                <a:moveTo>
                  <a:pt x="172606" y="1394"/>
                </a:moveTo>
                <a:cubicBezTo>
                  <a:pt x="168373" y="14094"/>
                  <a:pt x="71711" y="138977"/>
                  <a:pt x="45606" y="166494"/>
                </a:cubicBezTo>
                <a:cubicBezTo>
                  <a:pt x="19500" y="194011"/>
                  <a:pt x="-23538" y="143211"/>
                  <a:pt x="15973" y="166494"/>
                </a:cubicBezTo>
                <a:cubicBezTo>
                  <a:pt x="55484" y="189777"/>
                  <a:pt x="272090" y="297727"/>
                  <a:pt x="282673" y="306194"/>
                </a:cubicBezTo>
                <a:cubicBezTo>
                  <a:pt x="293256" y="314661"/>
                  <a:pt x="126040" y="241988"/>
                  <a:pt x="79473" y="217294"/>
                </a:cubicBezTo>
                <a:cubicBezTo>
                  <a:pt x="32906" y="192600"/>
                  <a:pt x="4684" y="179194"/>
                  <a:pt x="3273" y="158027"/>
                </a:cubicBezTo>
                <a:cubicBezTo>
                  <a:pt x="1862" y="136860"/>
                  <a:pt x="40667" y="114283"/>
                  <a:pt x="71006" y="90294"/>
                </a:cubicBezTo>
                <a:cubicBezTo>
                  <a:pt x="101345" y="66305"/>
                  <a:pt x="176839" y="-11306"/>
                  <a:pt x="172606" y="13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F4A18D35-2B8B-41D3-BEC2-6B44EAAAC544}"/>
              </a:ext>
            </a:extLst>
          </p:cNvPr>
          <p:cNvSpPr/>
          <p:nvPr/>
        </p:nvSpPr>
        <p:spPr>
          <a:xfrm>
            <a:off x="4985089" y="3344334"/>
            <a:ext cx="404115" cy="68987"/>
          </a:xfrm>
          <a:custGeom>
            <a:avLst/>
            <a:gdLst>
              <a:gd name="connsiteX0" fmla="*/ 1778 w 404115"/>
              <a:gd name="connsiteY0" fmla="*/ 4233 h 68987"/>
              <a:gd name="connsiteX1" fmla="*/ 230378 w 404115"/>
              <a:gd name="connsiteY1" fmla="*/ 63499 h 68987"/>
              <a:gd name="connsiteX2" fmla="*/ 403944 w 404115"/>
              <a:gd name="connsiteY2" fmla="*/ 63499 h 68987"/>
              <a:gd name="connsiteX3" fmla="*/ 260011 w 404115"/>
              <a:gd name="connsiteY3" fmla="*/ 38099 h 68987"/>
              <a:gd name="connsiteX4" fmla="*/ 128778 w 404115"/>
              <a:gd name="connsiteY4" fmla="*/ 8466 h 68987"/>
              <a:gd name="connsiteX5" fmla="*/ 1778 w 404115"/>
              <a:gd name="connsiteY5" fmla="*/ 4233 h 6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115" h="68987">
                <a:moveTo>
                  <a:pt x="1778" y="4233"/>
                </a:moveTo>
                <a:cubicBezTo>
                  <a:pt x="18711" y="13405"/>
                  <a:pt x="163350" y="53621"/>
                  <a:pt x="230378" y="63499"/>
                </a:cubicBezTo>
                <a:cubicBezTo>
                  <a:pt x="297406" y="73377"/>
                  <a:pt x="399005" y="67732"/>
                  <a:pt x="403944" y="63499"/>
                </a:cubicBezTo>
                <a:cubicBezTo>
                  <a:pt x="408883" y="59266"/>
                  <a:pt x="305872" y="47271"/>
                  <a:pt x="260011" y="38099"/>
                </a:cubicBezTo>
                <a:cubicBezTo>
                  <a:pt x="214150" y="28927"/>
                  <a:pt x="164056" y="14110"/>
                  <a:pt x="128778" y="8466"/>
                </a:cubicBezTo>
                <a:cubicBezTo>
                  <a:pt x="93500" y="2822"/>
                  <a:pt x="-15155" y="-4939"/>
                  <a:pt x="1778" y="42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E7ABB67F-A876-425A-B914-5977F4B96152}"/>
              </a:ext>
            </a:extLst>
          </p:cNvPr>
          <p:cNvSpPr/>
          <p:nvPr/>
        </p:nvSpPr>
        <p:spPr>
          <a:xfrm>
            <a:off x="3433075" y="3448049"/>
            <a:ext cx="218572" cy="385167"/>
          </a:xfrm>
          <a:custGeom>
            <a:avLst/>
            <a:gdLst>
              <a:gd name="connsiteX0" fmla="*/ 161025 w 218572"/>
              <a:gd name="connsiteY0" fmla="*/ 6351 h 385167"/>
              <a:gd name="connsiteX1" fmla="*/ 42492 w 218572"/>
              <a:gd name="connsiteY1" fmla="*/ 218018 h 385167"/>
              <a:gd name="connsiteX2" fmla="*/ 216058 w 218572"/>
              <a:gd name="connsiteY2" fmla="*/ 378884 h 385167"/>
              <a:gd name="connsiteX3" fmla="*/ 135625 w 218572"/>
              <a:gd name="connsiteY3" fmla="*/ 336551 h 385167"/>
              <a:gd name="connsiteX4" fmla="*/ 158 w 218572"/>
              <a:gd name="connsiteY4" fmla="*/ 188384 h 385167"/>
              <a:gd name="connsiteX5" fmla="*/ 110225 w 218572"/>
              <a:gd name="connsiteY5" fmla="*/ 65618 h 385167"/>
              <a:gd name="connsiteX6" fmla="*/ 161025 w 218572"/>
              <a:gd name="connsiteY6" fmla="*/ 6351 h 38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572" h="385167">
                <a:moveTo>
                  <a:pt x="161025" y="6351"/>
                </a:moveTo>
                <a:cubicBezTo>
                  <a:pt x="149736" y="31751"/>
                  <a:pt x="33320" y="155929"/>
                  <a:pt x="42492" y="218018"/>
                </a:cubicBezTo>
                <a:cubicBezTo>
                  <a:pt x="51664" y="280107"/>
                  <a:pt x="200536" y="359129"/>
                  <a:pt x="216058" y="378884"/>
                </a:cubicBezTo>
                <a:cubicBezTo>
                  <a:pt x="231580" y="398640"/>
                  <a:pt x="171608" y="368301"/>
                  <a:pt x="135625" y="336551"/>
                </a:cubicBezTo>
                <a:cubicBezTo>
                  <a:pt x="99642" y="304801"/>
                  <a:pt x="4391" y="233539"/>
                  <a:pt x="158" y="188384"/>
                </a:cubicBezTo>
                <a:cubicBezTo>
                  <a:pt x="-4075" y="143229"/>
                  <a:pt x="77769" y="93135"/>
                  <a:pt x="110225" y="65618"/>
                </a:cubicBezTo>
                <a:cubicBezTo>
                  <a:pt x="142681" y="38101"/>
                  <a:pt x="172314" y="-19049"/>
                  <a:pt x="161025" y="635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FA9AD12D-FD14-4A65-B90C-FE047CCD2472}"/>
              </a:ext>
            </a:extLst>
          </p:cNvPr>
          <p:cNvSpPr/>
          <p:nvPr/>
        </p:nvSpPr>
        <p:spPr>
          <a:xfrm>
            <a:off x="3640558" y="3406615"/>
            <a:ext cx="457646" cy="92631"/>
          </a:xfrm>
          <a:custGeom>
            <a:avLst/>
            <a:gdLst>
              <a:gd name="connsiteX0" fmla="*/ 448842 w 457646"/>
              <a:gd name="connsiteY0" fmla="*/ 1218 h 92631"/>
              <a:gd name="connsiteX1" fmla="*/ 237175 w 457646"/>
              <a:gd name="connsiteY1" fmla="*/ 68952 h 92631"/>
              <a:gd name="connsiteX2" fmla="*/ 109 w 457646"/>
              <a:gd name="connsiteY2" fmla="*/ 81652 h 92631"/>
              <a:gd name="connsiteX3" fmla="*/ 207542 w 457646"/>
              <a:gd name="connsiteY3" fmla="*/ 81652 h 92631"/>
              <a:gd name="connsiteX4" fmla="*/ 292209 w 457646"/>
              <a:gd name="connsiteY4" fmla="*/ 90118 h 92631"/>
              <a:gd name="connsiteX5" fmla="*/ 406509 w 457646"/>
              <a:gd name="connsiteY5" fmla="*/ 30852 h 92631"/>
              <a:gd name="connsiteX6" fmla="*/ 448842 w 457646"/>
              <a:gd name="connsiteY6" fmla="*/ 1218 h 9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646" h="92631">
                <a:moveTo>
                  <a:pt x="448842" y="1218"/>
                </a:moveTo>
                <a:cubicBezTo>
                  <a:pt x="420620" y="7568"/>
                  <a:pt x="311964" y="55546"/>
                  <a:pt x="237175" y="68952"/>
                </a:cubicBezTo>
                <a:cubicBezTo>
                  <a:pt x="162386" y="82358"/>
                  <a:pt x="5048" y="79535"/>
                  <a:pt x="109" y="81652"/>
                </a:cubicBezTo>
                <a:cubicBezTo>
                  <a:pt x="-4830" y="83769"/>
                  <a:pt x="158859" y="80241"/>
                  <a:pt x="207542" y="81652"/>
                </a:cubicBezTo>
                <a:cubicBezTo>
                  <a:pt x="256225" y="83063"/>
                  <a:pt x="259048" y="98585"/>
                  <a:pt x="292209" y="90118"/>
                </a:cubicBezTo>
                <a:cubicBezTo>
                  <a:pt x="325370" y="81651"/>
                  <a:pt x="382520" y="47080"/>
                  <a:pt x="406509" y="30852"/>
                </a:cubicBezTo>
                <a:cubicBezTo>
                  <a:pt x="430498" y="14624"/>
                  <a:pt x="477064" y="-5132"/>
                  <a:pt x="448842" y="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F4C115FD-6798-426C-9DBD-03F9576A65BD}"/>
              </a:ext>
            </a:extLst>
          </p:cNvPr>
          <p:cNvSpPr/>
          <p:nvPr/>
        </p:nvSpPr>
        <p:spPr>
          <a:xfrm>
            <a:off x="4182340" y="4618021"/>
            <a:ext cx="840618" cy="311426"/>
          </a:xfrm>
          <a:custGeom>
            <a:avLst/>
            <a:gdLst>
              <a:gd name="connsiteX0" fmla="*/ 16598 w 840618"/>
              <a:gd name="connsiteY0" fmla="*/ 1604 h 311426"/>
              <a:gd name="connsiteX1" fmla="*/ 421410 w 840618"/>
              <a:gd name="connsiteY1" fmla="*/ 185754 h 311426"/>
              <a:gd name="connsiteX2" fmla="*/ 257898 w 840618"/>
              <a:gd name="connsiteY2" fmla="*/ 144479 h 311426"/>
              <a:gd name="connsiteX3" fmla="*/ 613498 w 840618"/>
              <a:gd name="connsiteY3" fmla="*/ 152417 h 311426"/>
              <a:gd name="connsiteX4" fmla="*/ 634135 w 840618"/>
              <a:gd name="connsiteY4" fmla="*/ 141304 h 311426"/>
              <a:gd name="connsiteX5" fmla="*/ 840510 w 840618"/>
              <a:gd name="connsiteY5" fmla="*/ 57167 h 311426"/>
              <a:gd name="connsiteX6" fmla="*/ 661123 w 840618"/>
              <a:gd name="connsiteY6" fmla="*/ 152417 h 311426"/>
              <a:gd name="connsiteX7" fmla="*/ 556348 w 840618"/>
              <a:gd name="connsiteY7" fmla="*/ 293704 h 311426"/>
              <a:gd name="connsiteX8" fmla="*/ 629373 w 840618"/>
              <a:gd name="connsiteY8" fmla="*/ 263542 h 311426"/>
              <a:gd name="connsiteX9" fmla="*/ 430935 w 840618"/>
              <a:gd name="connsiteY9" fmla="*/ 311167 h 311426"/>
              <a:gd name="connsiteX10" fmla="*/ 146773 w 840618"/>
              <a:gd name="connsiteY10" fmla="*/ 238142 h 311426"/>
              <a:gd name="connsiteX11" fmla="*/ 399185 w 840618"/>
              <a:gd name="connsiteY11" fmla="*/ 274654 h 311426"/>
              <a:gd name="connsiteX12" fmla="*/ 80098 w 840618"/>
              <a:gd name="connsiteY12" fmla="*/ 98442 h 311426"/>
              <a:gd name="connsiteX13" fmla="*/ 262660 w 840618"/>
              <a:gd name="connsiteY13" fmla="*/ 168292 h 311426"/>
              <a:gd name="connsiteX14" fmla="*/ 94385 w 840618"/>
              <a:gd name="connsiteY14" fmla="*/ 98442 h 311426"/>
              <a:gd name="connsiteX15" fmla="*/ 16598 w 840618"/>
              <a:gd name="connsiteY15" fmla="*/ 1604 h 31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0618" h="311426">
                <a:moveTo>
                  <a:pt x="16598" y="1604"/>
                </a:moveTo>
                <a:cubicBezTo>
                  <a:pt x="71102" y="16156"/>
                  <a:pt x="381193" y="161941"/>
                  <a:pt x="421410" y="185754"/>
                </a:cubicBezTo>
                <a:cubicBezTo>
                  <a:pt x="461627" y="209567"/>
                  <a:pt x="225883" y="150035"/>
                  <a:pt x="257898" y="144479"/>
                </a:cubicBezTo>
                <a:cubicBezTo>
                  <a:pt x="289913" y="138923"/>
                  <a:pt x="550792" y="152946"/>
                  <a:pt x="613498" y="152417"/>
                </a:cubicBezTo>
                <a:cubicBezTo>
                  <a:pt x="676204" y="151888"/>
                  <a:pt x="596300" y="157179"/>
                  <a:pt x="634135" y="141304"/>
                </a:cubicBezTo>
                <a:cubicBezTo>
                  <a:pt x="671970" y="125429"/>
                  <a:pt x="836012" y="55315"/>
                  <a:pt x="840510" y="57167"/>
                </a:cubicBezTo>
                <a:cubicBezTo>
                  <a:pt x="845008" y="59019"/>
                  <a:pt x="708483" y="112994"/>
                  <a:pt x="661123" y="152417"/>
                </a:cubicBezTo>
                <a:cubicBezTo>
                  <a:pt x="613763" y="191840"/>
                  <a:pt x="561640" y="275183"/>
                  <a:pt x="556348" y="293704"/>
                </a:cubicBezTo>
                <a:cubicBezTo>
                  <a:pt x="551056" y="312225"/>
                  <a:pt x="650275" y="260631"/>
                  <a:pt x="629373" y="263542"/>
                </a:cubicBezTo>
                <a:cubicBezTo>
                  <a:pt x="608471" y="266453"/>
                  <a:pt x="511368" y="315400"/>
                  <a:pt x="430935" y="311167"/>
                </a:cubicBezTo>
                <a:cubicBezTo>
                  <a:pt x="350502" y="306934"/>
                  <a:pt x="152065" y="244227"/>
                  <a:pt x="146773" y="238142"/>
                </a:cubicBezTo>
                <a:cubicBezTo>
                  <a:pt x="141481" y="232057"/>
                  <a:pt x="410297" y="297937"/>
                  <a:pt x="399185" y="274654"/>
                </a:cubicBezTo>
                <a:cubicBezTo>
                  <a:pt x="388073" y="251371"/>
                  <a:pt x="102852" y="116169"/>
                  <a:pt x="80098" y="98442"/>
                </a:cubicBezTo>
                <a:cubicBezTo>
                  <a:pt x="57344" y="80715"/>
                  <a:pt x="260279" y="168292"/>
                  <a:pt x="262660" y="168292"/>
                </a:cubicBezTo>
                <a:cubicBezTo>
                  <a:pt x="265041" y="168292"/>
                  <a:pt x="132749" y="121196"/>
                  <a:pt x="94385" y="98442"/>
                </a:cubicBezTo>
                <a:cubicBezTo>
                  <a:pt x="56021" y="75688"/>
                  <a:pt x="-37906" y="-12948"/>
                  <a:pt x="16598" y="160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4773EA78-D82C-47D8-B5A6-84C96A06525E}"/>
              </a:ext>
            </a:extLst>
          </p:cNvPr>
          <p:cNvSpPr/>
          <p:nvPr/>
        </p:nvSpPr>
        <p:spPr>
          <a:xfrm>
            <a:off x="4856808" y="3029498"/>
            <a:ext cx="684563" cy="184596"/>
          </a:xfrm>
          <a:custGeom>
            <a:avLst/>
            <a:gdLst>
              <a:gd name="connsiteX0" fmla="*/ 5175 w 684563"/>
              <a:gd name="connsiteY0" fmla="*/ 7919 h 184596"/>
              <a:gd name="connsiteX1" fmla="*/ 58092 w 684563"/>
              <a:gd name="connsiteY1" fmla="*/ 14269 h 184596"/>
              <a:gd name="connsiteX2" fmla="*/ 337492 w 684563"/>
              <a:gd name="connsiteY2" fmla="*/ 62952 h 184596"/>
              <a:gd name="connsiteX3" fmla="*/ 299392 w 684563"/>
              <a:gd name="connsiteY3" fmla="*/ 33319 h 184596"/>
              <a:gd name="connsiteX4" fmla="*/ 547042 w 684563"/>
              <a:gd name="connsiteY4" fmla="*/ 96819 h 184596"/>
              <a:gd name="connsiteX5" fmla="*/ 314209 w 684563"/>
              <a:gd name="connsiteY5" fmla="*/ 120102 h 184596"/>
              <a:gd name="connsiteX6" fmla="*/ 682509 w 684563"/>
              <a:gd name="connsiteY6" fmla="*/ 120102 h 184596"/>
              <a:gd name="connsiteX7" fmla="*/ 115242 w 684563"/>
              <a:gd name="connsiteY7" fmla="*/ 147619 h 184596"/>
              <a:gd name="connsiteX8" fmla="*/ 360775 w 684563"/>
              <a:gd name="connsiteY8" fmla="*/ 183602 h 184596"/>
              <a:gd name="connsiteX9" fmla="*/ 172392 w 684563"/>
              <a:gd name="connsiteY9" fmla="*/ 105285 h 184596"/>
              <a:gd name="connsiteX10" fmla="*/ 70792 w 684563"/>
              <a:gd name="connsiteY10" fmla="*/ 75652 h 184596"/>
              <a:gd name="connsiteX11" fmla="*/ 138525 w 684563"/>
              <a:gd name="connsiteY11" fmla="*/ 115869 h 184596"/>
              <a:gd name="connsiteX12" fmla="*/ 5175 w 684563"/>
              <a:gd name="connsiteY12" fmla="*/ 7919 h 18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4563" h="184596">
                <a:moveTo>
                  <a:pt x="5175" y="7919"/>
                </a:moveTo>
                <a:cubicBezTo>
                  <a:pt x="-8230" y="-9014"/>
                  <a:pt x="2706" y="5097"/>
                  <a:pt x="58092" y="14269"/>
                </a:cubicBezTo>
                <a:cubicBezTo>
                  <a:pt x="113478" y="23441"/>
                  <a:pt x="297275" y="59777"/>
                  <a:pt x="337492" y="62952"/>
                </a:cubicBezTo>
                <a:cubicBezTo>
                  <a:pt x="377709" y="66127"/>
                  <a:pt x="264467" y="27675"/>
                  <a:pt x="299392" y="33319"/>
                </a:cubicBezTo>
                <a:cubicBezTo>
                  <a:pt x="334317" y="38963"/>
                  <a:pt x="544573" y="82355"/>
                  <a:pt x="547042" y="96819"/>
                </a:cubicBezTo>
                <a:cubicBezTo>
                  <a:pt x="549511" y="111283"/>
                  <a:pt x="291631" y="116222"/>
                  <a:pt x="314209" y="120102"/>
                </a:cubicBezTo>
                <a:cubicBezTo>
                  <a:pt x="336787" y="123982"/>
                  <a:pt x="715670" y="115516"/>
                  <a:pt x="682509" y="120102"/>
                </a:cubicBezTo>
                <a:cubicBezTo>
                  <a:pt x="649348" y="124688"/>
                  <a:pt x="168864" y="137036"/>
                  <a:pt x="115242" y="147619"/>
                </a:cubicBezTo>
                <a:cubicBezTo>
                  <a:pt x="61620" y="158202"/>
                  <a:pt x="351250" y="190658"/>
                  <a:pt x="360775" y="183602"/>
                </a:cubicBezTo>
                <a:cubicBezTo>
                  <a:pt x="370300" y="176546"/>
                  <a:pt x="220722" y="123277"/>
                  <a:pt x="172392" y="105285"/>
                </a:cubicBezTo>
                <a:cubicBezTo>
                  <a:pt x="124062" y="87293"/>
                  <a:pt x="76437" y="73888"/>
                  <a:pt x="70792" y="75652"/>
                </a:cubicBezTo>
                <a:cubicBezTo>
                  <a:pt x="65147" y="77416"/>
                  <a:pt x="145933" y="124336"/>
                  <a:pt x="138525" y="115869"/>
                </a:cubicBezTo>
                <a:cubicBezTo>
                  <a:pt x="131117" y="107402"/>
                  <a:pt x="18580" y="24852"/>
                  <a:pt x="5175" y="79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30B5B8CD-4F07-4F51-B3A5-5936C0C2514A}"/>
              </a:ext>
            </a:extLst>
          </p:cNvPr>
          <p:cNvSpPr/>
          <p:nvPr/>
        </p:nvSpPr>
        <p:spPr>
          <a:xfrm>
            <a:off x="3566622" y="3136806"/>
            <a:ext cx="655370" cy="165209"/>
          </a:xfrm>
          <a:custGeom>
            <a:avLst/>
            <a:gdLst>
              <a:gd name="connsiteX0" fmla="*/ 649778 w 655370"/>
              <a:gd name="connsiteY0" fmla="*/ 94 h 165209"/>
              <a:gd name="connsiteX1" fmla="*/ 184111 w 655370"/>
              <a:gd name="connsiteY1" fmla="*/ 27611 h 165209"/>
              <a:gd name="connsiteX2" fmla="*/ 268778 w 655370"/>
              <a:gd name="connsiteY2" fmla="*/ 31844 h 165209"/>
              <a:gd name="connsiteX3" fmla="*/ 6311 w 655370"/>
              <a:gd name="connsiteY3" fmla="*/ 93227 h 165209"/>
              <a:gd name="connsiteX4" fmla="*/ 78278 w 655370"/>
              <a:gd name="connsiteY4" fmla="*/ 88994 h 165209"/>
              <a:gd name="connsiteX5" fmla="*/ 40178 w 655370"/>
              <a:gd name="connsiteY5" fmla="*/ 120744 h 165209"/>
              <a:gd name="connsiteX6" fmla="*/ 86745 w 655370"/>
              <a:gd name="connsiteY6" fmla="*/ 135561 h 165209"/>
              <a:gd name="connsiteX7" fmla="*/ 184111 w 655370"/>
              <a:gd name="connsiteY7" fmla="*/ 165194 h 165209"/>
              <a:gd name="connsiteX8" fmla="*/ 173528 w 655370"/>
              <a:gd name="connsiteY8" fmla="*/ 131327 h 165209"/>
              <a:gd name="connsiteX9" fmla="*/ 414828 w 655370"/>
              <a:gd name="connsiteY9" fmla="*/ 148261 h 165209"/>
              <a:gd name="connsiteX10" fmla="*/ 101561 w 655370"/>
              <a:gd name="connsiteY10" fmla="*/ 95344 h 165209"/>
              <a:gd name="connsiteX11" fmla="*/ 93095 w 655370"/>
              <a:gd name="connsiteY11" fmla="*/ 76294 h 165209"/>
              <a:gd name="connsiteX12" fmla="*/ 141778 w 655370"/>
              <a:gd name="connsiteY12" fmla="*/ 61477 h 165209"/>
              <a:gd name="connsiteX13" fmla="*/ 228561 w 655370"/>
              <a:gd name="connsiteY13" fmla="*/ 59361 h 165209"/>
              <a:gd name="connsiteX14" fmla="*/ 351328 w 655370"/>
              <a:gd name="connsiteY14" fmla="*/ 88994 h 165209"/>
              <a:gd name="connsiteX15" fmla="*/ 336511 w 655370"/>
              <a:gd name="connsiteY15" fmla="*/ 63594 h 165209"/>
              <a:gd name="connsiteX16" fmla="*/ 419061 w 655370"/>
              <a:gd name="connsiteY16" fmla="*/ 46661 h 165209"/>
              <a:gd name="connsiteX17" fmla="*/ 440228 w 655370"/>
              <a:gd name="connsiteY17" fmla="*/ 19144 h 165209"/>
              <a:gd name="connsiteX18" fmla="*/ 649778 w 655370"/>
              <a:gd name="connsiteY18" fmla="*/ 94 h 16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5370" h="165209">
                <a:moveTo>
                  <a:pt x="649778" y="94"/>
                </a:moveTo>
                <a:cubicBezTo>
                  <a:pt x="607092" y="1505"/>
                  <a:pt x="247611" y="22319"/>
                  <a:pt x="184111" y="27611"/>
                </a:cubicBezTo>
                <a:cubicBezTo>
                  <a:pt x="120611" y="32903"/>
                  <a:pt x="298411" y="20908"/>
                  <a:pt x="268778" y="31844"/>
                </a:cubicBezTo>
                <a:cubicBezTo>
                  <a:pt x="239145" y="42780"/>
                  <a:pt x="38061" y="83702"/>
                  <a:pt x="6311" y="93227"/>
                </a:cubicBezTo>
                <a:cubicBezTo>
                  <a:pt x="-25439" y="102752"/>
                  <a:pt x="72633" y="84408"/>
                  <a:pt x="78278" y="88994"/>
                </a:cubicBezTo>
                <a:cubicBezTo>
                  <a:pt x="83922" y="93580"/>
                  <a:pt x="38767" y="112983"/>
                  <a:pt x="40178" y="120744"/>
                </a:cubicBezTo>
                <a:cubicBezTo>
                  <a:pt x="41589" y="128505"/>
                  <a:pt x="86745" y="135561"/>
                  <a:pt x="86745" y="135561"/>
                </a:cubicBezTo>
                <a:cubicBezTo>
                  <a:pt x="110734" y="142969"/>
                  <a:pt x="169647" y="165900"/>
                  <a:pt x="184111" y="165194"/>
                </a:cubicBezTo>
                <a:cubicBezTo>
                  <a:pt x="198575" y="164488"/>
                  <a:pt x="135075" y="134149"/>
                  <a:pt x="173528" y="131327"/>
                </a:cubicBezTo>
                <a:cubicBezTo>
                  <a:pt x="211981" y="128505"/>
                  <a:pt x="426822" y="154258"/>
                  <a:pt x="414828" y="148261"/>
                </a:cubicBezTo>
                <a:cubicBezTo>
                  <a:pt x="402834" y="142264"/>
                  <a:pt x="155183" y="107338"/>
                  <a:pt x="101561" y="95344"/>
                </a:cubicBezTo>
                <a:cubicBezTo>
                  <a:pt x="47939" y="83350"/>
                  <a:pt x="86392" y="81939"/>
                  <a:pt x="93095" y="76294"/>
                </a:cubicBezTo>
                <a:cubicBezTo>
                  <a:pt x="99798" y="70650"/>
                  <a:pt x="119200" y="64299"/>
                  <a:pt x="141778" y="61477"/>
                </a:cubicBezTo>
                <a:cubicBezTo>
                  <a:pt x="164356" y="58655"/>
                  <a:pt x="193636" y="54775"/>
                  <a:pt x="228561" y="59361"/>
                </a:cubicBezTo>
                <a:cubicBezTo>
                  <a:pt x="263486" y="63947"/>
                  <a:pt x="333336" y="88289"/>
                  <a:pt x="351328" y="88994"/>
                </a:cubicBezTo>
                <a:cubicBezTo>
                  <a:pt x="369320" y="89699"/>
                  <a:pt x="325222" y="70649"/>
                  <a:pt x="336511" y="63594"/>
                </a:cubicBezTo>
                <a:cubicBezTo>
                  <a:pt x="347800" y="56539"/>
                  <a:pt x="401775" y="54069"/>
                  <a:pt x="419061" y="46661"/>
                </a:cubicBezTo>
                <a:cubicBezTo>
                  <a:pt x="436347" y="39253"/>
                  <a:pt x="402481" y="24789"/>
                  <a:pt x="440228" y="19144"/>
                </a:cubicBezTo>
                <a:cubicBezTo>
                  <a:pt x="477975" y="13500"/>
                  <a:pt x="692464" y="-1317"/>
                  <a:pt x="649778" y="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FAF7C2F6-20AE-4FEF-BA3A-31ABDD96256D}"/>
              </a:ext>
            </a:extLst>
          </p:cNvPr>
          <p:cNvSpPr/>
          <p:nvPr/>
        </p:nvSpPr>
        <p:spPr>
          <a:xfrm>
            <a:off x="3465768" y="3048864"/>
            <a:ext cx="623906" cy="68995"/>
          </a:xfrm>
          <a:custGeom>
            <a:avLst/>
            <a:gdLst>
              <a:gd name="connsiteX0" fmla="*/ 4507 w 623906"/>
              <a:gd name="connsiteY0" fmla="*/ 62636 h 68995"/>
              <a:gd name="connsiteX1" fmla="*/ 199770 w 623906"/>
              <a:gd name="connsiteY1" fmla="*/ 68986 h 68995"/>
              <a:gd name="connsiteX2" fmla="*/ 150557 w 623906"/>
              <a:gd name="connsiteY2" fmla="*/ 61049 h 68995"/>
              <a:gd name="connsiteX3" fmla="*/ 312482 w 623906"/>
              <a:gd name="connsiteY3" fmla="*/ 46761 h 68995"/>
              <a:gd name="connsiteX4" fmla="*/ 382332 w 623906"/>
              <a:gd name="connsiteY4" fmla="*/ 35649 h 68995"/>
              <a:gd name="connsiteX5" fmla="*/ 442657 w 623906"/>
              <a:gd name="connsiteY5" fmla="*/ 21361 h 68995"/>
              <a:gd name="connsiteX6" fmla="*/ 544257 w 623906"/>
              <a:gd name="connsiteY6" fmla="*/ 29299 h 68995"/>
              <a:gd name="connsiteX7" fmla="*/ 620457 w 623906"/>
              <a:gd name="connsiteY7" fmla="*/ 21361 h 68995"/>
              <a:gd name="connsiteX8" fmla="*/ 569657 w 623906"/>
              <a:gd name="connsiteY8" fmla="*/ 21361 h 68995"/>
              <a:gd name="connsiteX9" fmla="*/ 615695 w 623906"/>
              <a:gd name="connsiteY9" fmla="*/ 724 h 68995"/>
              <a:gd name="connsiteX10" fmla="*/ 368045 w 623906"/>
              <a:gd name="connsiteY10" fmla="*/ 5486 h 68995"/>
              <a:gd name="connsiteX11" fmla="*/ 372807 w 623906"/>
              <a:gd name="connsiteY11" fmla="*/ 13424 h 68995"/>
              <a:gd name="connsiteX12" fmla="*/ 207707 w 623906"/>
              <a:gd name="connsiteY12" fmla="*/ 48349 h 68995"/>
              <a:gd name="connsiteX13" fmla="*/ 144207 w 623906"/>
              <a:gd name="connsiteY13" fmla="*/ 61049 h 68995"/>
              <a:gd name="connsiteX14" fmla="*/ 68007 w 623906"/>
              <a:gd name="connsiteY14" fmla="*/ 61049 h 68995"/>
              <a:gd name="connsiteX15" fmla="*/ 4507 w 623906"/>
              <a:gd name="connsiteY15" fmla="*/ 62636 h 68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3906" h="68995">
                <a:moveTo>
                  <a:pt x="4507" y="62636"/>
                </a:moveTo>
                <a:cubicBezTo>
                  <a:pt x="26467" y="63959"/>
                  <a:pt x="175428" y="69251"/>
                  <a:pt x="199770" y="68986"/>
                </a:cubicBezTo>
                <a:cubicBezTo>
                  <a:pt x="224112" y="68722"/>
                  <a:pt x="131772" y="64753"/>
                  <a:pt x="150557" y="61049"/>
                </a:cubicBezTo>
                <a:cubicBezTo>
                  <a:pt x="169342" y="57345"/>
                  <a:pt x="273853" y="50994"/>
                  <a:pt x="312482" y="46761"/>
                </a:cubicBezTo>
                <a:cubicBezTo>
                  <a:pt x="351111" y="42528"/>
                  <a:pt x="360636" y="39882"/>
                  <a:pt x="382332" y="35649"/>
                </a:cubicBezTo>
                <a:cubicBezTo>
                  <a:pt x="404028" y="31416"/>
                  <a:pt x="415670" y="22419"/>
                  <a:pt x="442657" y="21361"/>
                </a:cubicBezTo>
                <a:cubicBezTo>
                  <a:pt x="469644" y="20303"/>
                  <a:pt x="514624" y="29299"/>
                  <a:pt x="544257" y="29299"/>
                </a:cubicBezTo>
                <a:cubicBezTo>
                  <a:pt x="573890" y="29299"/>
                  <a:pt x="616224" y="22684"/>
                  <a:pt x="620457" y="21361"/>
                </a:cubicBezTo>
                <a:cubicBezTo>
                  <a:pt x="624690" y="20038"/>
                  <a:pt x="570451" y="24800"/>
                  <a:pt x="569657" y="21361"/>
                </a:cubicBezTo>
                <a:cubicBezTo>
                  <a:pt x="568863" y="17922"/>
                  <a:pt x="649297" y="3370"/>
                  <a:pt x="615695" y="724"/>
                </a:cubicBezTo>
                <a:cubicBezTo>
                  <a:pt x="582093" y="-1922"/>
                  <a:pt x="408526" y="3369"/>
                  <a:pt x="368045" y="5486"/>
                </a:cubicBezTo>
                <a:cubicBezTo>
                  <a:pt x="327564" y="7603"/>
                  <a:pt x="399530" y="6280"/>
                  <a:pt x="372807" y="13424"/>
                </a:cubicBezTo>
                <a:cubicBezTo>
                  <a:pt x="346084" y="20568"/>
                  <a:pt x="207707" y="48349"/>
                  <a:pt x="207707" y="48349"/>
                </a:cubicBezTo>
                <a:cubicBezTo>
                  <a:pt x="169607" y="56286"/>
                  <a:pt x="167490" y="58932"/>
                  <a:pt x="144207" y="61049"/>
                </a:cubicBezTo>
                <a:cubicBezTo>
                  <a:pt x="120924" y="63166"/>
                  <a:pt x="89174" y="62372"/>
                  <a:pt x="68007" y="61049"/>
                </a:cubicBezTo>
                <a:cubicBezTo>
                  <a:pt x="46840" y="59726"/>
                  <a:pt x="-17453" y="61313"/>
                  <a:pt x="4507" y="62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E779820B-4BE1-45A8-B9A6-217C9B14F98D}"/>
              </a:ext>
            </a:extLst>
          </p:cNvPr>
          <p:cNvSpPr/>
          <p:nvPr/>
        </p:nvSpPr>
        <p:spPr>
          <a:xfrm>
            <a:off x="4939905" y="3518408"/>
            <a:ext cx="497619" cy="519370"/>
          </a:xfrm>
          <a:custGeom>
            <a:avLst/>
            <a:gdLst>
              <a:gd name="connsiteX0" fmla="*/ 395 w 497619"/>
              <a:gd name="connsiteY0" fmla="*/ 1609 h 519370"/>
              <a:gd name="connsiteX1" fmla="*/ 137978 w 497619"/>
              <a:gd name="connsiteY1" fmla="*/ 189992 h 519370"/>
              <a:gd name="connsiteX2" fmla="*/ 131628 w 497619"/>
              <a:gd name="connsiteY2" fmla="*/ 154009 h 519370"/>
              <a:gd name="connsiteX3" fmla="*/ 243812 w 497619"/>
              <a:gd name="connsiteY3" fmla="*/ 327575 h 519370"/>
              <a:gd name="connsiteX4" fmla="*/ 224762 w 497619"/>
              <a:gd name="connsiteY4" fmla="*/ 264075 h 519370"/>
              <a:gd name="connsiteX5" fmla="*/ 360228 w 497619"/>
              <a:gd name="connsiteY5" fmla="*/ 446109 h 519370"/>
              <a:gd name="connsiteX6" fmla="*/ 349645 w 497619"/>
              <a:gd name="connsiteY6" fmla="*/ 380492 h 519370"/>
              <a:gd name="connsiteX7" fmla="*/ 495695 w 497619"/>
              <a:gd name="connsiteY7" fmla="*/ 515959 h 519370"/>
              <a:gd name="connsiteX8" fmla="*/ 228995 w 497619"/>
              <a:gd name="connsiteY8" fmla="*/ 213275 h 519370"/>
              <a:gd name="connsiteX9" fmla="*/ 241695 w 497619"/>
              <a:gd name="connsiteY9" fmla="*/ 270425 h 519370"/>
              <a:gd name="connsiteX10" fmla="*/ 125278 w 497619"/>
              <a:gd name="connsiteY10" fmla="*/ 122259 h 519370"/>
              <a:gd name="connsiteX11" fmla="*/ 101995 w 497619"/>
              <a:gd name="connsiteY11" fmla="*/ 98975 h 519370"/>
              <a:gd name="connsiteX12" fmla="*/ 108345 w 497619"/>
              <a:gd name="connsiteY12" fmla="*/ 120142 h 519370"/>
              <a:gd name="connsiteX13" fmla="*/ 95645 w 497619"/>
              <a:gd name="connsiteY13" fmla="*/ 98975 h 519370"/>
              <a:gd name="connsiteX14" fmla="*/ 395 w 497619"/>
              <a:gd name="connsiteY14" fmla="*/ 1609 h 51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7619" h="519370">
                <a:moveTo>
                  <a:pt x="395" y="1609"/>
                </a:moveTo>
                <a:cubicBezTo>
                  <a:pt x="7451" y="16779"/>
                  <a:pt x="116106" y="164592"/>
                  <a:pt x="137978" y="189992"/>
                </a:cubicBezTo>
                <a:cubicBezTo>
                  <a:pt x="159850" y="215392"/>
                  <a:pt x="113989" y="131079"/>
                  <a:pt x="131628" y="154009"/>
                </a:cubicBezTo>
                <a:cubicBezTo>
                  <a:pt x="149267" y="176939"/>
                  <a:pt x="228290" y="309231"/>
                  <a:pt x="243812" y="327575"/>
                </a:cubicBezTo>
                <a:cubicBezTo>
                  <a:pt x="259334" y="345919"/>
                  <a:pt x="205359" y="244319"/>
                  <a:pt x="224762" y="264075"/>
                </a:cubicBezTo>
                <a:cubicBezTo>
                  <a:pt x="244165" y="283831"/>
                  <a:pt x="339414" y="426706"/>
                  <a:pt x="360228" y="446109"/>
                </a:cubicBezTo>
                <a:cubicBezTo>
                  <a:pt x="381042" y="465512"/>
                  <a:pt x="327067" y="368850"/>
                  <a:pt x="349645" y="380492"/>
                </a:cubicBezTo>
                <a:cubicBezTo>
                  <a:pt x="372223" y="392134"/>
                  <a:pt x="515803" y="543828"/>
                  <a:pt x="495695" y="515959"/>
                </a:cubicBezTo>
                <a:cubicBezTo>
                  <a:pt x="475587" y="488090"/>
                  <a:pt x="271328" y="254197"/>
                  <a:pt x="228995" y="213275"/>
                </a:cubicBezTo>
                <a:cubicBezTo>
                  <a:pt x="186662" y="172353"/>
                  <a:pt x="258981" y="285594"/>
                  <a:pt x="241695" y="270425"/>
                </a:cubicBezTo>
                <a:cubicBezTo>
                  <a:pt x="224409" y="255256"/>
                  <a:pt x="148561" y="150834"/>
                  <a:pt x="125278" y="122259"/>
                </a:cubicBezTo>
                <a:cubicBezTo>
                  <a:pt x="101995" y="93684"/>
                  <a:pt x="104817" y="99328"/>
                  <a:pt x="101995" y="98975"/>
                </a:cubicBezTo>
                <a:cubicBezTo>
                  <a:pt x="99173" y="98622"/>
                  <a:pt x="109403" y="120142"/>
                  <a:pt x="108345" y="120142"/>
                </a:cubicBezTo>
                <a:cubicBezTo>
                  <a:pt x="107287" y="120142"/>
                  <a:pt x="108345" y="114850"/>
                  <a:pt x="95645" y="98975"/>
                </a:cubicBezTo>
                <a:cubicBezTo>
                  <a:pt x="82945" y="83100"/>
                  <a:pt x="-6661" y="-13561"/>
                  <a:pt x="395" y="16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33B5221A-A1D8-4938-8B56-AD059A670B75}"/>
              </a:ext>
            </a:extLst>
          </p:cNvPr>
          <p:cNvSpPr/>
          <p:nvPr/>
        </p:nvSpPr>
        <p:spPr>
          <a:xfrm>
            <a:off x="4703245" y="2773362"/>
            <a:ext cx="173578" cy="163770"/>
          </a:xfrm>
          <a:custGeom>
            <a:avLst/>
            <a:gdLst>
              <a:gd name="connsiteX0" fmla="*/ 173555 w 173578"/>
              <a:gd name="connsiteY0" fmla="*/ 1 h 163770"/>
              <a:gd name="connsiteX1" fmla="*/ 68780 w 173578"/>
              <a:gd name="connsiteY1" fmla="*/ 55563 h 163770"/>
              <a:gd name="connsiteX2" fmla="*/ 19568 w 173578"/>
              <a:gd name="connsiteY2" fmla="*/ 92076 h 163770"/>
              <a:gd name="connsiteX3" fmla="*/ 43380 w 173578"/>
              <a:gd name="connsiteY3" fmla="*/ 87313 h 163770"/>
              <a:gd name="connsiteX4" fmla="*/ 60843 w 173578"/>
              <a:gd name="connsiteY4" fmla="*/ 104776 h 163770"/>
              <a:gd name="connsiteX5" fmla="*/ 65605 w 173578"/>
              <a:gd name="connsiteY5" fmla="*/ 104776 h 163770"/>
              <a:gd name="connsiteX6" fmla="*/ 141805 w 173578"/>
              <a:gd name="connsiteY6" fmla="*/ 163513 h 163770"/>
              <a:gd name="connsiteX7" fmla="*/ 102118 w 173578"/>
              <a:gd name="connsiteY7" fmla="*/ 125413 h 163770"/>
              <a:gd name="connsiteX8" fmla="*/ 518 w 173578"/>
              <a:gd name="connsiteY8" fmla="*/ 106363 h 163770"/>
              <a:gd name="connsiteX9" fmla="*/ 62430 w 173578"/>
              <a:gd name="connsiteY9" fmla="*/ 55563 h 163770"/>
              <a:gd name="connsiteX10" fmla="*/ 59255 w 173578"/>
              <a:gd name="connsiteY10" fmla="*/ 53976 h 163770"/>
              <a:gd name="connsiteX11" fmla="*/ 173555 w 173578"/>
              <a:gd name="connsiteY11" fmla="*/ 1 h 163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578" h="163770">
                <a:moveTo>
                  <a:pt x="173555" y="1"/>
                </a:moveTo>
                <a:cubicBezTo>
                  <a:pt x="175142" y="265"/>
                  <a:pt x="94444" y="40217"/>
                  <a:pt x="68780" y="55563"/>
                </a:cubicBezTo>
                <a:cubicBezTo>
                  <a:pt x="43116" y="70909"/>
                  <a:pt x="23801" y="86784"/>
                  <a:pt x="19568" y="92076"/>
                </a:cubicBezTo>
                <a:cubicBezTo>
                  <a:pt x="15335" y="97368"/>
                  <a:pt x="36501" y="85196"/>
                  <a:pt x="43380" y="87313"/>
                </a:cubicBezTo>
                <a:cubicBezTo>
                  <a:pt x="50259" y="89430"/>
                  <a:pt x="57139" y="101866"/>
                  <a:pt x="60843" y="104776"/>
                </a:cubicBezTo>
                <a:cubicBezTo>
                  <a:pt x="64547" y="107687"/>
                  <a:pt x="52111" y="94987"/>
                  <a:pt x="65605" y="104776"/>
                </a:cubicBezTo>
                <a:cubicBezTo>
                  <a:pt x="79099" y="114565"/>
                  <a:pt x="135719" y="160074"/>
                  <a:pt x="141805" y="163513"/>
                </a:cubicBezTo>
                <a:cubicBezTo>
                  <a:pt x="147890" y="166953"/>
                  <a:pt x="125666" y="134938"/>
                  <a:pt x="102118" y="125413"/>
                </a:cubicBezTo>
                <a:cubicBezTo>
                  <a:pt x="78570" y="115888"/>
                  <a:pt x="7133" y="118005"/>
                  <a:pt x="518" y="106363"/>
                </a:cubicBezTo>
                <a:cubicBezTo>
                  <a:pt x="-6097" y="94721"/>
                  <a:pt x="52641" y="64294"/>
                  <a:pt x="62430" y="55563"/>
                </a:cubicBezTo>
                <a:cubicBezTo>
                  <a:pt x="72219" y="46832"/>
                  <a:pt x="47349" y="62443"/>
                  <a:pt x="59255" y="53976"/>
                </a:cubicBezTo>
                <a:cubicBezTo>
                  <a:pt x="71161" y="45509"/>
                  <a:pt x="171968" y="-263"/>
                  <a:pt x="17355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EE97CF69-502B-4527-A85C-9B683CD3BDF8}"/>
              </a:ext>
            </a:extLst>
          </p:cNvPr>
          <p:cNvSpPr/>
          <p:nvPr/>
        </p:nvSpPr>
        <p:spPr>
          <a:xfrm>
            <a:off x="4733874" y="2798763"/>
            <a:ext cx="287389" cy="139805"/>
          </a:xfrm>
          <a:custGeom>
            <a:avLst/>
            <a:gdLst>
              <a:gd name="connsiteX0" fmla="*/ 51 w 287389"/>
              <a:gd name="connsiteY0" fmla="*/ 53975 h 139805"/>
              <a:gd name="connsiteX1" fmla="*/ 112764 w 287389"/>
              <a:gd name="connsiteY1" fmla="*/ 57150 h 139805"/>
              <a:gd name="connsiteX2" fmla="*/ 85776 w 287389"/>
              <a:gd name="connsiteY2" fmla="*/ 138112 h 139805"/>
              <a:gd name="connsiteX3" fmla="*/ 128639 w 287389"/>
              <a:gd name="connsiteY3" fmla="*/ 103187 h 139805"/>
              <a:gd name="connsiteX4" fmla="*/ 287389 w 287389"/>
              <a:gd name="connsiteY4" fmla="*/ 0 h 139805"/>
              <a:gd name="connsiteX5" fmla="*/ 128639 w 287389"/>
              <a:gd name="connsiteY5" fmla="*/ 101600 h 139805"/>
              <a:gd name="connsiteX6" fmla="*/ 92126 w 287389"/>
              <a:gd name="connsiteY6" fmla="*/ 128587 h 139805"/>
              <a:gd name="connsiteX7" fmla="*/ 128639 w 287389"/>
              <a:gd name="connsiteY7" fmla="*/ 34925 h 139805"/>
              <a:gd name="connsiteX8" fmla="*/ 51 w 287389"/>
              <a:gd name="connsiteY8" fmla="*/ 53975 h 13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389" h="139805">
                <a:moveTo>
                  <a:pt x="51" y="53975"/>
                </a:moveTo>
                <a:cubicBezTo>
                  <a:pt x="-2595" y="57679"/>
                  <a:pt x="98477" y="43127"/>
                  <a:pt x="112764" y="57150"/>
                </a:cubicBezTo>
                <a:cubicBezTo>
                  <a:pt x="127051" y="71173"/>
                  <a:pt x="83130" y="130439"/>
                  <a:pt x="85776" y="138112"/>
                </a:cubicBezTo>
                <a:cubicBezTo>
                  <a:pt x="88422" y="145785"/>
                  <a:pt x="95037" y="126206"/>
                  <a:pt x="128639" y="103187"/>
                </a:cubicBezTo>
                <a:cubicBezTo>
                  <a:pt x="162241" y="80168"/>
                  <a:pt x="287389" y="264"/>
                  <a:pt x="287389" y="0"/>
                </a:cubicBezTo>
                <a:cubicBezTo>
                  <a:pt x="287389" y="-264"/>
                  <a:pt x="161183" y="80169"/>
                  <a:pt x="128639" y="101600"/>
                </a:cubicBezTo>
                <a:cubicBezTo>
                  <a:pt x="96095" y="123031"/>
                  <a:pt x="92126" y="139699"/>
                  <a:pt x="92126" y="128587"/>
                </a:cubicBezTo>
                <a:cubicBezTo>
                  <a:pt x="92126" y="117475"/>
                  <a:pt x="136577" y="50535"/>
                  <a:pt x="128639" y="34925"/>
                </a:cubicBezTo>
                <a:cubicBezTo>
                  <a:pt x="120702" y="19315"/>
                  <a:pt x="2697" y="50271"/>
                  <a:pt x="51" y="53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D8CD95CD-B9E4-4C99-8F4A-5CE358B82E1E}"/>
              </a:ext>
            </a:extLst>
          </p:cNvPr>
          <p:cNvSpPr/>
          <p:nvPr/>
        </p:nvSpPr>
        <p:spPr>
          <a:xfrm>
            <a:off x="4950754" y="2689777"/>
            <a:ext cx="505854" cy="91082"/>
          </a:xfrm>
          <a:custGeom>
            <a:avLst/>
            <a:gdLst>
              <a:gd name="connsiteX0" fmla="*/ 4363 w 505854"/>
              <a:gd name="connsiteY0" fmla="*/ 74590 h 91082"/>
              <a:gd name="connsiteX1" fmla="*/ 72096 w 505854"/>
              <a:gd name="connsiteY1" fmla="*/ 53423 h 91082"/>
              <a:gd name="connsiteX2" fmla="*/ 230846 w 505854"/>
              <a:gd name="connsiteY2" fmla="*/ 23790 h 91082"/>
              <a:gd name="connsiteX3" fmla="*/ 292229 w 505854"/>
              <a:gd name="connsiteY3" fmla="*/ 38606 h 91082"/>
              <a:gd name="connsiteX4" fmla="*/ 364196 w 505854"/>
              <a:gd name="connsiteY4" fmla="*/ 59773 h 91082"/>
              <a:gd name="connsiteX5" fmla="*/ 431929 w 505854"/>
              <a:gd name="connsiteY5" fmla="*/ 78823 h 91082"/>
              <a:gd name="connsiteX6" fmla="*/ 503896 w 505854"/>
              <a:gd name="connsiteY6" fmla="*/ 89406 h 91082"/>
              <a:gd name="connsiteX7" fmla="*/ 349379 w 505854"/>
              <a:gd name="connsiteY7" fmla="*/ 42840 h 91082"/>
              <a:gd name="connsiteX8" fmla="*/ 188513 w 505854"/>
              <a:gd name="connsiteY8" fmla="*/ 506 h 91082"/>
              <a:gd name="connsiteX9" fmla="*/ 4363 w 505854"/>
              <a:gd name="connsiteY9" fmla="*/ 74590 h 9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5854" h="91082">
                <a:moveTo>
                  <a:pt x="4363" y="74590"/>
                </a:moveTo>
                <a:cubicBezTo>
                  <a:pt x="-15040" y="83410"/>
                  <a:pt x="34349" y="61890"/>
                  <a:pt x="72096" y="53423"/>
                </a:cubicBezTo>
                <a:cubicBezTo>
                  <a:pt x="109843" y="44956"/>
                  <a:pt x="194157" y="26259"/>
                  <a:pt x="230846" y="23790"/>
                </a:cubicBezTo>
                <a:cubicBezTo>
                  <a:pt x="267535" y="21321"/>
                  <a:pt x="270004" y="32609"/>
                  <a:pt x="292229" y="38606"/>
                </a:cubicBezTo>
                <a:cubicBezTo>
                  <a:pt x="314454" y="44603"/>
                  <a:pt x="364196" y="59773"/>
                  <a:pt x="364196" y="59773"/>
                </a:cubicBezTo>
                <a:cubicBezTo>
                  <a:pt x="387479" y="66476"/>
                  <a:pt x="408646" y="73884"/>
                  <a:pt x="431929" y="78823"/>
                </a:cubicBezTo>
                <a:cubicBezTo>
                  <a:pt x="455212" y="83762"/>
                  <a:pt x="517654" y="95403"/>
                  <a:pt x="503896" y="89406"/>
                </a:cubicBezTo>
                <a:cubicBezTo>
                  <a:pt x="490138" y="83409"/>
                  <a:pt x="401943" y="57657"/>
                  <a:pt x="349379" y="42840"/>
                </a:cubicBezTo>
                <a:cubicBezTo>
                  <a:pt x="296815" y="28023"/>
                  <a:pt x="242841" y="-4433"/>
                  <a:pt x="188513" y="506"/>
                </a:cubicBezTo>
                <a:cubicBezTo>
                  <a:pt x="134185" y="5445"/>
                  <a:pt x="23766" y="65770"/>
                  <a:pt x="4363" y="74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1C6F32D4-8D67-44CB-A83A-13BDB03CB392}"/>
              </a:ext>
            </a:extLst>
          </p:cNvPr>
          <p:cNvSpPr/>
          <p:nvPr/>
        </p:nvSpPr>
        <p:spPr>
          <a:xfrm>
            <a:off x="3558115" y="2866746"/>
            <a:ext cx="337340" cy="60851"/>
          </a:xfrm>
          <a:custGeom>
            <a:avLst/>
            <a:gdLst>
              <a:gd name="connsiteX0" fmla="*/ 2 w 337340"/>
              <a:gd name="connsiteY0" fmla="*/ 60604 h 60851"/>
              <a:gd name="connsiteX1" fmla="*/ 205318 w 337340"/>
              <a:gd name="connsiteY1" fmla="*/ 22504 h 60851"/>
              <a:gd name="connsiteX2" fmla="*/ 194735 w 337340"/>
              <a:gd name="connsiteY2" fmla="*/ 22504 h 60851"/>
              <a:gd name="connsiteX3" fmla="*/ 336552 w 337340"/>
              <a:gd name="connsiteY3" fmla="*/ 11921 h 60851"/>
              <a:gd name="connsiteX4" fmla="*/ 249768 w 337340"/>
              <a:gd name="connsiteY4" fmla="*/ 9804 h 60851"/>
              <a:gd name="connsiteX5" fmla="*/ 201085 w 337340"/>
              <a:gd name="connsiteY5" fmla="*/ 1337 h 60851"/>
              <a:gd name="connsiteX6" fmla="*/ 2 w 337340"/>
              <a:gd name="connsiteY6" fmla="*/ 60604 h 6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340" h="60851">
                <a:moveTo>
                  <a:pt x="2" y="60604"/>
                </a:moveTo>
                <a:cubicBezTo>
                  <a:pt x="707" y="64132"/>
                  <a:pt x="172863" y="28854"/>
                  <a:pt x="205318" y="22504"/>
                </a:cubicBezTo>
                <a:cubicBezTo>
                  <a:pt x="237773" y="16154"/>
                  <a:pt x="194735" y="22504"/>
                  <a:pt x="194735" y="22504"/>
                </a:cubicBezTo>
                <a:cubicBezTo>
                  <a:pt x="216607" y="20740"/>
                  <a:pt x="327380" y="14038"/>
                  <a:pt x="336552" y="11921"/>
                </a:cubicBezTo>
                <a:cubicBezTo>
                  <a:pt x="345724" y="9804"/>
                  <a:pt x="272346" y="11568"/>
                  <a:pt x="249768" y="9804"/>
                </a:cubicBezTo>
                <a:cubicBezTo>
                  <a:pt x="227190" y="8040"/>
                  <a:pt x="236715" y="-3955"/>
                  <a:pt x="201085" y="1337"/>
                </a:cubicBezTo>
                <a:cubicBezTo>
                  <a:pt x="165455" y="6629"/>
                  <a:pt x="-703" y="57076"/>
                  <a:pt x="2" y="60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AB48F43F-4265-4BF9-895B-9AF043CDA309}"/>
              </a:ext>
            </a:extLst>
          </p:cNvPr>
          <p:cNvSpPr/>
          <p:nvPr/>
        </p:nvSpPr>
        <p:spPr>
          <a:xfrm>
            <a:off x="3919595" y="2846621"/>
            <a:ext cx="233792" cy="74215"/>
          </a:xfrm>
          <a:custGeom>
            <a:avLst/>
            <a:gdLst>
              <a:gd name="connsiteX0" fmla="*/ 4705 w 233792"/>
              <a:gd name="connsiteY0" fmla="*/ 296 h 74215"/>
              <a:gd name="connsiteX1" fmla="*/ 231188 w 233792"/>
              <a:gd name="connsiteY1" fmla="*/ 72262 h 74215"/>
              <a:gd name="connsiteX2" fmla="*/ 133822 w 233792"/>
              <a:gd name="connsiteY2" fmla="*/ 55329 h 74215"/>
              <a:gd name="connsiteX3" fmla="*/ 78788 w 233792"/>
              <a:gd name="connsiteY3" fmla="*/ 46862 h 74215"/>
              <a:gd name="connsiteX4" fmla="*/ 4705 w 233792"/>
              <a:gd name="connsiteY4" fmla="*/ 296 h 7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792" h="74215">
                <a:moveTo>
                  <a:pt x="4705" y="296"/>
                </a:moveTo>
                <a:cubicBezTo>
                  <a:pt x="30105" y="4529"/>
                  <a:pt x="209669" y="63090"/>
                  <a:pt x="231188" y="72262"/>
                </a:cubicBezTo>
                <a:cubicBezTo>
                  <a:pt x="252707" y="81434"/>
                  <a:pt x="133822" y="55329"/>
                  <a:pt x="133822" y="55329"/>
                </a:cubicBezTo>
                <a:cubicBezTo>
                  <a:pt x="108422" y="51096"/>
                  <a:pt x="93252" y="55329"/>
                  <a:pt x="78788" y="46862"/>
                </a:cubicBezTo>
                <a:cubicBezTo>
                  <a:pt x="64324" y="38395"/>
                  <a:pt x="-20695" y="-3937"/>
                  <a:pt x="4705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79B49384-94BD-415D-9C08-5B5C1B557024}"/>
              </a:ext>
            </a:extLst>
          </p:cNvPr>
          <p:cNvSpPr/>
          <p:nvPr/>
        </p:nvSpPr>
        <p:spPr>
          <a:xfrm>
            <a:off x="3554227" y="3117850"/>
            <a:ext cx="592323" cy="105390"/>
          </a:xfrm>
          <a:custGeom>
            <a:avLst/>
            <a:gdLst>
              <a:gd name="connsiteX0" fmla="*/ 592323 w 592323"/>
              <a:gd name="connsiteY0" fmla="*/ 0 h 105390"/>
              <a:gd name="connsiteX1" fmla="*/ 190156 w 592323"/>
              <a:gd name="connsiteY1" fmla="*/ 35983 h 105390"/>
              <a:gd name="connsiteX2" fmla="*/ 226140 w 592323"/>
              <a:gd name="connsiteY2" fmla="*/ 33867 h 105390"/>
              <a:gd name="connsiteX3" fmla="*/ 3890 w 592323"/>
              <a:gd name="connsiteY3" fmla="*/ 86783 h 105390"/>
              <a:gd name="connsiteX4" fmla="*/ 80090 w 592323"/>
              <a:gd name="connsiteY4" fmla="*/ 93133 h 105390"/>
              <a:gd name="connsiteX5" fmla="*/ 20823 w 592323"/>
              <a:gd name="connsiteY5" fmla="*/ 101600 h 105390"/>
              <a:gd name="connsiteX6" fmla="*/ 177456 w 592323"/>
              <a:gd name="connsiteY6" fmla="*/ 25400 h 105390"/>
              <a:gd name="connsiteX7" fmla="*/ 251540 w 592323"/>
              <a:gd name="connsiteY7" fmla="*/ 25400 h 105390"/>
              <a:gd name="connsiteX8" fmla="*/ 592323 w 592323"/>
              <a:gd name="connsiteY8" fmla="*/ 0 h 10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323" h="105390">
                <a:moveTo>
                  <a:pt x="592323" y="0"/>
                </a:moveTo>
                <a:lnTo>
                  <a:pt x="190156" y="35983"/>
                </a:lnTo>
                <a:cubicBezTo>
                  <a:pt x="129126" y="41627"/>
                  <a:pt x="257184" y="25400"/>
                  <a:pt x="226140" y="33867"/>
                </a:cubicBezTo>
                <a:cubicBezTo>
                  <a:pt x="195096" y="42334"/>
                  <a:pt x="28232" y="76905"/>
                  <a:pt x="3890" y="86783"/>
                </a:cubicBezTo>
                <a:cubicBezTo>
                  <a:pt x="-20452" y="96661"/>
                  <a:pt x="77268" y="90664"/>
                  <a:pt x="80090" y="93133"/>
                </a:cubicBezTo>
                <a:cubicBezTo>
                  <a:pt x="82912" y="95603"/>
                  <a:pt x="4596" y="112889"/>
                  <a:pt x="20823" y="101600"/>
                </a:cubicBezTo>
                <a:cubicBezTo>
                  <a:pt x="37050" y="90311"/>
                  <a:pt x="139003" y="38100"/>
                  <a:pt x="177456" y="25400"/>
                </a:cubicBezTo>
                <a:cubicBezTo>
                  <a:pt x="215909" y="12700"/>
                  <a:pt x="251540" y="25400"/>
                  <a:pt x="251540" y="25400"/>
                </a:cubicBezTo>
                <a:lnTo>
                  <a:pt x="59232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A6919708-79D3-4FDB-8655-2EFE3D20DE28}"/>
              </a:ext>
            </a:extLst>
          </p:cNvPr>
          <p:cNvSpPr/>
          <p:nvPr/>
        </p:nvSpPr>
        <p:spPr>
          <a:xfrm>
            <a:off x="3763093" y="3183342"/>
            <a:ext cx="441799" cy="58260"/>
          </a:xfrm>
          <a:custGeom>
            <a:avLst/>
            <a:gdLst>
              <a:gd name="connsiteX0" fmla="*/ 340 w 441799"/>
              <a:gd name="connsiteY0" fmla="*/ 42458 h 58260"/>
              <a:gd name="connsiteX1" fmla="*/ 53257 w 441799"/>
              <a:gd name="connsiteY1" fmla="*/ 42458 h 58260"/>
              <a:gd name="connsiteX2" fmla="*/ 182374 w 441799"/>
              <a:gd name="connsiteY2" fmla="*/ 42458 h 58260"/>
              <a:gd name="connsiteX3" fmla="*/ 91357 w 441799"/>
              <a:gd name="connsiteY3" fmla="*/ 55158 h 58260"/>
              <a:gd name="connsiteX4" fmla="*/ 421557 w 441799"/>
              <a:gd name="connsiteY4" fmla="*/ 10708 h 58260"/>
              <a:gd name="connsiteX5" fmla="*/ 383457 w 441799"/>
              <a:gd name="connsiteY5" fmla="*/ 125 h 58260"/>
              <a:gd name="connsiteX6" fmla="*/ 199307 w 441799"/>
              <a:gd name="connsiteY6" fmla="*/ 14941 h 58260"/>
              <a:gd name="connsiteX7" fmla="*/ 85007 w 441799"/>
              <a:gd name="connsiteY7" fmla="*/ 57275 h 58260"/>
              <a:gd name="connsiteX8" fmla="*/ 340 w 441799"/>
              <a:gd name="connsiteY8" fmla="*/ 42458 h 5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799" h="58260">
                <a:moveTo>
                  <a:pt x="340" y="42458"/>
                </a:moveTo>
                <a:cubicBezTo>
                  <a:pt x="-4952" y="39988"/>
                  <a:pt x="53257" y="42458"/>
                  <a:pt x="53257" y="42458"/>
                </a:cubicBezTo>
                <a:cubicBezTo>
                  <a:pt x="83596" y="42458"/>
                  <a:pt x="176024" y="40341"/>
                  <a:pt x="182374" y="42458"/>
                </a:cubicBezTo>
                <a:cubicBezTo>
                  <a:pt x="188724" y="44575"/>
                  <a:pt x="91357" y="55158"/>
                  <a:pt x="91357" y="55158"/>
                </a:cubicBezTo>
                <a:lnTo>
                  <a:pt x="421557" y="10708"/>
                </a:lnTo>
                <a:cubicBezTo>
                  <a:pt x="470240" y="1536"/>
                  <a:pt x="420499" y="-581"/>
                  <a:pt x="383457" y="125"/>
                </a:cubicBezTo>
                <a:cubicBezTo>
                  <a:pt x="346415" y="830"/>
                  <a:pt x="249049" y="5416"/>
                  <a:pt x="199307" y="14941"/>
                </a:cubicBezTo>
                <a:cubicBezTo>
                  <a:pt x="149565" y="24466"/>
                  <a:pt x="113582" y="51983"/>
                  <a:pt x="85007" y="57275"/>
                </a:cubicBezTo>
                <a:cubicBezTo>
                  <a:pt x="56432" y="62567"/>
                  <a:pt x="5632" y="44928"/>
                  <a:pt x="340" y="42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CB180A1A-2FD0-4686-886F-909D82CF175D}"/>
              </a:ext>
            </a:extLst>
          </p:cNvPr>
          <p:cNvSpPr/>
          <p:nvPr/>
        </p:nvSpPr>
        <p:spPr>
          <a:xfrm>
            <a:off x="3166210" y="3124196"/>
            <a:ext cx="328650" cy="391626"/>
          </a:xfrm>
          <a:custGeom>
            <a:avLst/>
            <a:gdLst>
              <a:gd name="connsiteX0" fmla="*/ 323 w 328650"/>
              <a:gd name="connsiteY0" fmla="*/ 4 h 391626"/>
              <a:gd name="connsiteX1" fmla="*/ 110390 w 328650"/>
              <a:gd name="connsiteY1" fmla="*/ 99487 h 391626"/>
              <a:gd name="connsiteX2" fmla="*/ 84990 w 328650"/>
              <a:gd name="connsiteY2" fmla="*/ 129121 h 391626"/>
              <a:gd name="connsiteX3" fmla="*/ 328407 w 328650"/>
              <a:gd name="connsiteY3" fmla="*/ 107954 h 391626"/>
              <a:gd name="connsiteX4" fmla="*/ 129440 w 328650"/>
              <a:gd name="connsiteY4" fmla="*/ 152404 h 391626"/>
              <a:gd name="connsiteX5" fmla="*/ 74407 w 328650"/>
              <a:gd name="connsiteY5" fmla="*/ 224371 h 391626"/>
              <a:gd name="connsiteX6" fmla="*/ 46890 w 328650"/>
              <a:gd name="connsiteY6" fmla="*/ 391587 h 391626"/>
              <a:gd name="connsiteX7" fmla="*/ 78640 w 328650"/>
              <a:gd name="connsiteY7" fmla="*/ 239187 h 391626"/>
              <a:gd name="connsiteX8" fmla="*/ 159073 w 328650"/>
              <a:gd name="connsiteY8" fmla="*/ 148171 h 391626"/>
              <a:gd name="connsiteX9" fmla="*/ 201407 w 328650"/>
              <a:gd name="connsiteY9" fmla="*/ 131237 h 391626"/>
              <a:gd name="connsiteX10" fmla="*/ 68057 w 328650"/>
              <a:gd name="connsiteY10" fmla="*/ 122771 h 391626"/>
              <a:gd name="connsiteX11" fmla="*/ 76523 w 328650"/>
              <a:gd name="connsiteY11" fmla="*/ 95254 h 391626"/>
              <a:gd name="connsiteX12" fmla="*/ 323 w 328650"/>
              <a:gd name="connsiteY12" fmla="*/ 4 h 39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8650" h="391626">
                <a:moveTo>
                  <a:pt x="323" y="4"/>
                </a:moveTo>
                <a:cubicBezTo>
                  <a:pt x="5968" y="710"/>
                  <a:pt x="96279" y="77968"/>
                  <a:pt x="110390" y="99487"/>
                </a:cubicBezTo>
                <a:cubicBezTo>
                  <a:pt x="124501" y="121007"/>
                  <a:pt x="48654" y="127710"/>
                  <a:pt x="84990" y="129121"/>
                </a:cubicBezTo>
                <a:cubicBezTo>
                  <a:pt x="121326" y="130532"/>
                  <a:pt x="320999" y="104073"/>
                  <a:pt x="328407" y="107954"/>
                </a:cubicBezTo>
                <a:cubicBezTo>
                  <a:pt x="335815" y="111835"/>
                  <a:pt x="171773" y="133001"/>
                  <a:pt x="129440" y="152404"/>
                </a:cubicBezTo>
                <a:cubicBezTo>
                  <a:pt x="87107" y="171807"/>
                  <a:pt x="88165" y="184507"/>
                  <a:pt x="74407" y="224371"/>
                </a:cubicBezTo>
                <a:cubicBezTo>
                  <a:pt x="60649" y="264235"/>
                  <a:pt x="46184" y="389118"/>
                  <a:pt x="46890" y="391587"/>
                </a:cubicBezTo>
                <a:cubicBezTo>
                  <a:pt x="47596" y="394056"/>
                  <a:pt x="59943" y="279756"/>
                  <a:pt x="78640" y="239187"/>
                </a:cubicBezTo>
                <a:cubicBezTo>
                  <a:pt x="97337" y="198618"/>
                  <a:pt x="138612" y="166163"/>
                  <a:pt x="159073" y="148171"/>
                </a:cubicBezTo>
                <a:cubicBezTo>
                  <a:pt x="179534" y="130179"/>
                  <a:pt x="216576" y="135470"/>
                  <a:pt x="201407" y="131237"/>
                </a:cubicBezTo>
                <a:cubicBezTo>
                  <a:pt x="186238" y="127004"/>
                  <a:pt x="88871" y="128768"/>
                  <a:pt x="68057" y="122771"/>
                </a:cubicBezTo>
                <a:cubicBezTo>
                  <a:pt x="47243" y="116774"/>
                  <a:pt x="88517" y="111129"/>
                  <a:pt x="76523" y="95254"/>
                </a:cubicBezTo>
                <a:cubicBezTo>
                  <a:pt x="64529" y="79379"/>
                  <a:pt x="-5322" y="-702"/>
                  <a:pt x="32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BACD3C7-52AD-4B86-BD8D-F91C09BD449F}"/>
              </a:ext>
            </a:extLst>
          </p:cNvPr>
          <p:cNvSpPr/>
          <p:nvPr/>
        </p:nvSpPr>
        <p:spPr>
          <a:xfrm>
            <a:off x="3776660" y="4772967"/>
            <a:ext cx="330685" cy="348571"/>
          </a:xfrm>
          <a:custGeom>
            <a:avLst/>
            <a:gdLst>
              <a:gd name="connsiteX0" fmla="*/ 3 w 330685"/>
              <a:gd name="connsiteY0" fmla="*/ 646 h 348571"/>
              <a:gd name="connsiteX1" fmla="*/ 169865 w 330685"/>
              <a:gd name="connsiteY1" fmla="*/ 67321 h 348571"/>
              <a:gd name="connsiteX2" fmla="*/ 161928 w 330685"/>
              <a:gd name="connsiteY2" fmla="*/ 57796 h 348571"/>
              <a:gd name="connsiteX3" fmla="*/ 298453 w 330685"/>
              <a:gd name="connsiteY3" fmla="*/ 208608 h 348571"/>
              <a:gd name="connsiteX4" fmla="*/ 317503 w 330685"/>
              <a:gd name="connsiteY4" fmla="*/ 262583 h 348571"/>
              <a:gd name="connsiteX5" fmla="*/ 314328 w 330685"/>
              <a:gd name="connsiteY5" fmla="*/ 348308 h 348571"/>
              <a:gd name="connsiteX6" fmla="*/ 323853 w 330685"/>
              <a:gd name="connsiteY6" fmla="*/ 286396 h 348571"/>
              <a:gd name="connsiteX7" fmla="*/ 320678 w 330685"/>
              <a:gd name="connsiteY7" fmla="*/ 203846 h 348571"/>
              <a:gd name="connsiteX8" fmla="*/ 204790 w 330685"/>
              <a:gd name="connsiteY8" fmla="*/ 68908 h 348571"/>
              <a:gd name="connsiteX9" fmla="*/ 165103 w 330685"/>
              <a:gd name="connsiteY9" fmla="*/ 35571 h 348571"/>
              <a:gd name="connsiteX10" fmla="*/ 3 w 330685"/>
              <a:gd name="connsiteY10" fmla="*/ 646 h 34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685" h="348571">
                <a:moveTo>
                  <a:pt x="3" y="646"/>
                </a:moveTo>
                <a:cubicBezTo>
                  <a:pt x="797" y="5938"/>
                  <a:pt x="142878" y="57796"/>
                  <a:pt x="169865" y="67321"/>
                </a:cubicBezTo>
                <a:cubicBezTo>
                  <a:pt x="196852" y="76846"/>
                  <a:pt x="161928" y="57796"/>
                  <a:pt x="161928" y="57796"/>
                </a:cubicBezTo>
                <a:cubicBezTo>
                  <a:pt x="183359" y="81344"/>
                  <a:pt x="272524" y="174477"/>
                  <a:pt x="298453" y="208608"/>
                </a:cubicBezTo>
                <a:cubicBezTo>
                  <a:pt x="324382" y="242739"/>
                  <a:pt x="314857" y="239300"/>
                  <a:pt x="317503" y="262583"/>
                </a:cubicBezTo>
                <a:cubicBezTo>
                  <a:pt x="320149" y="285866"/>
                  <a:pt x="313270" y="344339"/>
                  <a:pt x="314328" y="348308"/>
                </a:cubicBezTo>
                <a:cubicBezTo>
                  <a:pt x="315386" y="352277"/>
                  <a:pt x="322795" y="310473"/>
                  <a:pt x="323853" y="286396"/>
                </a:cubicBezTo>
                <a:cubicBezTo>
                  <a:pt x="324911" y="262319"/>
                  <a:pt x="340522" y="240094"/>
                  <a:pt x="320678" y="203846"/>
                </a:cubicBezTo>
                <a:cubicBezTo>
                  <a:pt x="300834" y="167598"/>
                  <a:pt x="230719" y="96954"/>
                  <a:pt x="204790" y="68908"/>
                </a:cubicBezTo>
                <a:cubicBezTo>
                  <a:pt x="178861" y="40862"/>
                  <a:pt x="199234" y="47213"/>
                  <a:pt x="165103" y="35571"/>
                </a:cubicBezTo>
                <a:cubicBezTo>
                  <a:pt x="130972" y="23929"/>
                  <a:pt x="-791" y="-4646"/>
                  <a:pt x="3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EAC00FCC-1BCE-4E4F-B608-C299ADFC28A4}"/>
              </a:ext>
            </a:extLst>
          </p:cNvPr>
          <p:cNvSpPr/>
          <p:nvPr/>
        </p:nvSpPr>
        <p:spPr>
          <a:xfrm>
            <a:off x="4085939" y="5084724"/>
            <a:ext cx="113762" cy="347865"/>
          </a:xfrm>
          <a:custGeom>
            <a:avLst/>
            <a:gdLst>
              <a:gd name="connsiteX0" fmla="*/ 286 w 113762"/>
              <a:gd name="connsiteY0" fmla="*/ 39 h 347865"/>
              <a:gd name="connsiteX1" fmla="*/ 79661 w 113762"/>
              <a:gd name="connsiteY1" fmla="*/ 133389 h 347865"/>
              <a:gd name="connsiteX2" fmla="*/ 90774 w 113762"/>
              <a:gd name="connsiteY2" fmla="*/ 181014 h 347865"/>
              <a:gd name="connsiteX3" fmla="*/ 84424 w 113762"/>
              <a:gd name="connsiteY3" fmla="*/ 347701 h 347865"/>
              <a:gd name="connsiteX4" fmla="*/ 111411 w 113762"/>
              <a:gd name="connsiteY4" fmla="*/ 147676 h 347865"/>
              <a:gd name="connsiteX5" fmla="*/ 286 w 113762"/>
              <a:gd name="connsiteY5" fmla="*/ 39 h 34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762" h="347865">
                <a:moveTo>
                  <a:pt x="286" y="39"/>
                </a:moveTo>
                <a:cubicBezTo>
                  <a:pt x="-5006" y="-2342"/>
                  <a:pt x="64580" y="103227"/>
                  <a:pt x="79661" y="133389"/>
                </a:cubicBezTo>
                <a:cubicBezTo>
                  <a:pt x="94742" y="163551"/>
                  <a:pt x="89980" y="145295"/>
                  <a:pt x="90774" y="181014"/>
                </a:cubicBezTo>
                <a:cubicBezTo>
                  <a:pt x="91568" y="216733"/>
                  <a:pt x="80985" y="353257"/>
                  <a:pt x="84424" y="347701"/>
                </a:cubicBezTo>
                <a:cubicBezTo>
                  <a:pt x="87864" y="342145"/>
                  <a:pt x="123053" y="203238"/>
                  <a:pt x="111411" y="147676"/>
                </a:cubicBezTo>
                <a:cubicBezTo>
                  <a:pt x="99769" y="92114"/>
                  <a:pt x="5578" y="2420"/>
                  <a:pt x="28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4CFDF5D9-DAFF-468A-91EE-9A77F63B35E6}"/>
              </a:ext>
            </a:extLst>
          </p:cNvPr>
          <p:cNvSpPr/>
          <p:nvPr/>
        </p:nvSpPr>
        <p:spPr>
          <a:xfrm>
            <a:off x="3681215" y="4776445"/>
            <a:ext cx="104991" cy="271805"/>
          </a:xfrm>
          <a:custGeom>
            <a:avLst/>
            <a:gdLst>
              <a:gd name="connsiteX0" fmla="*/ 104973 w 104991"/>
              <a:gd name="connsiteY0" fmla="*/ 343 h 271805"/>
              <a:gd name="connsiteX1" fmla="*/ 16073 w 104991"/>
              <a:gd name="connsiteY1" fmla="*/ 44793 h 271805"/>
              <a:gd name="connsiteX2" fmla="*/ 4960 w 104991"/>
              <a:gd name="connsiteY2" fmla="*/ 100355 h 271805"/>
              <a:gd name="connsiteX3" fmla="*/ 71635 w 104991"/>
              <a:gd name="connsiteY3" fmla="*/ 205130 h 271805"/>
              <a:gd name="connsiteX4" fmla="*/ 93860 w 104991"/>
              <a:gd name="connsiteY4" fmla="*/ 232118 h 271805"/>
              <a:gd name="connsiteX5" fmla="*/ 93860 w 104991"/>
              <a:gd name="connsiteY5" fmla="*/ 271805 h 271805"/>
              <a:gd name="connsiteX6" fmla="*/ 93860 w 104991"/>
              <a:gd name="connsiteY6" fmla="*/ 211480 h 271805"/>
              <a:gd name="connsiteX7" fmla="*/ 19248 w 104991"/>
              <a:gd name="connsiteY7" fmla="*/ 81305 h 271805"/>
              <a:gd name="connsiteX8" fmla="*/ 24010 w 104991"/>
              <a:gd name="connsiteY8" fmla="*/ 27330 h 271805"/>
              <a:gd name="connsiteX9" fmla="*/ 104973 w 104991"/>
              <a:gd name="connsiteY9" fmla="*/ 343 h 27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991" h="271805">
                <a:moveTo>
                  <a:pt x="104973" y="343"/>
                </a:moveTo>
                <a:cubicBezTo>
                  <a:pt x="103650" y="3254"/>
                  <a:pt x="32742" y="28124"/>
                  <a:pt x="16073" y="44793"/>
                </a:cubicBezTo>
                <a:cubicBezTo>
                  <a:pt x="-596" y="61462"/>
                  <a:pt x="-4300" y="73632"/>
                  <a:pt x="4960" y="100355"/>
                </a:cubicBezTo>
                <a:cubicBezTo>
                  <a:pt x="14220" y="127078"/>
                  <a:pt x="56818" y="183169"/>
                  <a:pt x="71635" y="205130"/>
                </a:cubicBezTo>
                <a:cubicBezTo>
                  <a:pt x="86452" y="227091"/>
                  <a:pt x="90156" y="221006"/>
                  <a:pt x="93860" y="232118"/>
                </a:cubicBezTo>
                <a:cubicBezTo>
                  <a:pt x="97564" y="243230"/>
                  <a:pt x="93860" y="271805"/>
                  <a:pt x="93860" y="271805"/>
                </a:cubicBezTo>
                <a:cubicBezTo>
                  <a:pt x="93860" y="268365"/>
                  <a:pt x="106295" y="243230"/>
                  <a:pt x="93860" y="211480"/>
                </a:cubicBezTo>
                <a:cubicBezTo>
                  <a:pt x="81425" y="179730"/>
                  <a:pt x="30890" y="111997"/>
                  <a:pt x="19248" y="81305"/>
                </a:cubicBezTo>
                <a:cubicBezTo>
                  <a:pt x="7606" y="50613"/>
                  <a:pt x="11575" y="41088"/>
                  <a:pt x="24010" y="27330"/>
                </a:cubicBezTo>
                <a:cubicBezTo>
                  <a:pt x="36445" y="13572"/>
                  <a:pt x="106296" y="-2568"/>
                  <a:pt x="104973" y="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B9F75881-42F7-4DE1-AA86-3459708341F6}"/>
              </a:ext>
            </a:extLst>
          </p:cNvPr>
          <p:cNvSpPr/>
          <p:nvPr/>
        </p:nvSpPr>
        <p:spPr>
          <a:xfrm>
            <a:off x="3800122" y="4784723"/>
            <a:ext cx="88677" cy="266791"/>
          </a:xfrm>
          <a:custGeom>
            <a:avLst/>
            <a:gdLst>
              <a:gd name="connsiteX0" fmla="*/ 9878 w 88677"/>
              <a:gd name="connsiteY0" fmla="*/ 2 h 266791"/>
              <a:gd name="connsiteX1" fmla="*/ 65441 w 88677"/>
              <a:gd name="connsiteY1" fmla="*/ 104777 h 266791"/>
              <a:gd name="connsiteX2" fmla="*/ 51153 w 88677"/>
              <a:gd name="connsiteY2" fmla="*/ 160340 h 266791"/>
              <a:gd name="connsiteX3" fmla="*/ 353 w 88677"/>
              <a:gd name="connsiteY3" fmla="*/ 266702 h 266791"/>
              <a:gd name="connsiteX4" fmla="*/ 79728 w 88677"/>
              <a:gd name="connsiteY4" fmla="*/ 141290 h 266791"/>
              <a:gd name="connsiteX5" fmla="*/ 81316 w 88677"/>
              <a:gd name="connsiteY5" fmla="*/ 101602 h 266791"/>
              <a:gd name="connsiteX6" fmla="*/ 9878 w 88677"/>
              <a:gd name="connsiteY6" fmla="*/ 2 h 26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77" h="266791">
                <a:moveTo>
                  <a:pt x="9878" y="2"/>
                </a:moveTo>
                <a:cubicBezTo>
                  <a:pt x="7232" y="531"/>
                  <a:pt x="58562" y="78054"/>
                  <a:pt x="65441" y="104777"/>
                </a:cubicBezTo>
                <a:cubicBezTo>
                  <a:pt x="72320" y="131500"/>
                  <a:pt x="62001" y="133353"/>
                  <a:pt x="51153" y="160340"/>
                </a:cubicBezTo>
                <a:cubicBezTo>
                  <a:pt x="40305" y="187328"/>
                  <a:pt x="-4409" y="269877"/>
                  <a:pt x="353" y="266702"/>
                </a:cubicBezTo>
                <a:cubicBezTo>
                  <a:pt x="5115" y="263527"/>
                  <a:pt x="66234" y="168807"/>
                  <a:pt x="79728" y="141290"/>
                </a:cubicBezTo>
                <a:cubicBezTo>
                  <a:pt x="93222" y="113773"/>
                  <a:pt x="89518" y="123562"/>
                  <a:pt x="81316" y="101602"/>
                </a:cubicBezTo>
                <a:cubicBezTo>
                  <a:pt x="73114" y="79642"/>
                  <a:pt x="12524" y="-527"/>
                  <a:pt x="987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F3C365EC-F92A-4F2E-BECD-3A399A81F154}"/>
              </a:ext>
            </a:extLst>
          </p:cNvPr>
          <p:cNvSpPr/>
          <p:nvPr/>
        </p:nvSpPr>
        <p:spPr>
          <a:xfrm>
            <a:off x="3719494" y="4838050"/>
            <a:ext cx="59367" cy="112996"/>
          </a:xfrm>
          <a:custGeom>
            <a:avLst/>
            <a:gdLst>
              <a:gd name="connsiteX0" fmla="*/ 19 w 59367"/>
              <a:gd name="connsiteY0" fmla="*/ 650 h 112996"/>
              <a:gd name="connsiteX1" fmla="*/ 50819 w 59367"/>
              <a:gd name="connsiteY1" fmla="*/ 83200 h 112996"/>
              <a:gd name="connsiteX2" fmla="*/ 52406 w 59367"/>
              <a:gd name="connsiteY2" fmla="*/ 111775 h 112996"/>
              <a:gd name="connsiteX3" fmla="*/ 57169 w 59367"/>
              <a:gd name="connsiteY3" fmla="*/ 48275 h 112996"/>
              <a:gd name="connsiteX4" fmla="*/ 19 w 59367"/>
              <a:gd name="connsiteY4" fmla="*/ 650 h 11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67" h="112996">
                <a:moveTo>
                  <a:pt x="19" y="650"/>
                </a:moveTo>
                <a:cubicBezTo>
                  <a:pt x="-1039" y="6471"/>
                  <a:pt x="42088" y="64679"/>
                  <a:pt x="50819" y="83200"/>
                </a:cubicBezTo>
                <a:cubicBezTo>
                  <a:pt x="59550" y="101721"/>
                  <a:pt x="51348" y="117596"/>
                  <a:pt x="52406" y="111775"/>
                </a:cubicBezTo>
                <a:cubicBezTo>
                  <a:pt x="53464" y="105954"/>
                  <a:pt x="63783" y="67060"/>
                  <a:pt x="57169" y="48275"/>
                </a:cubicBezTo>
                <a:cubicBezTo>
                  <a:pt x="50555" y="29490"/>
                  <a:pt x="1077" y="-5171"/>
                  <a:pt x="19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C61FCB24-4E10-4CAB-ADFF-A2853D96C3A8}"/>
              </a:ext>
            </a:extLst>
          </p:cNvPr>
          <p:cNvSpPr/>
          <p:nvPr/>
        </p:nvSpPr>
        <p:spPr>
          <a:xfrm>
            <a:off x="3798665" y="5040313"/>
            <a:ext cx="162383" cy="147654"/>
          </a:xfrm>
          <a:custGeom>
            <a:avLst/>
            <a:gdLst>
              <a:gd name="connsiteX0" fmla="*/ 223 w 162383"/>
              <a:gd name="connsiteY0" fmla="*/ 0 h 147654"/>
              <a:gd name="connsiteX1" fmla="*/ 47848 w 162383"/>
              <a:gd name="connsiteY1" fmla="*/ 69850 h 147654"/>
              <a:gd name="connsiteX2" fmla="*/ 47848 w 162383"/>
              <a:gd name="connsiteY2" fmla="*/ 96837 h 147654"/>
              <a:gd name="connsiteX3" fmla="*/ 27210 w 162383"/>
              <a:gd name="connsiteY3" fmla="*/ 142875 h 147654"/>
              <a:gd name="connsiteX4" fmla="*/ 28798 w 162383"/>
              <a:gd name="connsiteY4" fmla="*/ 136525 h 147654"/>
              <a:gd name="connsiteX5" fmla="*/ 141510 w 162383"/>
              <a:gd name="connsiteY5" fmla="*/ 57150 h 147654"/>
              <a:gd name="connsiteX6" fmla="*/ 157385 w 162383"/>
              <a:gd name="connsiteY6" fmla="*/ 26987 h 147654"/>
              <a:gd name="connsiteX7" fmla="*/ 82773 w 162383"/>
              <a:gd name="connsiteY7" fmla="*/ 87312 h 147654"/>
              <a:gd name="connsiteX8" fmla="*/ 58960 w 162383"/>
              <a:gd name="connsiteY8" fmla="*/ 103187 h 147654"/>
              <a:gd name="connsiteX9" fmla="*/ 70073 w 162383"/>
              <a:gd name="connsiteY9" fmla="*/ 71437 h 147654"/>
              <a:gd name="connsiteX10" fmla="*/ 223 w 162383"/>
              <a:gd name="connsiteY10" fmla="*/ 0 h 14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2383" h="147654">
                <a:moveTo>
                  <a:pt x="223" y="0"/>
                </a:moveTo>
                <a:cubicBezTo>
                  <a:pt x="-3481" y="-264"/>
                  <a:pt x="39911" y="53711"/>
                  <a:pt x="47848" y="69850"/>
                </a:cubicBezTo>
                <a:cubicBezTo>
                  <a:pt x="55785" y="85989"/>
                  <a:pt x="51288" y="84666"/>
                  <a:pt x="47848" y="96837"/>
                </a:cubicBezTo>
                <a:cubicBezTo>
                  <a:pt x="44408" y="109008"/>
                  <a:pt x="30385" y="136260"/>
                  <a:pt x="27210" y="142875"/>
                </a:cubicBezTo>
                <a:cubicBezTo>
                  <a:pt x="24035" y="149490"/>
                  <a:pt x="9748" y="150813"/>
                  <a:pt x="28798" y="136525"/>
                </a:cubicBezTo>
                <a:cubicBezTo>
                  <a:pt x="47848" y="122238"/>
                  <a:pt x="120079" y="75406"/>
                  <a:pt x="141510" y="57150"/>
                </a:cubicBezTo>
                <a:cubicBezTo>
                  <a:pt x="162941" y="38894"/>
                  <a:pt x="167175" y="21960"/>
                  <a:pt x="157385" y="26987"/>
                </a:cubicBezTo>
                <a:cubicBezTo>
                  <a:pt x="147596" y="32014"/>
                  <a:pt x="99177" y="74612"/>
                  <a:pt x="82773" y="87312"/>
                </a:cubicBezTo>
                <a:cubicBezTo>
                  <a:pt x="66369" y="100012"/>
                  <a:pt x="61077" y="105833"/>
                  <a:pt x="58960" y="103187"/>
                </a:cubicBezTo>
                <a:cubicBezTo>
                  <a:pt x="56843" y="100541"/>
                  <a:pt x="76158" y="84666"/>
                  <a:pt x="70073" y="71437"/>
                </a:cubicBezTo>
                <a:cubicBezTo>
                  <a:pt x="63988" y="58208"/>
                  <a:pt x="3927" y="264"/>
                  <a:pt x="2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FF81F113-DE7F-4900-9E3D-61FA0A2C4DCF}"/>
              </a:ext>
            </a:extLst>
          </p:cNvPr>
          <p:cNvSpPr/>
          <p:nvPr/>
        </p:nvSpPr>
        <p:spPr>
          <a:xfrm>
            <a:off x="3789794" y="5085560"/>
            <a:ext cx="26571" cy="332977"/>
          </a:xfrm>
          <a:custGeom>
            <a:avLst/>
            <a:gdLst>
              <a:gd name="connsiteX0" fmla="*/ 1156 w 26571"/>
              <a:gd name="connsiteY0" fmla="*/ 790 h 332977"/>
              <a:gd name="connsiteX1" fmla="*/ 5919 w 26571"/>
              <a:gd name="connsiteY1" fmla="*/ 108740 h 332977"/>
              <a:gd name="connsiteX2" fmla="*/ 20206 w 26571"/>
              <a:gd name="connsiteY2" fmla="*/ 332578 h 332977"/>
              <a:gd name="connsiteX3" fmla="*/ 26556 w 26571"/>
              <a:gd name="connsiteY3" fmla="*/ 159540 h 332977"/>
              <a:gd name="connsiteX4" fmla="*/ 1156 w 26571"/>
              <a:gd name="connsiteY4" fmla="*/ 790 h 33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71" h="332977">
                <a:moveTo>
                  <a:pt x="1156" y="790"/>
                </a:moveTo>
                <a:cubicBezTo>
                  <a:pt x="-2284" y="-7677"/>
                  <a:pt x="2744" y="53442"/>
                  <a:pt x="5919" y="108740"/>
                </a:cubicBezTo>
                <a:cubicBezTo>
                  <a:pt x="9094" y="164038"/>
                  <a:pt x="16766" y="324111"/>
                  <a:pt x="20206" y="332578"/>
                </a:cubicBezTo>
                <a:cubicBezTo>
                  <a:pt x="23646" y="341045"/>
                  <a:pt x="26821" y="212721"/>
                  <a:pt x="26556" y="159540"/>
                </a:cubicBezTo>
                <a:cubicBezTo>
                  <a:pt x="26292" y="106359"/>
                  <a:pt x="4596" y="9257"/>
                  <a:pt x="1156" y="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9471769A-023B-4303-AD7E-923F8FE12969}"/>
              </a:ext>
            </a:extLst>
          </p:cNvPr>
          <p:cNvSpPr/>
          <p:nvPr/>
        </p:nvSpPr>
        <p:spPr>
          <a:xfrm>
            <a:off x="3814240" y="5169280"/>
            <a:ext cx="123274" cy="112362"/>
          </a:xfrm>
          <a:custGeom>
            <a:avLst/>
            <a:gdLst>
              <a:gd name="connsiteX0" fmla="*/ 523 w 123274"/>
              <a:gd name="connsiteY0" fmla="*/ 112333 h 112362"/>
              <a:gd name="connsiteX1" fmla="*/ 38623 w 123274"/>
              <a:gd name="connsiteY1" fmla="*/ 50420 h 112362"/>
              <a:gd name="connsiteX2" fmla="*/ 121173 w 123274"/>
              <a:gd name="connsiteY2" fmla="*/ 1208 h 112362"/>
              <a:gd name="connsiteX3" fmla="*/ 95773 w 123274"/>
              <a:gd name="connsiteY3" fmla="*/ 18670 h 112362"/>
              <a:gd name="connsiteX4" fmla="*/ 64023 w 123274"/>
              <a:gd name="connsiteY4" fmla="*/ 58358 h 112362"/>
              <a:gd name="connsiteX5" fmla="*/ 523 w 123274"/>
              <a:gd name="connsiteY5" fmla="*/ 112333 h 112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274" h="112362">
                <a:moveTo>
                  <a:pt x="523" y="112333"/>
                </a:moveTo>
                <a:cubicBezTo>
                  <a:pt x="-3710" y="111010"/>
                  <a:pt x="18515" y="68941"/>
                  <a:pt x="38623" y="50420"/>
                </a:cubicBezTo>
                <a:cubicBezTo>
                  <a:pt x="58731" y="31899"/>
                  <a:pt x="111648" y="6500"/>
                  <a:pt x="121173" y="1208"/>
                </a:cubicBezTo>
                <a:cubicBezTo>
                  <a:pt x="130698" y="-4084"/>
                  <a:pt x="105298" y="9145"/>
                  <a:pt x="95773" y="18670"/>
                </a:cubicBezTo>
                <a:cubicBezTo>
                  <a:pt x="86248" y="28195"/>
                  <a:pt x="77252" y="46187"/>
                  <a:pt x="64023" y="58358"/>
                </a:cubicBezTo>
                <a:cubicBezTo>
                  <a:pt x="50794" y="70529"/>
                  <a:pt x="4756" y="113656"/>
                  <a:pt x="523" y="112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89CF640F-C9DC-4659-8461-67B51E352FBB}"/>
              </a:ext>
            </a:extLst>
          </p:cNvPr>
          <p:cNvSpPr/>
          <p:nvPr/>
        </p:nvSpPr>
        <p:spPr>
          <a:xfrm>
            <a:off x="3805238" y="5211763"/>
            <a:ext cx="141833" cy="139700"/>
          </a:xfrm>
          <a:custGeom>
            <a:avLst/>
            <a:gdLst>
              <a:gd name="connsiteX0" fmla="*/ 141287 w 141833"/>
              <a:gd name="connsiteY0" fmla="*/ 0 h 139700"/>
              <a:gd name="connsiteX1" fmla="*/ 95250 w 141833"/>
              <a:gd name="connsiteY1" fmla="*/ 65087 h 139700"/>
              <a:gd name="connsiteX2" fmla="*/ 0 w 141833"/>
              <a:gd name="connsiteY2" fmla="*/ 139700 h 139700"/>
              <a:gd name="connsiteX3" fmla="*/ 0 w 141833"/>
              <a:gd name="connsiteY3" fmla="*/ 139700 h 139700"/>
              <a:gd name="connsiteX4" fmla="*/ 66675 w 141833"/>
              <a:gd name="connsiteY4" fmla="*/ 65087 h 139700"/>
              <a:gd name="connsiteX5" fmla="*/ 141287 w 141833"/>
              <a:gd name="connsiteY5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833" h="139700">
                <a:moveTo>
                  <a:pt x="141287" y="0"/>
                </a:moveTo>
                <a:cubicBezTo>
                  <a:pt x="146049" y="0"/>
                  <a:pt x="118798" y="41804"/>
                  <a:pt x="95250" y="65087"/>
                </a:cubicBezTo>
                <a:cubicBezTo>
                  <a:pt x="71702" y="88370"/>
                  <a:pt x="0" y="139700"/>
                  <a:pt x="0" y="139700"/>
                </a:cubicBezTo>
                <a:lnTo>
                  <a:pt x="0" y="139700"/>
                </a:lnTo>
                <a:cubicBezTo>
                  <a:pt x="11112" y="127265"/>
                  <a:pt x="45244" y="86254"/>
                  <a:pt x="66675" y="65087"/>
                </a:cubicBezTo>
                <a:cubicBezTo>
                  <a:pt x="88106" y="43920"/>
                  <a:pt x="136525" y="0"/>
                  <a:pt x="1412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0AAFB60E-B4EC-49DF-809C-2C8C0AD21121}"/>
              </a:ext>
            </a:extLst>
          </p:cNvPr>
          <p:cNvSpPr/>
          <p:nvPr/>
        </p:nvSpPr>
        <p:spPr>
          <a:xfrm>
            <a:off x="3738438" y="5380026"/>
            <a:ext cx="107879" cy="366725"/>
          </a:xfrm>
          <a:custGeom>
            <a:avLst/>
            <a:gdLst>
              <a:gd name="connsiteX0" fmla="*/ 93787 w 107879"/>
              <a:gd name="connsiteY0" fmla="*/ 12 h 366725"/>
              <a:gd name="connsiteX1" fmla="*/ 79500 w 107879"/>
              <a:gd name="connsiteY1" fmla="*/ 142887 h 366725"/>
              <a:gd name="connsiteX2" fmla="*/ 42987 w 107879"/>
              <a:gd name="connsiteY2" fmla="*/ 220674 h 366725"/>
              <a:gd name="connsiteX3" fmla="*/ 125 w 107879"/>
              <a:gd name="connsiteY3" fmla="*/ 366724 h 366725"/>
              <a:gd name="connsiteX4" fmla="*/ 57275 w 107879"/>
              <a:gd name="connsiteY4" fmla="*/ 217499 h 366725"/>
              <a:gd name="connsiteX5" fmla="*/ 106487 w 107879"/>
              <a:gd name="connsiteY5" fmla="*/ 134949 h 366725"/>
              <a:gd name="connsiteX6" fmla="*/ 93787 w 107879"/>
              <a:gd name="connsiteY6" fmla="*/ 12 h 3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79" h="366725">
                <a:moveTo>
                  <a:pt x="93787" y="12"/>
                </a:moveTo>
                <a:cubicBezTo>
                  <a:pt x="89289" y="1335"/>
                  <a:pt x="87967" y="106110"/>
                  <a:pt x="79500" y="142887"/>
                </a:cubicBezTo>
                <a:cubicBezTo>
                  <a:pt x="71033" y="179664"/>
                  <a:pt x="56216" y="183368"/>
                  <a:pt x="42987" y="220674"/>
                </a:cubicBezTo>
                <a:cubicBezTo>
                  <a:pt x="29758" y="257980"/>
                  <a:pt x="-2256" y="367253"/>
                  <a:pt x="125" y="366724"/>
                </a:cubicBezTo>
                <a:cubicBezTo>
                  <a:pt x="2506" y="366195"/>
                  <a:pt x="39548" y="256128"/>
                  <a:pt x="57275" y="217499"/>
                </a:cubicBezTo>
                <a:cubicBezTo>
                  <a:pt x="75002" y="178870"/>
                  <a:pt x="100666" y="166170"/>
                  <a:pt x="106487" y="134949"/>
                </a:cubicBezTo>
                <a:cubicBezTo>
                  <a:pt x="112308" y="103728"/>
                  <a:pt x="98285" y="-1311"/>
                  <a:pt x="93787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C5E36ABB-1340-41A5-B28F-BC8F019F08C5}"/>
              </a:ext>
            </a:extLst>
          </p:cNvPr>
          <p:cNvSpPr/>
          <p:nvPr/>
        </p:nvSpPr>
        <p:spPr>
          <a:xfrm>
            <a:off x="4072271" y="5173699"/>
            <a:ext cx="47968" cy="206870"/>
          </a:xfrm>
          <a:custGeom>
            <a:avLst/>
            <a:gdLst>
              <a:gd name="connsiteX0" fmla="*/ 163 w 47968"/>
              <a:gd name="connsiteY0" fmla="*/ 252 h 206870"/>
              <a:gd name="connsiteX1" fmla="*/ 28407 w 47968"/>
              <a:gd name="connsiteY1" fmla="*/ 74392 h 206870"/>
              <a:gd name="connsiteX2" fmla="*/ 3693 w 47968"/>
              <a:gd name="connsiteY2" fmla="*/ 206786 h 206870"/>
              <a:gd name="connsiteX3" fmla="*/ 42529 w 47968"/>
              <a:gd name="connsiteY3" fmla="*/ 93810 h 206870"/>
              <a:gd name="connsiteX4" fmla="*/ 44294 w 47968"/>
              <a:gd name="connsiteY4" fmla="*/ 51444 h 206870"/>
              <a:gd name="connsiteX5" fmla="*/ 163 w 47968"/>
              <a:gd name="connsiteY5" fmla="*/ 252 h 20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68" h="206870">
                <a:moveTo>
                  <a:pt x="163" y="252"/>
                </a:moveTo>
                <a:cubicBezTo>
                  <a:pt x="-2485" y="4077"/>
                  <a:pt x="27819" y="39970"/>
                  <a:pt x="28407" y="74392"/>
                </a:cubicBezTo>
                <a:cubicBezTo>
                  <a:pt x="28995" y="108814"/>
                  <a:pt x="1339" y="203550"/>
                  <a:pt x="3693" y="206786"/>
                </a:cubicBezTo>
                <a:cubicBezTo>
                  <a:pt x="6047" y="210022"/>
                  <a:pt x="35762" y="119700"/>
                  <a:pt x="42529" y="93810"/>
                </a:cubicBezTo>
                <a:cubicBezTo>
                  <a:pt x="49296" y="67920"/>
                  <a:pt x="49590" y="65860"/>
                  <a:pt x="44294" y="51444"/>
                </a:cubicBezTo>
                <a:cubicBezTo>
                  <a:pt x="38998" y="37028"/>
                  <a:pt x="2811" y="-3573"/>
                  <a:pt x="163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E5824F17-B7E8-4681-8230-14B66BAB7587}"/>
              </a:ext>
            </a:extLst>
          </p:cNvPr>
          <p:cNvSpPr/>
          <p:nvPr/>
        </p:nvSpPr>
        <p:spPr>
          <a:xfrm>
            <a:off x="4159250" y="5216720"/>
            <a:ext cx="366643" cy="276221"/>
          </a:xfrm>
          <a:custGeom>
            <a:avLst/>
            <a:gdLst>
              <a:gd name="connsiteX0" fmla="*/ 0 w 366643"/>
              <a:gd name="connsiteY0" fmla="*/ 276030 h 276221"/>
              <a:gd name="connsiteX1" fmla="*/ 182033 w 366643"/>
              <a:gd name="connsiteY1" fmla="*/ 83413 h 276221"/>
              <a:gd name="connsiteX2" fmla="*/ 366183 w 366643"/>
              <a:gd name="connsiteY2" fmla="*/ 2980 h 276221"/>
              <a:gd name="connsiteX3" fmla="*/ 232833 w 366643"/>
              <a:gd name="connsiteY3" fmla="*/ 19913 h 276221"/>
              <a:gd name="connsiteX4" fmla="*/ 179917 w 366643"/>
              <a:gd name="connsiteY4" fmla="*/ 45313 h 276221"/>
              <a:gd name="connsiteX5" fmla="*/ 0 w 366643"/>
              <a:gd name="connsiteY5" fmla="*/ 276030 h 27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643" h="276221">
                <a:moveTo>
                  <a:pt x="0" y="276030"/>
                </a:moveTo>
                <a:cubicBezTo>
                  <a:pt x="353" y="282380"/>
                  <a:pt x="121003" y="128921"/>
                  <a:pt x="182033" y="83413"/>
                </a:cubicBezTo>
                <a:cubicBezTo>
                  <a:pt x="243064" y="37905"/>
                  <a:pt x="357716" y="13563"/>
                  <a:pt x="366183" y="2980"/>
                </a:cubicBezTo>
                <a:cubicBezTo>
                  <a:pt x="374650" y="-7603"/>
                  <a:pt x="263877" y="12858"/>
                  <a:pt x="232833" y="19913"/>
                </a:cubicBezTo>
                <a:cubicBezTo>
                  <a:pt x="201789" y="26968"/>
                  <a:pt x="217664" y="4038"/>
                  <a:pt x="179917" y="45313"/>
                </a:cubicBezTo>
                <a:cubicBezTo>
                  <a:pt x="142170" y="86588"/>
                  <a:pt x="-353" y="269680"/>
                  <a:pt x="0" y="276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7399409E-1DA6-41BD-A362-A505E741DAEE}"/>
              </a:ext>
            </a:extLst>
          </p:cNvPr>
          <p:cNvSpPr/>
          <p:nvPr/>
        </p:nvSpPr>
        <p:spPr>
          <a:xfrm>
            <a:off x="4344304" y="5287396"/>
            <a:ext cx="90144" cy="215554"/>
          </a:xfrm>
          <a:custGeom>
            <a:avLst/>
            <a:gdLst>
              <a:gd name="connsiteX0" fmla="*/ 90113 w 90144"/>
              <a:gd name="connsiteY0" fmla="*/ 37 h 215554"/>
              <a:gd name="connsiteX1" fmla="*/ 64713 w 90144"/>
              <a:gd name="connsiteY1" fmla="*/ 99521 h 215554"/>
              <a:gd name="connsiteX2" fmla="*/ 1213 w 90144"/>
              <a:gd name="connsiteY2" fmla="*/ 213821 h 215554"/>
              <a:gd name="connsiteX3" fmla="*/ 24496 w 90144"/>
              <a:gd name="connsiteY3" fmla="*/ 158787 h 215554"/>
              <a:gd name="connsiteX4" fmla="*/ 43546 w 90144"/>
              <a:gd name="connsiteY4" fmla="*/ 29671 h 215554"/>
              <a:gd name="connsiteX5" fmla="*/ 60479 w 90144"/>
              <a:gd name="connsiteY5" fmla="*/ 86821 h 215554"/>
              <a:gd name="connsiteX6" fmla="*/ 90113 w 90144"/>
              <a:gd name="connsiteY6" fmla="*/ 37 h 21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44" h="215554">
                <a:moveTo>
                  <a:pt x="90113" y="37"/>
                </a:moveTo>
                <a:cubicBezTo>
                  <a:pt x="90819" y="2154"/>
                  <a:pt x="79530" y="63890"/>
                  <a:pt x="64713" y="99521"/>
                </a:cubicBezTo>
                <a:cubicBezTo>
                  <a:pt x="49896" y="135152"/>
                  <a:pt x="7916" y="203943"/>
                  <a:pt x="1213" y="213821"/>
                </a:cubicBezTo>
                <a:cubicBezTo>
                  <a:pt x="-5490" y="223699"/>
                  <a:pt x="17441" y="189479"/>
                  <a:pt x="24496" y="158787"/>
                </a:cubicBezTo>
                <a:cubicBezTo>
                  <a:pt x="31551" y="128095"/>
                  <a:pt x="37549" y="41665"/>
                  <a:pt x="43546" y="29671"/>
                </a:cubicBezTo>
                <a:cubicBezTo>
                  <a:pt x="49543" y="17677"/>
                  <a:pt x="56951" y="88585"/>
                  <a:pt x="60479" y="86821"/>
                </a:cubicBezTo>
                <a:cubicBezTo>
                  <a:pt x="64007" y="85057"/>
                  <a:pt x="89407" y="-2080"/>
                  <a:pt x="90113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85180AB8-7E77-49BF-86DB-297AF5A93FB1}"/>
              </a:ext>
            </a:extLst>
          </p:cNvPr>
          <p:cNvSpPr/>
          <p:nvPr/>
        </p:nvSpPr>
        <p:spPr>
          <a:xfrm>
            <a:off x="4519070" y="5014152"/>
            <a:ext cx="605565" cy="184809"/>
          </a:xfrm>
          <a:custGeom>
            <a:avLst/>
            <a:gdLst>
              <a:gd name="connsiteX0" fmla="*/ 13 w 605565"/>
              <a:gd name="connsiteY0" fmla="*/ 184381 h 184809"/>
              <a:gd name="connsiteX1" fmla="*/ 171463 w 605565"/>
              <a:gd name="connsiteY1" fmla="*/ 122998 h 184809"/>
              <a:gd name="connsiteX2" fmla="*/ 383130 w 605565"/>
              <a:gd name="connsiteY2" fmla="*/ 17165 h 184809"/>
              <a:gd name="connsiteX3" fmla="*/ 605380 w 605565"/>
              <a:gd name="connsiteY3" fmla="*/ 231 h 184809"/>
              <a:gd name="connsiteX4" fmla="*/ 419113 w 605565"/>
              <a:gd name="connsiteY4" fmla="*/ 23515 h 184809"/>
              <a:gd name="connsiteX5" fmla="*/ 298463 w 605565"/>
              <a:gd name="connsiteY5" fmla="*/ 72198 h 184809"/>
              <a:gd name="connsiteX6" fmla="*/ 179930 w 605565"/>
              <a:gd name="connsiteY6" fmla="*/ 146281 h 184809"/>
              <a:gd name="connsiteX7" fmla="*/ 13 w 605565"/>
              <a:gd name="connsiteY7" fmla="*/ 184381 h 18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5565" h="184809">
                <a:moveTo>
                  <a:pt x="13" y="184381"/>
                </a:moveTo>
                <a:cubicBezTo>
                  <a:pt x="-1398" y="180501"/>
                  <a:pt x="107610" y="150867"/>
                  <a:pt x="171463" y="122998"/>
                </a:cubicBezTo>
                <a:cubicBezTo>
                  <a:pt x="235316" y="95129"/>
                  <a:pt x="310811" y="37626"/>
                  <a:pt x="383130" y="17165"/>
                </a:cubicBezTo>
                <a:cubicBezTo>
                  <a:pt x="455449" y="-3296"/>
                  <a:pt x="605380" y="231"/>
                  <a:pt x="605380" y="231"/>
                </a:cubicBezTo>
                <a:cubicBezTo>
                  <a:pt x="611377" y="1289"/>
                  <a:pt x="470266" y="11520"/>
                  <a:pt x="419113" y="23515"/>
                </a:cubicBezTo>
                <a:cubicBezTo>
                  <a:pt x="367960" y="35509"/>
                  <a:pt x="338327" y="51737"/>
                  <a:pt x="298463" y="72198"/>
                </a:cubicBezTo>
                <a:cubicBezTo>
                  <a:pt x="258599" y="92659"/>
                  <a:pt x="228613" y="127584"/>
                  <a:pt x="179930" y="146281"/>
                </a:cubicBezTo>
                <a:cubicBezTo>
                  <a:pt x="131247" y="164978"/>
                  <a:pt x="1424" y="188261"/>
                  <a:pt x="13" y="184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74D3FDDB-02FF-4148-94B3-5A82A985A901}"/>
              </a:ext>
            </a:extLst>
          </p:cNvPr>
          <p:cNvSpPr/>
          <p:nvPr/>
        </p:nvSpPr>
        <p:spPr>
          <a:xfrm>
            <a:off x="5130687" y="5024965"/>
            <a:ext cx="183273" cy="254729"/>
          </a:xfrm>
          <a:custGeom>
            <a:avLst/>
            <a:gdLst>
              <a:gd name="connsiteX0" fmla="*/ 113 w 183273"/>
              <a:gd name="connsiteY0" fmla="*/ 2 h 254729"/>
              <a:gd name="connsiteX1" fmla="*/ 120763 w 183273"/>
              <a:gd name="connsiteY1" fmla="*/ 67735 h 254729"/>
              <a:gd name="connsiteX2" fmla="*/ 165213 w 183273"/>
              <a:gd name="connsiteY2" fmla="*/ 162985 h 254729"/>
              <a:gd name="connsiteX3" fmla="*/ 165213 w 183273"/>
              <a:gd name="connsiteY3" fmla="*/ 215902 h 254729"/>
              <a:gd name="connsiteX4" fmla="*/ 154630 w 183273"/>
              <a:gd name="connsiteY4" fmla="*/ 254002 h 254729"/>
              <a:gd name="connsiteX5" fmla="*/ 171563 w 183273"/>
              <a:gd name="connsiteY5" fmla="*/ 182035 h 254729"/>
              <a:gd name="connsiteX6" fmla="*/ 182146 w 183273"/>
              <a:gd name="connsiteY6" fmla="*/ 114302 h 254729"/>
              <a:gd name="connsiteX7" fmla="*/ 144046 w 183273"/>
              <a:gd name="connsiteY7" fmla="*/ 69852 h 254729"/>
              <a:gd name="connsiteX8" fmla="*/ 113 w 183273"/>
              <a:gd name="connsiteY8" fmla="*/ 2 h 254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273" h="254729">
                <a:moveTo>
                  <a:pt x="113" y="2"/>
                </a:moveTo>
                <a:cubicBezTo>
                  <a:pt x="-3767" y="-351"/>
                  <a:pt x="93246" y="40571"/>
                  <a:pt x="120763" y="67735"/>
                </a:cubicBezTo>
                <a:cubicBezTo>
                  <a:pt x="148280" y="94899"/>
                  <a:pt x="157805" y="138291"/>
                  <a:pt x="165213" y="162985"/>
                </a:cubicBezTo>
                <a:cubicBezTo>
                  <a:pt x="172621" y="187680"/>
                  <a:pt x="166977" y="200733"/>
                  <a:pt x="165213" y="215902"/>
                </a:cubicBezTo>
                <a:cubicBezTo>
                  <a:pt x="163449" y="231071"/>
                  <a:pt x="153572" y="259646"/>
                  <a:pt x="154630" y="254002"/>
                </a:cubicBezTo>
                <a:cubicBezTo>
                  <a:pt x="155688" y="248358"/>
                  <a:pt x="166977" y="205318"/>
                  <a:pt x="171563" y="182035"/>
                </a:cubicBezTo>
                <a:cubicBezTo>
                  <a:pt x="176149" y="158752"/>
                  <a:pt x="186732" y="132999"/>
                  <a:pt x="182146" y="114302"/>
                </a:cubicBezTo>
                <a:cubicBezTo>
                  <a:pt x="177560" y="95605"/>
                  <a:pt x="172268" y="90666"/>
                  <a:pt x="144046" y="69852"/>
                </a:cubicBezTo>
                <a:cubicBezTo>
                  <a:pt x="115824" y="49038"/>
                  <a:pt x="3993" y="355"/>
                  <a:pt x="11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6DB5AB17-081E-43D4-B54C-A7D00E0C2787}"/>
              </a:ext>
            </a:extLst>
          </p:cNvPr>
          <p:cNvSpPr/>
          <p:nvPr/>
        </p:nvSpPr>
        <p:spPr>
          <a:xfrm>
            <a:off x="4518689" y="5272177"/>
            <a:ext cx="70244" cy="148991"/>
          </a:xfrm>
          <a:custGeom>
            <a:avLst/>
            <a:gdLst>
              <a:gd name="connsiteX0" fmla="*/ 394 w 70244"/>
              <a:gd name="connsiteY0" fmla="*/ 440 h 148991"/>
              <a:gd name="connsiteX1" fmla="*/ 40611 w 70244"/>
              <a:gd name="connsiteY1" fmla="*/ 85106 h 148991"/>
              <a:gd name="connsiteX2" fmla="*/ 13094 w 70244"/>
              <a:gd name="connsiteY2" fmla="*/ 148606 h 148991"/>
              <a:gd name="connsiteX3" fmla="*/ 70244 w 70244"/>
              <a:gd name="connsiteY3" fmla="*/ 55473 h 148991"/>
              <a:gd name="connsiteX4" fmla="*/ 394 w 70244"/>
              <a:gd name="connsiteY4" fmla="*/ 440 h 14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44" h="148991">
                <a:moveTo>
                  <a:pt x="394" y="440"/>
                </a:moveTo>
                <a:cubicBezTo>
                  <a:pt x="-4545" y="5379"/>
                  <a:pt x="38494" y="60412"/>
                  <a:pt x="40611" y="85106"/>
                </a:cubicBezTo>
                <a:cubicBezTo>
                  <a:pt x="42728" y="109800"/>
                  <a:pt x="8155" y="153545"/>
                  <a:pt x="13094" y="148606"/>
                </a:cubicBezTo>
                <a:cubicBezTo>
                  <a:pt x="18033" y="143667"/>
                  <a:pt x="70244" y="77698"/>
                  <a:pt x="70244" y="55473"/>
                </a:cubicBezTo>
                <a:cubicBezTo>
                  <a:pt x="70244" y="33248"/>
                  <a:pt x="5333" y="-4499"/>
                  <a:pt x="394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FDD6003B-2364-4FC7-A81C-EB92F58A1E37}"/>
              </a:ext>
            </a:extLst>
          </p:cNvPr>
          <p:cNvSpPr/>
          <p:nvPr/>
        </p:nvSpPr>
        <p:spPr>
          <a:xfrm>
            <a:off x="4813300" y="5185174"/>
            <a:ext cx="503709" cy="190622"/>
          </a:xfrm>
          <a:custGeom>
            <a:avLst/>
            <a:gdLst>
              <a:gd name="connsiteX0" fmla="*/ 0 w 503709"/>
              <a:gd name="connsiteY0" fmla="*/ 172109 h 190622"/>
              <a:gd name="connsiteX1" fmla="*/ 177800 w 503709"/>
              <a:gd name="connsiteY1" fmla="*/ 189043 h 190622"/>
              <a:gd name="connsiteX2" fmla="*/ 304800 w 503709"/>
              <a:gd name="connsiteY2" fmla="*/ 125543 h 190622"/>
              <a:gd name="connsiteX3" fmla="*/ 484717 w 503709"/>
              <a:gd name="connsiteY3" fmla="*/ 85326 h 190622"/>
              <a:gd name="connsiteX4" fmla="*/ 497417 w 503709"/>
              <a:gd name="connsiteY4" fmla="*/ 659 h 190622"/>
              <a:gd name="connsiteX5" fmla="*/ 476250 w 503709"/>
              <a:gd name="connsiteY5" fmla="*/ 47226 h 190622"/>
              <a:gd name="connsiteX6" fmla="*/ 429683 w 503709"/>
              <a:gd name="connsiteY6" fmla="*/ 70509 h 190622"/>
              <a:gd name="connsiteX7" fmla="*/ 283633 w 503709"/>
              <a:gd name="connsiteY7" fmla="*/ 110726 h 190622"/>
              <a:gd name="connsiteX8" fmla="*/ 205317 w 503709"/>
              <a:gd name="connsiteY8" fmla="*/ 161526 h 190622"/>
              <a:gd name="connsiteX9" fmla="*/ 156633 w 503709"/>
              <a:gd name="connsiteY9" fmla="*/ 180576 h 190622"/>
              <a:gd name="connsiteX10" fmla="*/ 0 w 503709"/>
              <a:gd name="connsiteY10" fmla="*/ 172109 h 19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3709" h="190622">
                <a:moveTo>
                  <a:pt x="0" y="172109"/>
                </a:moveTo>
                <a:cubicBezTo>
                  <a:pt x="3528" y="173520"/>
                  <a:pt x="127000" y="196804"/>
                  <a:pt x="177800" y="189043"/>
                </a:cubicBezTo>
                <a:cubicBezTo>
                  <a:pt x="228600" y="181282"/>
                  <a:pt x="253647" y="142829"/>
                  <a:pt x="304800" y="125543"/>
                </a:cubicBezTo>
                <a:cubicBezTo>
                  <a:pt x="355953" y="108257"/>
                  <a:pt x="452614" y="106140"/>
                  <a:pt x="484717" y="85326"/>
                </a:cubicBezTo>
                <a:cubicBezTo>
                  <a:pt x="516820" y="64512"/>
                  <a:pt x="498828" y="7009"/>
                  <a:pt x="497417" y="659"/>
                </a:cubicBezTo>
                <a:cubicBezTo>
                  <a:pt x="496006" y="-5691"/>
                  <a:pt x="487539" y="35584"/>
                  <a:pt x="476250" y="47226"/>
                </a:cubicBezTo>
                <a:cubicBezTo>
                  <a:pt x="464961" y="58868"/>
                  <a:pt x="461786" y="59926"/>
                  <a:pt x="429683" y="70509"/>
                </a:cubicBezTo>
                <a:cubicBezTo>
                  <a:pt x="397580" y="81092"/>
                  <a:pt x="321027" y="95557"/>
                  <a:pt x="283633" y="110726"/>
                </a:cubicBezTo>
                <a:cubicBezTo>
                  <a:pt x="246239" y="125895"/>
                  <a:pt x="226484" y="149884"/>
                  <a:pt x="205317" y="161526"/>
                </a:cubicBezTo>
                <a:cubicBezTo>
                  <a:pt x="184150" y="173168"/>
                  <a:pt x="194380" y="178812"/>
                  <a:pt x="156633" y="180576"/>
                </a:cubicBezTo>
                <a:lnTo>
                  <a:pt x="0" y="1721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3F1AE956-1873-4DA2-90EF-6EECBE7DF191}"/>
              </a:ext>
            </a:extLst>
          </p:cNvPr>
          <p:cNvSpPr/>
          <p:nvPr/>
        </p:nvSpPr>
        <p:spPr>
          <a:xfrm>
            <a:off x="4902190" y="5086025"/>
            <a:ext cx="342111" cy="180472"/>
          </a:xfrm>
          <a:custGeom>
            <a:avLst/>
            <a:gdLst>
              <a:gd name="connsiteX0" fmla="*/ 270943 w 342111"/>
              <a:gd name="connsiteY0" fmla="*/ 325 h 180472"/>
              <a:gd name="connsiteX1" fmla="*/ 340793 w 342111"/>
              <a:gd name="connsiteY1" fmla="*/ 104042 h 180472"/>
              <a:gd name="connsiteX2" fmla="*/ 196860 w 342111"/>
              <a:gd name="connsiteY2" fmla="*/ 106158 h 180472"/>
              <a:gd name="connsiteX3" fmla="*/ 114310 w 342111"/>
              <a:gd name="connsiteY3" fmla="*/ 106158 h 180472"/>
              <a:gd name="connsiteX4" fmla="*/ 10 w 342111"/>
              <a:gd name="connsiteY4" fmla="*/ 180242 h 180472"/>
              <a:gd name="connsiteX5" fmla="*/ 120660 w 342111"/>
              <a:gd name="connsiteY5" fmla="*/ 129442 h 180472"/>
              <a:gd name="connsiteX6" fmla="*/ 275177 w 342111"/>
              <a:gd name="connsiteY6" fmla="*/ 129442 h 180472"/>
              <a:gd name="connsiteX7" fmla="*/ 330210 w 342111"/>
              <a:gd name="connsiteY7" fmla="*/ 125208 h 180472"/>
              <a:gd name="connsiteX8" fmla="*/ 317510 w 342111"/>
              <a:gd name="connsiteY8" fmla="*/ 72292 h 180472"/>
              <a:gd name="connsiteX9" fmla="*/ 270943 w 342111"/>
              <a:gd name="connsiteY9" fmla="*/ 325 h 18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111" h="180472">
                <a:moveTo>
                  <a:pt x="270943" y="325"/>
                </a:moveTo>
                <a:cubicBezTo>
                  <a:pt x="274823" y="5617"/>
                  <a:pt x="353140" y="86403"/>
                  <a:pt x="340793" y="104042"/>
                </a:cubicBezTo>
                <a:cubicBezTo>
                  <a:pt x="328446" y="121681"/>
                  <a:pt x="234607" y="105805"/>
                  <a:pt x="196860" y="106158"/>
                </a:cubicBezTo>
                <a:cubicBezTo>
                  <a:pt x="159113" y="106511"/>
                  <a:pt x="147118" y="93811"/>
                  <a:pt x="114310" y="106158"/>
                </a:cubicBezTo>
                <a:cubicBezTo>
                  <a:pt x="81502" y="118505"/>
                  <a:pt x="-1048" y="176361"/>
                  <a:pt x="10" y="180242"/>
                </a:cubicBezTo>
                <a:cubicBezTo>
                  <a:pt x="1068" y="184123"/>
                  <a:pt x="74799" y="137909"/>
                  <a:pt x="120660" y="129442"/>
                </a:cubicBezTo>
                <a:cubicBezTo>
                  <a:pt x="166521" y="120975"/>
                  <a:pt x="275177" y="129442"/>
                  <a:pt x="275177" y="129442"/>
                </a:cubicBezTo>
                <a:cubicBezTo>
                  <a:pt x="310102" y="128736"/>
                  <a:pt x="323155" y="134733"/>
                  <a:pt x="330210" y="125208"/>
                </a:cubicBezTo>
                <a:cubicBezTo>
                  <a:pt x="337265" y="115683"/>
                  <a:pt x="323155" y="88873"/>
                  <a:pt x="317510" y="72292"/>
                </a:cubicBezTo>
                <a:cubicBezTo>
                  <a:pt x="311865" y="55711"/>
                  <a:pt x="267063" y="-4967"/>
                  <a:pt x="270943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7CBCBF1-B5CA-4A47-80CA-B9E7F9FBC1D5}"/>
              </a:ext>
            </a:extLst>
          </p:cNvPr>
          <p:cNvSpPr/>
          <p:nvPr/>
        </p:nvSpPr>
        <p:spPr>
          <a:xfrm>
            <a:off x="4970838" y="5044009"/>
            <a:ext cx="198362" cy="99601"/>
          </a:xfrm>
          <a:custGeom>
            <a:avLst/>
            <a:gdLst>
              <a:gd name="connsiteX0" fmla="*/ 3329 w 198362"/>
              <a:gd name="connsiteY0" fmla="*/ 8 h 99601"/>
              <a:gd name="connsiteX1" fmla="*/ 170545 w 198362"/>
              <a:gd name="connsiteY1" fmla="*/ 16941 h 99601"/>
              <a:gd name="connsiteX2" fmla="*/ 168429 w 198362"/>
              <a:gd name="connsiteY2" fmla="*/ 48691 h 99601"/>
              <a:gd name="connsiteX3" fmla="*/ 198062 w 198362"/>
              <a:gd name="connsiteY3" fmla="*/ 99491 h 99601"/>
              <a:gd name="connsiteX4" fmla="*/ 147262 w 198362"/>
              <a:gd name="connsiteY4" fmla="*/ 33874 h 99601"/>
              <a:gd name="connsiteX5" fmla="*/ 64712 w 198362"/>
              <a:gd name="connsiteY5" fmla="*/ 14824 h 99601"/>
              <a:gd name="connsiteX6" fmla="*/ 3329 w 198362"/>
              <a:gd name="connsiteY6" fmla="*/ 8 h 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362" h="99601">
                <a:moveTo>
                  <a:pt x="3329" y="8"/>
                </a:moveTo>
                <a:cubicBezTo>
                  <a:pt x="20968" y="361"/>
                  <a:pt x="143028" y="8827"/>
                  <a:pt x="170545" y="16941"/>
                </a:cubicBezTo>
                <a:cubicBezTo>
                  <a:pt x="198062" y="25055"/>
                  <a:pt x="163843" y="34933"/>
                  <a:pt x="168429" y="48691"/>
                </a:cubicBezTo>
                <a:cubicBezTo>
                  <a:pt x="173015" y="62449"/>
                  <a:pt x="201590" y="101960"/>
                  <a:pt x="198062" y="99491"/>
                </a:cubicBezTo>
                <a:cubicBezTo>
                  <a:pt x="194534" y="97022"/>
                  <a:pt x="169487" y="47985"/>
                  <a:pt x="147262" y="33874"/>
                </a:cubicBezTo>
                <a:cubicBezTo>
                  <a:pt x="125037" y="19763"/>
                  <a:pt x="86584" y="19410"/>
                  <a:pt x="64712" y="14824"/>
                </a:cubicBezTo>
                <a:cubicBezTo>
                  <a:pt x="42840" y="10238"/>
                  <a:pt x="-14310" y="-345"/>
                  <a:pt x="332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8E99190A-CF46-4012-A849-9EB1B3C1E705}"/>
              </a:ext>
            </a:extLst>
          </p:cNvPr>
          <p:cNvSpPr/>
          <p:nvPr/>
        </p:nvSpPr>
        <p:spPr>
          <a:xfrm>
            <a:off x="4914888" y="5306083"/>
            <a:ext cx="598977" cy="112336"/>
          </a:xfrm>
          <a:custGeom>
            <a:avLst/>
            <a:gdLst>
              <a:gd name="connsiteX0" fmla="*/ 12 w 598977"/>
              <a:gd name="connsiteY0" fmla="*/ 112055 h 112336"/>
              <a:gd name="connsiteX1" fmla="*/ 171462 w 598977"/>
              <a:gd name="connsiteY1" fmla="*/ 85067 h 112336"/>
              <a:gd name="connsiteX2" fmla="*/ 427050 w 598977"/>
              <a:gd name="connsiteY2" fmla="*/ 21567 h 112336"/>
              <a:gd name="connsiteX3" fmla="*/ 512775 w 598977"/>
              <a:gd name="connsiteY3" fmla="*/ 930 h 112336"/>
              <a:gd name="connsiteX4" fmla="*/ 598500 w 598977"/>
              <a:gd name="connsiteY4" fmla="*/ 5692 h 112336"/>
              <a:gd name="connsiteX5" fmla="*/ 473087 w 598977"/>
              <a:gd name="connsiteY5" fmla="*/ 24742 h 112336"/>
              <a:gd name="connsiteX6" fmla="*/ 285762 w 598977"/>
              <a:gd name="connsiteY6" fmla="*/ 72367 h 112336"/>
              <a:gd name="connsiteX7" fmla="*/ 179400 w 598977"/>
              <a:gd name="connsiteY7" fmla="*/ 97767 h 112336"/>
              <a:gd name="connsiteX8" fmla="*/ 12 w 598977"/>
              <a:gd name="connsiteY8" fmla="*/ 112055 h 11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8977" h="112336">
                <a:moveTo>
                  <a:pt x="12" y="112055"/>
                </a:moveTo>
                <a:cubicBezTo>
                  <a:pt x="-1311" y="109938"/>
                  <a:pt x="100289" y="100148"/>
                  <a:pt x="171462" y="85067"/>
                </a:cubicBezTo>
                <a:cubicBezTo>
                  <a:pt x="242635" y="69986"/>
                  <a:pt x="427050" y="21567"/>
                  <a:pt x="427050" y="21567"/>
                </a:cubicBezTo>
                <a:cubicBezTo>
                  <a:pt x="483935" y="7544"/>
                  <a:pt x="484200" y="3576"/>
                  <a:pt x="512775" y="930"/>
                </a:cubicBezTo>
                <a:cubicBezTo>
                  <a:pt x="541350" y="-1716"/>
                  <a:pt x="605115" y="1723"/>
                  <a:pt x="598500" y="5692"/>
                </a:cubicBezTo>
                <a:cubicBezTo>
                  <a:pt x="591885" y="9661"/>
                  <a:pt x="525210" y="13630"/>
                  <a:pt x="473087" y="24742"/>
                </a:cubicBezTo>
                <a:cubicBezTo>
                  <a:pt x="420964" y="35854"/>
                  <a:pt x="285762" y="72367"/>
                  <a:pt x="285762" y="72367"/>
                </a:cubicBezTo>
                <a:cubicBezTo>
                  <a:pt x="236814" y="84538"/>
                  <a:pt x="227554" y="91682"/>
                  <a:pt x="179400" y="97767"/>
                </a:cubicBezTo>
                <a:cubicBezTo>
                  <a:pt x="131246" y="103852"/>
                  <a:pt x="1335" y="114172"/>
                  <a:pt x="12" y="11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FBB627E3-7B44-4509-BBF0-BFBBE9B706C7}"/>
              </a:ext>
            </a:extLst>
          </p:cNvPr>
          <p:cNvSpPr/>
          <p:nvPr/>
        </p:nvSpPr>
        <p:spPr>
          <a:xfrm>
            <a:off x="5500686" y="5313345"/>
            <a:ext cx="102086" cy="201716"/>
          </a:xfrm>
          <a:custGeom>
            <a:avLst/>
            <a:gdLst>
              <a:gd name="connsiteX0" fmla="*/ 2 w 102086"/>
              <a:gd name="connsiteY0" fmla="*/ 18 h 201716"/>
              <a:gd name="connsiteX1" fmla="*/ 87314 w 102086"/>
              <a:gd name="connsiteY1" fmla="*/ 90505 h 201716"/>
              <a:gd name="connsiteX2" fmla="*/ 101602 w 102086"/>
              <a:gd name="connsiteY2" fmla="*/ 127018 h 201716"/>
              <a:gd name="connsiteX3" fmla="*/ 82552 w 102086"/>
              <a:gd name="connsiteY3" fmla="*/ 201630 h 201716"/>
              <a:gd name="connsiteX4" fmla="*/ 84139 w 102086"/>
              <a:gd name="connsiteY4" fmla="*/ 111143 h 201716"/>
              <a:gd name="connsiteX5" fmla="*/ 84139 w 102086"/>
              <a:gd name="connsiteY5" fmla="*/ 98443 h 201716"/>
              <a:gd name="connsiteX6" fmla="*/ 2 w 102086"/>
              <a:gd name="connsiteY6" fmla="*/ 18 h 201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086" h="201716">
                <a:moveTo>
                  <a:pt x="2" y="18"/>
                </a:moveTo>
                <a:cubicBezTo>
                  <a:pt x="531" y="-1305"/>
                  <a:pt x="70381" y="69338"/>
                  <a:pt x="87314" y="90505"/>
                </a:cubicBezTo>
                <a:cubicBezTo>
                  <a:pt x="104247" y="111672"/>
                  <a:pt x="102396" y="108497"/>
                  <a:pt x="101602" y="127018"/>
                </a:cubicBezTo>
                <a:cubicBezTo>
                  <a:pt x="100808" y="145539"/>
                  <a:pt x="85462" y="204276"/>
                  <a:pt x="82552" y="201630"/>
                </a:cubicBezTo>
                <a:cubicBezTo>
                  <a:pt x="79642" y="198984"/>
                  <a:pt x="83875" y="128341"/>
                  <a:pt x="84139" y="111143"/>
                </a:cubicBezTo>
                <a:cubicBezTo>
                  <a:pt x="84403" y="93945"/>
                  <a:pt x="96574" y="115112"/>
                  <a:pt x="84139" y="98443"/>
                </a:cubicBezTo>
                <a:cubicBezTo>
                  <a:pt x="71704" y="81774"/>
                  <a:pt x="-527" y="1341"/>
                  <a:pt x="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9282EA08-1901-4B1F-9EE1-EE0A0F76651F}"/>
              </a:ext>
            </a:extLst>
          </p:cNvPr>
          <p:cNvSpPr/>
          <p:nvPr/>
        </p:nvSpPr>
        <p:spPr>
          <a:xfrm>
            <a:off x="5323966" y="5449377"/>
            <a:ext cx="233877" cy="64074"/>
          </a:xfrm>
          <a:custGeom>
            <a:avLst/>
            <a:gdLst>
              <a:gd name="connsiteX0" fmla="*/ 509 w 233877"/>
              <a:gd name="connsiteY0" fmla="*/ 64011 h 64074"/>
              <a:gd name="connsiteX1" fmla="*/ 160847 w 233877"/>
              <a:gd name="connsiteY1" fmla="*/ 24323 h 64074"/>
              <a:gd name="connsiteX2" fmla="*/ 233872 w 233877"/>
              <a:gd name="connsiteY2" fmla="*/ 49723 h 64074"/>
              <a:gd name="connsiteX3" fmla="*/ 157672 w 233877"/>
              <a:gd name="connsiteY3" fmla="*/ 2098 h 64074"/>
              <a:gd name="connsiteX4" fmla="*/ 111634 w 233877"/>
              <a:gd name="connsiteY4" fmla="*/ 13211 h 64074"/>
              <a:gd name="connsiteX5" fmla="*/ 509 w 233877"/>
              <a:gd name="connsiteY5" fmla="*/ 64011 h 64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877" h="64074">
                <a:moveTo>
                  <a:pt x="509" y="64011"/>
                </a:moveTo>
                <a:cubicBezTo>
                  <a:pt x="8711" y="65863"/>
                  <a:pt x="121953" y="26704"/>
                  <a:pt x="160847" y="24323"/>
                </a:cubicBezTo>
                <a:cubicBezTo>
                  <a:pt x="199741" y="21942"/>
                  <a:pt x="234401" y="53427"/>
                  <a:pt x="233872" y="49723"/>
                </a:cubicBezTo>
                <a:cubicBezTo>
                  <a:pt x="233343" y="46019"/>
                  <a:pt x="178045" y="8183"/>
                  <a:pt x="157672" y="2098"/>
                </a:cubicBezTo>
                <a:cubicBezTo>
                  <a:pt x="137299" y="-3987"/>
                  <a:pt x="137828" y="4215"/>
                  <a:pt x="111634" y="13211"/>
                </a:cubicBezTo>
                <a:cubicBezTo>
                  <a:pt x="85440" y="22207"/>
                  <a:pt x="-7693" y="62159"/>
                  <a:pt x="509" y="64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5FB624B1-5F5A-4DAC-B5FE-981886F78B9F}"/>
              </a:ext>
            </a:extLst>
          </p:cNvPr>
          <p:cNvSpPr/>
          <p:nvPr/>
        </p:nvSpPr>
        <p:spPr>
          <a:xfrm>
            <a:off x="4659251" y="5198813"/>
            <a:ext cx="56276" cy="97088"/>
          </a:xfrm>
          <a:custGeom>
            <a:avLst/>
            <a:gdLst>
              <a:gd name="connsiteX0" fmla="*/ 62 w 56276"/>
              <a:gd name="connsiteY0" fmla="*/ 250 h 97088"/>
              <a:gd name="connsiteX1" fmla="*/ 38162 w 56276"/>
              <a:gd name="connsiteY1" fmla="*/ 44700 h 97088"/>
              <a:gd name="connsiteX2" fmla="*/ 1649 w 56276"/>
              <a:gd name="connsiteY2" fmla="*/ 97087 h 97088"/>
              <a:gd name="connsiteX3" fmla="*/ 52449 w 56276"/>
              <a:gd name="connsiteY3" fmla="*/ 46287 h 97088"/>
              <a:gd name="connsiteX4" fmla="*/ 49274 w 56276"/>
              <a:gd name="connsiteY4" fmla="*/ 27237 h 97088"/>
              <a:gd name="connsiteX5" fmla="*/ 62 w 56276"/>
              <a:gd name="connsiteY5" fmla="*/ 250 h 97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76" h="97088">
                <a:moveTo>
                  <a:pt x="62" y="250"/>
                </a:moveTo>
                <a:cubicBezTo>
                  <a:pt x="-1790" y="3160"/>
                  <a:pt x="37898" y="28561"/>
                  <a:pt x="38162" y="44700"/>
                </a:cubicBezTo>
                <a:cubicBezTo>
                  <a:pt x="38426" y="60839"/>
                  <a:pt x="-732" y="96823"/>
                  <a:pt x="1649" y="97087"/>
                </a:cubicBezTo>
                <a:cubicBezTo>
                  <a:pt x="4030" y="97351"/>
                  <a:pt x="44512" y="57929"/>
                  <a:pt x="52449" y="46287"/>
                </a:cubicBezTo>
                <a:cubicBezTo>
                  <a:pt x="60387" y="34645"/>
                  <a:pt x="54301" y="33851"/>
                  <a:pt x="49274" y="27237"/>
                </a:cubicBezTo>
                <a:cubicBezTo>
                  <a:pt x="44247" y="20623"/>
                  <a:pt x="1914" y="-2660"/>
                  <a:pt x="62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E432D44-A4F9-4DC4-BCAB-7450C8AB8202}"/>
              </a:ext>
            </a:extLst>
          </p:cNvPr>
          <p:cNvSpPr/>
          <p:nvPr/>
        </p:nvSpPr>
        <p:spPr>
          <a:xfrm>
            <a:off x="4670425" y="5265528"/>
            <a:ext cx="438173" cy="60358"/>
          </a:xfrm>
          <a:custGeom>
            <a:avLst/>
            <a:gdLst>
              <a:gd name="connsiteX0" fmla="*/ 438150 w 438173"/>
              <a:gd name="connsiteY0" fmla="*/ 210 h 60358"/>
              <a:gd name="connsiteX1" fmla="*/ 290513 w 438173"/>
              <a:gd name="connsiteY1" fmla="*/ 12910 h 60358"/>
              <a:gd name="connsiteX2" fmla="*/ 168275 w 438173"/>
              <a:gd name="connsiteY2" fmla="*/ 39897 h 60358"/>
              <a:gd name="connsiteX3" fmla="*/ 74613 w 438173"/>
              <a:gd name="connsiteY3" fmla="*/ 58947 h 60358"/>
              <a:gd name="connsiteX4" fmla="*/ 0 w 438173"/>
              <a:gd name="connsiteY4" fmla="*/ 58947 h 60358"/>
              <a:gd name="connsiteX5" fmla="*/ 128588 w 438173"/>
              <a:gd name="connsiteY5" fmla="*/ 58947 h 60358"/>
              <a:gd name="connsiteX6" fmla="*/ 225425 w 438173"/>
              <a:gd name="connsiteY6" fmla="*/ 52597 h 60358"/>
              <a:gd name="connsiteX7" fmla="*/ 301625 w 438173"/>
              <a:gd name="connsiteY7" fmla="*/ 22435 h 60358"/>
              <a:gd name="connsiteX8" fmla="*/ 438150 w 438173"/>
              <a:gd name="connsiteY8" fmla="*/ 210 h 6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173" h="60358">
                <a:moveTo>
                  <a:pt x="438150" y="210"/>
                </a:moveTo>
                <a:cubicBezTo>
                  <a:pt x="436298" y="-1377"/>
                  <a:pt x="335492" y="6296"/>
                  <a:pt x="290513" y="12910"/>
                </a:cubicBezTo>
                <a:cubicBezTo>
                  <a:pt x="245534" y="19524"/>
                  <a:pt x="168275" y="39897"/>
                  <a:pt x="168275" y="39897"/>
                </a:cubicBezTo>
                <a:cubicBezTo>
                  <a:pt x="132292" y="47570"/>
                  <a:pt x="102659" y="55772"/>
                  <a:pt x="74613" y="58947"/>
                </a:cubicBezTo>
                <a:cubicBezTo>
                  <a:pt x="46567" y="62122"/>
                  <a:pt x="0" y="58947"/>
                  <a:pt x="0" y="58947"/>
                </a:cubicBezTo>
                <a:cubicBezTo>
                  <a:pt x="8996" y="58947"/>
                  <a:pt x="91017" y="60005"/>
                  <a:pt x="128588" y="58947"/>
                </a:cubicBezTo>
                <a:cubicBezTo>
                  <a:pt x="166159" y="57889"/>
                  <a:pt x="196585" y="58682"/>
                  <a:pt x="225425" y="52597"/>
                </a:cubicBezTo>
                <a:cubicBezTo>
                  <a:pt x="254264" y="46512"/>
                  <a:pt x="273315" y="28785"/>
                  <a:pt x="301625" y="22435"/>
                </a:cubicBezTo>
                <a:cubicBezTo>
                  <a:pt x="329935" y="16085"/>
                  <a:pt x="440002" y="1797"/>
                  <a:pt x="438150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7727C7B-83BD-47B9-A034-48533C2B820D}"/>
              </a:ext>
            </a:extLst>
          </p:cNvPr>
          <p:cNvSpPr/>
          <p:nvPr/>
        </p:nvSpPr>
        <p:spPr>
          <a:xfrm>
            <a:off x="5060363" y="5527636"/>
            <a:ext cx="229270" cy="116428"/>
          </a:xfrm>
          <a:custGeom>
            <a:avLst/>
            <a:gdLst>
              <a:gd name="connsiteX0" fmla="*/ 229187 w 229270"/>
              <a:gd name="connsiteY0" fmla="*/ 39 h 116428"/>
              <a:gd name="connsiteX1" fmla="*/ 148225 w 229270"/>
              <a:gd name="connsiteY1" fmla="*/ 46077 h 116428"/>
              <a:gd name="connsiteX2" fmla="*/ 22812 w 229270"/>
              <a:gd name="connsiteY2" fmla="*/ 66714 h 116428"/>
              <a:gd name="connsiteX3" fmla="*/ 43450 w 229270"/>
              <a:gd name="connsiteY3" fmla="*/ 115927 h 116428"/>
              <a:gd name="connsiteX4" fmla="*/ 10112 w 229270"/>
              <a:gd name="connsiteY4" fmla="*/ 90527 h 116428"/>
              <a:gd name="connsiteX5" fmla="*/ 5350 w 229270"/>
              <a:gd name="connsiteY5" fmla="*/ 63539 h 116428"/>
              <a:gd name="connsiteX6" fmla="*/ 79962 w 229270"/>
              <a:gd name="connsiteY6" fmla="*/ 49252 h 116428"/>
              <a:gd name="connsiteX7" fmla="*/ 133937 w 229270"/>
              <a:gd name="connsiteY7" fmla="*/ 38139 h 116428"/>
              <a:gd name="connsiteX8" fmla="*/ 229187 w 229270"/>
              <a:gd name="connsiteY8" fmla="*/ 39 h 11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270" h="116428">
                <a:moveTo>
                  <a:pt x="229187" y="39"/>
                </a:moveTo>
                <a:cubicBezTo>
                  <a:pt x="231568" y="1362"/>
                  <a:pt x="182621" y="34964"/>
                  <a:pt x="148225" y="46077"/>
                </a:cubicBezTo>
                <a:cubicBezTo>
                  <a:pt x="113829" y="57190"/>
                  <a:pt x="40274" y="55072"/>
                  <a:pt x="22812" y="66714"/>
                </a:cubicBezTo>
                <a:cubicBezTo>
                  <a:pt x="5350" y="78356"/>
                  <a:pt x="45567" y="111958"/>
                  <a:pt x="43450" y="115927"/>
                </a:cubicBezTo>
                <a:cubicBezTo>
                  <a:pt x="41333" y="119896"/>
                  <a:pt x="16462" y="99258"/>
                  <a:pt x="10112" y="90527"/>
                </a:cubicBezTo>
                <a:cubicBezTo>
                  <a:pt x="3762" y="81796"/>
                  <a:pt x="-6292" y="70418"/>
                  <a:pt x="5350" y="63539"/>
                </a:cubicBezTo>
                <a:cubicBezTo>
                  <a:pt x="16992" y="56660"/>
                  <a:pt x="58531" y="53485"/>
                  <a:pt x="79962" y="49252"/>
                </a:cubicBezTo>
                <a:cubicBezTo>
                  <a:pt x="101393" y="45019"/>
                  <a:pt x="108537" y="45283"/>
                  <a:pt x="133937" y="38139"/>
                </a:cubicBezTo>
                <a:cubicBezTo>
                  <a:pt x="159337" y="30995"/>
                  <a:pt x="226806" y="-1284"/>
                  <a:pt x="229187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CC6191E-5F6C-4B08-AFEE-3FF13DDDDE0F}"/>
              </a:ext>
            </a:extLst>
          </p:cNvPr>
          <p:cNvSpPr/>
          <p:nvPr/>
        </p:nvSpPr>
        <p:spPr>
          <a:xfrm>
            <a:off x="4727575" y="5443225"/>
            <a:ext cx="230188" cy="59095"/>
          </a:xfrm>
          <a:custGeom>
            <a:avLst/>
            <a:gdLst>
              <a:gd name="connsiteX0" fmla="*/ 0 w 230188"/>
              <a:gd name="connsiteY0" fmla="*/ 13013 h 59095"/>
              <a:gd name="connsiteX1" fmla="*/ 134938 w 230188"/>
              <a:gd name="connsiteY1" fmla="*/ 1900 h 59095"/>
              <a:gd name="connsiteX2" fmla="*/ 230188 w 230188"/>
              <a:gd name="connsiteY2" fmla="*/ 59050 h 59095"/>
              <a:gd name="connsiteX3" fmla="*/ 133350 w 230188"/>
              <a:gd name="connsiteY3" fmla="*/ 11425 h 59095"/>
              <a:gd name="connsiteX4" fmla="*/ 87313 w 230188"/>
              <a:gd name="connsiteY4" fmla="*/ 6663 h 59095"/>
              <a:gd name="connsiteX5" fmla="*/ 0 w 230188"/>
              <a:gd name="connsiteY5" fmla="*/ 13013 h 5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188" h="59095">
                <a:moveTo>
                  <a:pt x="0" y="13013"/>
                </a:moveTo>
                <a:cubicBezTo>
                  <a:pt x="7937" y="12219"/>
                  <a:pt x="96574" y="-5773"/>
                  <a:pt x="134938" y="1900"/>
                </a:cubicBezTo>
                <a:cubicBezTo>
                  <a:pt x="173302" y="9573"/>
                  <a:pt x="230453" y="57463"/>
                  <a:pt x="230188" y="59050"/>
                </a:cubicBezTo>
                <a:cubicBezTo>
                  <a:pt x="229923" y="60638"/>
                  <a:pt x="157162" y="20156"/>
                  <a:pt x="133350" y="11425"/>
                </a:cubicBezTo>
                <a:cubicBezTo>
                  <a:pt x="109538" y="2694"/>
                  <a:pt x="104776" y="7986"/>
                  <a:pt x="87313" y="6663"/>
                </a:cubicBezTo>
                <a:lnTo>
                  <a:pt x="0" y="130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AB362E01-49DD-4680-8FD2-AAB324A5ADA6}"/>
              </a:ext>
            </a:extLst>
          </p:cNvPr>
          <p:cNvSpPr/>
          <p:nvPr/>
        </p:nvSpPr>
        <p:spPr>
          <a:xfrm>
            <a:off x="4737026" y="5493185"/>
            <a:ext cx="143276" cy="88748"/>
          </a:xfrm>
          <a:custGeom>
            <a:avLst/>
            <a:gdLst>
              <a:gd name="connsiteX0" fmla="*/ 74 w 143276"/>
              <a:gd name="connsiteY0" fmla="*/ 1153 h 88748"/>
              <a:gd name="connsiteX1" fmla="*/ 115962 w 143276"/>
              <a:gd name="connsiteY1" fmla="*/ 24965 h 88748"/>
              <a:gd name="connsiteX2" fmla="*/ 136599 w 143276"/>
              <a:gd name="connsiteY2" fmla="*/ 56715 h 88748"/>
              <a:gd name="connsiteX3" fmla="*/ 142949 w 143276"/>
              <a:gd name="connsiteY3" fmla="*/ 88465 h 88748"/>
              <a:gd name="connsiteX4" fmla="*/ 141362 w 143276"/>
              <a:gd name="connsiteY4" fmla="*/ 37665 h 88748"/>
              <a:gd name="connsiteX5" fmla="*/ 139774 w 143276"/>
              <a:gd name="connsiteY5" fmla="*/ 20203 h 88748"/>
              <a:gd name="connsiteX6" fmla="*/ 98499 w 143276"/>
              <a:gd name="connsiteY6" fmla="*/ 5915 h 88748"/>
              <a:gd name="connsiteX7" fmla="*/ 74 w 143276"/>
              <a:gd name="connsiteY7" fmla="*/ 1153 h 88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276" h="88748">
                <a:moveTo>
                  <a:pt x="74" y="1153"/>
                </a:moveTo>
                <a:cubicBezTo>
                  <a:pt x="2985" y="4328"/>
                  <a:pt x="93208" y="15705"/>
                  <a:pt x="115962" y="24965"/>
                </a:cubicBezTo>
                <a:cubicBezTo>
                  <a:pt x="138716" y="34225"/>
                  <a:pt x="132101" y="46132"/>
                  <a:pt x="136599" y="56715"/>
                </a:cubicBezTo>
                <a:cubicBezTo>
                  <a:pt x="141097" y="67298"/>
                  <a:pt x="142155" y="91640"/>
                  <a:pt x="142949" y="88465"/>
                </a:cubicBezTo>
                <a:cubicBezTo>
                  <a:pt x="143743" y="85290"/>
                  <a:pt x="141891" y="49042"/>
                  <a:pt x="141362" y="37665"/>
                </a:cubicBezTo>
                <a:cubicBezTo>
                  <a:pt x="140833" y="26288"/>
                  <a:pt x="146918" y="25495"/>
                  <a:pt x="139774" y="20203"/>
                </a:cubicBezTo>
                <a:cubicBezTo>
                  <a:pt x="132630" y="14911"/>
                  <a:pt x="116226" y="9884"/>
                  <a:pt x="98499" y="5915"/>
                </a:cubicBezTo>
                <a:cubicBezTo>
                  <a:pt x="80772" y="1946"/>
                  <a:pt x="-2837" y="-2022"/>
                  <a:pt x="74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6CFC2853-3D70-4F27-B66A-1D4949890ABE}"/>
              </a:ext>
            </a:extLst>
          </p:cNvPr>
          <p:cNvSpPr/>
          <p:nvPr/>
        </p:nvSpPr>
        <p:spPr>
          <a:xfrm>
            <a:off x="5584210" y="5359383"/>
            <a:ext cx="256791" cy="437153"/>
          </a:xfrm>
          <a:custGeom>
            <a:avLst/>
            <a:gdLst>
              <a:gd name="connsiteX0" fmla="*/ 615 w 256791"/>
              <a:gd name="connsiteY0" fmla="*/ 17 h 437153"/>
              <a:gd name="connsiteX1" fmla="*/ 56178 w 256791"/>
              <a:gd name="connsiteY1" fmla="*/ 106380 h 437153"/>
              <a:gd name="connsiteX2" fmla="*/ 148253 w 256791"/>
              <a:gd name="connsiteY2" fmla="*/ 192105 h 437153"/>
              <a:gd name="connsiteX3" fmla="*/ 173653 w 256791"/>
              <a:gd name="connsiteY3" fmla="*/ 247667 h 437153"/>
              <a:gd name="connsiteX4" fmla="*/ 206990 w 256791"/>
              <a:gd name="connsiteY4" fmla="*/ 296880 h 437153"/>
              <a:gd name="connsiteX5" fmla="*/ 227628 w 256791"/>
              <a:gd name="connsiteY5" fmla="*/ 323867 h 437153"/>
              <a:gd name="connsiteX6" fmla="*/ 240328 w 256791"/>
              <a:gd name="connsiteY6" fmla="*/ 436580 h 437153"/>
              <a:gd name="connsiteX7" fmla="*/ 256203 w 256791"/>
              <a:gd name="connsiteY7" fmla="*/ 365142 h 437153"/>
              <a:gd name="connsiteX8" fmla="*/ 218103 w 256791"/>
              <a:gd name="connsiteY8" fmla="*/ 307992 h 437153"/>
              <a:gd name="connsiteX9" fmla="*/ 135553 w 256791"/>
              <a:gd name="connsiteY9" fmla="*/ 157180 h 437153"/>
              <a:gd name="connsiteX10" fmla="*/ 91103 w 256791"/>
              <a:gd name="connsiteY10" fmla="*/ 114317 h 437153"/>
              <a:gd name="connsiteX11" fmla="*/ 615 w 256791"/>
              <a:gd name="connsiteY11" fmla="*/ 17 h 43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791" h="437153">
                <a:moveTo>
                  <a:pt x="615" y="17"/>
                </a:moveTo>
                <a:cubicBezTo>
                  <a:pt x="-5206" y="-1306"/>
                  <a:pt x="31572" y="74365"/>
                  <a:pt x="56178" y="106380"/>
                </a:cubicBezTo>
                <a:cubicBezTo>
                  <a:pt x="80784" y="138395"/>
                  <a:pt x="128674" y="168557"/>
                  <a:pt x="148253" y="192105"/>
                </a:cubicBezTo>
                <a:cubicBezTo>
                  <a:pt x="167832" y="215653"/>
                  <a:pt x="163864" y="230205"/>
                  <a:pt x="173653" y="247667"/>
                </a:cubicBezTo>
                <a:cubicBezTo>
                  <a:pt x="183443" y="265130"/>
                  <a:pt x="197994" y="284180"/>
                  <a:pt x="206990" y="296880"/>
                </a:cubicBezTo>
                <a:cubicBezTo>
                  <a:pt x="215986" y="309580"/>
                  <a:pt x="222072" y="300584"/>
                  <a:pt x="227628" y="323867"/>
                </a:cubicBezTo>
                <a:cubicBezTo>
                  <a:pt x="233184" y="347150"/>
                  <a:pt x="235566" y="429701"/>
                  <a:pt x="240328" y="436580"/>
                </a:cubicBezTo>
                <a:cubicBezTo>
                  <a:pt x="245090" y="443459"/>
                  <a:pt x="259907" y="386573"/>
                  <a:pt x="256203" y="365142"/>
                </a:cubicBezTo>
                <a:cubicBezTo>
                  <a:pt x="252499" y="343711"/>
                  <a:pt x="238211" y="342652"/>
                  <a:pt x="218103" y="307992"/>
                </a:cubicBezTo>
                <a:cubicBezTo>
                  <a:pt x="197995" y="273332"/>
                  <a:pt x="156720" y="189459"/>
                  <a:pt x="135553" y="157180"/>
                </a:cubicBezTo>
                <a:cubicBezTo>
                  <a:pt x="114386" y="124901"/>
                  <a:pt x="112534" y="135748"/>
                  <a:pt x="91103" y="114317"/>
                </a:cubicBezTo>
                <a:cubicBezTo>
                  <a:pt x="69672" y="92886"/>
                  <a:pt x="6436" y="1340"/>
                  <a:pt x="61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9D55B483-BA7B-4ADA-9610-A46D4B5FE2A9}"/>
              </a:ext>
            </a:extLst>
          </p:cNvPr>
          <p:cNvSpPr/>
          <p:nvPr/>
        </p:nvSpPr>
        <p:spPr>
          <a:xfrm>
            <a:off x="4978255" y="5474699"/>
            <a:ext cx="263672" cy="116642"/>
          </a:xfrm>
          <a:custGeom>
            <a:avLst/>
            <a:gdLst>
              <a:gd name="connsiteX0" fmla="*/ 263670 w 263672"/>
              <a:gd name="connsiteY0" fmla="*/ 589 h 116642"/>
              <a:gd name="connsiteX1" fmla="*/ 163658 w 263672"/>
              <a:gd name="connsiteY1" fmla="*/ 13289 h 116642"/>
              <a:gd name="connsiteX2" fmla="*/ 82695 w 263672"/>
              <a:gd name="connsiteY2" fmla="*/ 52976 h 116642"/>
              <a:gd name="connsiteX3" fmla="*/ 23958 w 263672"/>
              <a:gd name="connsiteY3" fmla="*/ 48214 h 116642"/>
              <a:gd name="connsiteX4" fmla="*/ 145 w 263672"/>
              <a:gd name="connsiteY4" fmla="*/ 116476 h 116642"/>
              <a:gd name="connsiteX5" fmla="*/ 33483 w 263672"/>
              <a:gd name="connsiteY5" fmla="*/ 67264 h 116642"/>
              <a:gd name="connsiteX6" fmla="*/ 84283 w 263672"/>
              <a:gd name="connsiteY6" fmla="*/ 60914 h 116642"/>
              <a:gd name="connsiteX7" fmla="*/ 146195 w 263672"/>
              <a:gd name="connsiteY7" fmla="*/ 38689 h 116642"/>
              <a:gd name="connsiteX8" fmla="*/ 160483 w 263672"/>
              <a:gd name="connsiteY8" fmla="*/ 29164 h 116642"/>
              <a:gd name="connsiteX9" fmla="*/ 263670 w 263672"/>
              <a:gd name="connsiteY9" fmla="*/ 589 h 1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3672" h="116642">
                <a:moveTo>
                  <a:pt x="263670" y="589"/>
                </a:moveTo>
                <a:cubicBezTo>
                  <a:pt x="264199" y="-2057"/>
                  <a:pt x="193820" y="4558"/>
                  <a:pt x="163658" y="13289"/>
                </a:cubicBezTo>
                <a:cubicBezTo>
                  <a:pt x="133496" y="22020"/>
                  <a:pt x="105978" y="47155"/>
                  <a:pt x="82695" y="52976"/>
                </a:cubicBezTo>
                <a:cubicBezTo>
                  <a:pt x="59412" y="58797"/>
                  <a:pt x="37716" y="37631"/>
                  <a:pt x="23958" y="48214"/>
                </a:cubicBezTo>
                <a:cubicBezTo>
                  <a:pt x="10200" y="58797"/>
                  <a:pt x="-1442" y="113301"/>
                  <a:pt x="145" y="116476"/>
                </a:cubicBezTo>
                <a:cubicBezTo>
                  <a:pt x="1732" y="119651"/>
                  <a:pt x="19460" y="76524"/>
                  <a:pt x="33483" y="67264"/>
                </a:cubicBezTo>
                <a:cubicBezTo>
                  <a:pt x="47506" y="58004"/>
                  <a:pt x="65498" y="65676"/>
                  <a:pt x="84283" y="60914"/>
                </a:cubicBezTo>
                <a:cubicBezTo>
                  <a:pt x="103068" y="56152"/>
                  <a:pt x="133495" y="43981"/>
                  <a:pt x="146195" y="38689"/>
                </a:cubicBezTo>
                <a:cubicBezTo>
                  <a:pt x="158895" y="33397"/>
                  <a:pt x="142756" y="34456"/>
                  <a:pt x="160483" y="29164"/>
                </a:cubicBezTo>
                <a:cubicBezTo>
                  <a:pt x="178210" y="23872"/>
                  <a:pt x="263141" y="3235"/>
                  <a:pt x="263670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B8BF457C-0654-4EF1-A5C1-4A5447EFC642}"/>
              </a:ext>
            </a:extLst>
          </p:cNvPr>
          <p:cNvSpPr/>
          <p:nvPr/>
        </p:nvSpPr>
        <p:spPr>
          <a:xfrm>
            <a:off x="5156143" y="5596757"/>
            <a:ext cx="551063" cy="120987"/>
          </a:xfrm>
          <a:custGeom>
            <a:avLst/>
            <a:gdLst>
              <a:gd name="connsiteX0" fmla="*/ 57 w 551063"/>
              <a:gd name="connsiteY0" fmla="*/ 113481 h 120987"/>
              <a:gd name="connsiteX1" fmla="*/ 104832 w 551063"/>
              <a:gd name="connsiteY1" fmla="*/ 113481 h 120987"/>
              <a:gd name="connsiteX2" fmla="*/ 382645 w 551063"/>
              <a:gd name="connsiteY2" fmla="*/ 29343 h 120987"/>
              <a:gd name="connsiteX3" fmla="*/ 550920 w 551063"/>
              <a:gd name="connsiteY3" fmla="*/ 43631 h 120987"/>
              <a:gd name="connsiteX4" fmla="*/ 409632 w 551063"/>
              <a:gd name="connsiteY4" fmla="*/ 768 h 120987"/>
              <a:gd name="connsiteX5" fmla="*/ 292157 w 551063"/>
              <a:gd name="connsiteY5" fmla="*/ 19818 h 120987"/>
              <a:gd name="connsiteX6" fmla="*/ 157220 w 551063"/>
              <a:gd name="connsiteY6" fmla="*/ 65856 h 120987"/>
              <a:gd name="connsiteX7" fmla="*/ 115945 w 551063"/>
              <a:gd name="connsiteY7" fmla="*/ 83318 h 120987"/>
              <a:gd name="connsiteX8" fmla="*/ 57 w 551063"/>
              <a:gd name="connsiteY8" fmla="*/ 113481 h 12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063" h="120987">
                <a:moveTo>
                  <a:pt x="57" y="113481"/>
                </a:moveTo>
                <a:cubicBezTo>
                  <a:pt x="-1795" y="118508"/>
                  <a:pt x="41067" y="127504"/>
                  <a:pt x="104832" y="113481"/>
                </a:cubicBezTo>
                <a:cubicBezTo>
                  <a:pt x="168597" y="99458"/>
                  <a:pt x="308297" y="40985"/>
                  <a:pt x="382645" y="29343"/>
                </a:cubicBezTo>
                <a:cubicBezTo>
                  <a:pt x="456993" y="17701"/>
                  <a:pt x="546422" y="48393"/>
                  <a:pt x="550920" y="43631"/>
                </a:cubicBezTo>
                <a:cubicBezTo>
                  <a:pt x="555418" y="38869"/>
                  <a:pt x="452759" y="4737"/>
                  <a:pt x="409632" y="768"/>
                </a:cubicBezTo>
                <a:cubicBezTo>
                  <a:pt x="366505" y="-3201"/>
                  <a:pt x="334226" y="8970"/>
                  <a:pt x="292157" y="19818"/>
                </a:cubicBezTo>
                <a:cubicBezTo>
                  <a:pt x="250088" y="30666"/>
                  <a:pt x="186589" y="55273"/>
                  <a:pt x="157220" y="65856"/>
                </a:cubicBezTo>
                <a:cubicBezTo>
                  <a:pt x="127851" y="76439"/>
                  <a:pt x="143462" y="79614"/>
                  <a:pt x="115945" y="83318"/>
                </a:cubicBezTo>
                <a:cubicBezTo>
                  <a:pt x="88428" y="87022"/>
                  <a:pt x="1909" y="108454"/>
                  <a:pt x="57" y="11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C295C9CD-A34E-4D88-A04E-2092FEB95FCC}"/>
              </a:ext>
            </a:extLst>
          </p:cNvPr>
          <p:cNvSpPr/>
          <p:nvPr/>
        </p:nvSpPr>
        <p:spPr>
          <a:xfrm>
            <a:off x="5591339" y="5659752"/>
            <a:ext cx="199861" cy="252612"/>
          </a:xfrm>
          <a:custGeom>
            <a:avLst/>
            <a:gdLst>
              <a:gd name="connsiteX0" fmla="*/ 31586 w 199861"/>
              <a:gd name="connsiteY0" fmla="*/ 1273 h 252612"/>
              <a:gd name="connsiteX1" fmla="*/ 4599 w 199861"/>
              <a:gd name="connsiteY1" fmla="*/ 80648 h 252612"/>
              <a:gd name="connsiteX2" fmla="*/ 47461 w 199861"/>
              <a:gd name="connsiteY2" fmla="*/ 193361 h 252612"/>
              <a:gd name="connsiteX3" fmla="*/ 61749 w 199861"/>
              <a:gd name="connsiteY3" fmla="*/ 172723 h 252612"/>
              <a:gd name="connsiteX4" fmla="*/ 131599 w 199861"/>
              <a:gd name="connsiteY4" fmla="*/ 207648 h 252612"/>
              <a:gd name="connsiteX5" fmla="*/ 134774 w 199861"/>
              <a:gd name="connsiteY5" fmla="*/ 252098 h 252612"/>
              <a:gd name="connsiteX6" fmla="*/ 156999 w 199861"/>
              <a:gd name="connsiteY6" fmla="*/ 229873 h 252612"/>
              <a:gd name="connsiteX7" fmla="*/ 199861 w 199861"/>
              <a:gd name="connsiteY7" fmla="*/ 199711 h 252612"/>
              <a:gd name="connsiteX8" fmla="*/ 156999 w 199861"/>
              <a:gd name="connsiteY8" fmla="*/ 212411 h 252612"/>
              <a:gd name="connsiteX9" fmla="*/ 125249 w 199861"/>
              <a:gd name="connsiteY9" fmla="*/ 169548 h 252612"/>
              <a:gd name="connsiteX10" fmla="*/ 56986 w 199861"/>
              <a:gd name="connsiteY10" fmla="*/ 144148 h 252612"/>
              <a:gd name="connsiteX11" fmla="*/ 1424 w 199861"/>
              <a:gd name="connsiteY11" fmla="*/ 144148 h 252612"/>
              <a:gd name="connsiteX12" fmla="*/ 31586 w 199861"/>
              <a:gd name="connsiteY12" fmla="*/ 1273 h 25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861" h="252612">
                <a:moveTo>
                  <a:pt x="31586" y="1273"/>
                </a:moveTo>
                <a:cubicBezTo>
                  <a:pt x="32115" y="-9310"/>
                  <a:pt x="1953" y="48633"/>
                  <a:pt x="4599" y="80648"/>
                </a:cubicBezTo>
                <a:cubicBezTo>
                  <a:pt x="7245" y="112663"/>
                  <a:pt x="37936" y="178015"/>
                  <a:pt x="47461" y="193361"/>
                </a:cubicBezTo>
                <a:cubicBezTo>
                  <a:pt x="56986" y="208707"/>
                  <a:pt x="47726" y="170342"/>
                  <a:pt x="61749" y="172723"/>
                </a:cubicBezTo>
                <a:cubicBezTo>
                  <a:pt x="75772" y="175104"/>
                  <a:pt x="119428" y="194419"/>
                  <a:pt x="131599" y="207648"/>
                </a:cubicBezTo>
                <a:cubicBezTo>
                  <a:pt x="143770" y="220877"/>
                  <a:pt x="130541" y="248394"/>
                  <a:pt x="134774" y="252098"/>
                </a:cubicBezTo>
                <a:cubicBezTo>
                  <a:pt x="139007" y="255802"/>
                  <a:pt x="146151" y="238604"/>
                  <a:pt x="156999" y="229873"/>
                </a:cubicBezTo>
                <a:cubicBezTo>
                  <a:pt x="167847" y="221142"/>
                  <a:pt x="199861" y="202621"/>
                  <a:pt x="199861" y="199711"/>
                </a:cubicBezTo>
                <a:cubicBezTo>
                  <a:pt x="199861" y="196801"/>
                  <a:pt x="169434" y="217438"/>
                  <a:pt x="156999" y="212411"/>
                </a:cubicBezTo>
                <a:cubicBezTo>
                  <a:pt x="144564" y="207384"/>
                  <a:pt x="141918" y="180925"/>
                  <a:pt x="125249" y="169548"/>
                </a:cubicBezTo>
                <a:cubicBezTo>
                  <a:pt x="108580" y="158171"/>
                  <a:pt x="77623" y="148381"/>
                  <a:pt x="56986" y="144148"/>
                </a:cubicBezTo>
                <a:cubicBezTo>
                  <a:pt x="36349" y="139915"/>
                  <a:pt x="10684" y="163462"/>
                  <a:pt x="1424" y="144148"/>
                </a:cubicBezTo>
                <a:cubicBezTo>
                  <a:pt x="-7836" y="124834"/>
                  <a:pt x="31057" y="11856"/>
                  <a:pt x="31586" y="1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67DCAAAA-8F40-4FE1-85D0-C79D32965317}"/>
              </a:ext>
            </a:extLst>
          </p:cNvPr>
          <p:cNvSpPr/>
          <p:nvPr/>
        </p:nvSpPr>
        <p:spPr>
          <a:xfrm>
            <a:off x="5648149" y="5672059"/>
            <a:ext cx="110767" cy="152377"/>
          </a:xfrm>
          <a:custGeom>
            <a:avLst/>
            <a:gdLst>
              <a:gd name="connsiteX0" fmla="*/ 22401 w 110767"/>
              <a:gd name="connsiteY0" fmla="*/ 79 h 152377"/>
              <a:gd name="connsiteX1" fmla="*/ 12876 w 110767"/>
              <a:gd name="connsiteY1" fmla="*/ 54054 h 152377"/>
              <a:gd name="connsiteX2" fmla="*/ 92251 w 110767"/>
              <a:gd name="connsiteY2" fmla="*/ 149304 h 152377"/>
              <a:gd name="connsiteX3" fmla="*/ 109714 w 110767"/>
              <a:gd name="connsiteY3" fmla="*/ 130254 h 152377"/>
              <a:gd name="connsiteX4" fmla="*/ 71614 w 110767"/>
              <a:gd name="connsiteY4" fmla="*/ 142954 h 152377"/>
              <a:gd name="connsiteX5" fmla="*/ 22401 w 110767"/>
              <a:gd name="connsiteY5" fmla="*/ 85804 h 152377"/>
              <a:gd name="connsiteX6" fmla="*/ 176 w 110767"/>
              <a:gd name="connsiteY6" fmla="*/ 65166 h 152377"/>
              <a:gd name="connsiteX7" fmla="*/ 22401 w 110767"/>
              <a:gd name="connsiteY7" fmla="*/ 79 h 15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767" h="152377">
                <a:moveTo>
                  <a:pt x="22401" y="79"/>
                </a:moveTo>
                <a:cubicBezTo>
                  <a:pt x="24518" y="-1773"/>
                  <a:pt x="1234" y="29183"/>
                  <a:pt x="12876" y="54054"/>
                </a:cubicBezTo>
                <a:cubicBezTo>
                  <a:pt x="24518" y="78925"/>
                  <a:pt x="76111" y="136604"/>
                  <a:pt x="92251" y="149304"/>
                </a:cubicBezTo>
                <a:cubicBezTo>
                  <a:pt x="108391" y="162004"/>
                  <a:pt x="113153" y="131312"/>
                  <a:pt x="109714" y="130254"/>
                </a:cubicBezTo>
                <a:cubicBezTo>
                  <a:pt x="106275" y="129196"/>
                  <a:pt x="86166" y="150362"/>
                  <a:pt x="71614" y="142954"/>
                </a:cubicBezTo>
                <a:cubicBezTo>
                  <a:pt x="57062" y="135546"/>
                  <a:pt x="34307" y="98769"/>
                  <a:pt x="22401" y="85804"/>
                </a:cubicBezTo>
                <a:cubicBezTo>
                  <a:pt x="10495" y="72839"/>
                  <a:pt x="2557" y="76279"/>
                  <a:pt x="176" y="65166"/>
                </a:cubicBezTo>
                <a:cubicBezTo>
                  <a:pt x="-2205" y="54054"/>
                  <a:pt x="20284" y="1931"/>
                  <a:pt x="22401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76F4F70-2B65-42B1-B687-09A18B9EC834}"/>
              </a:ext>
            </a:extLst>
          </p:cNvPr>
          <p:cNvSpPr/>
          <p:nvPr/>
        </p:nvSpPr>
        <p:spPr>
          <a:xfrm>
            <a:off x="5719652" y="5670494"/>
            <a:ext cx="116699" cy="379321"/>
          </a:xfrm>
          <a:custGeom>
            <a:avLst/>
            <a:gdLst>
              <a:gd name="connsiteX0" fmla="*/ 111 w 116699"/>
              <a:gd name="connsiteY0" fmla="*/ 56 h 379321"/>
              <a:gd name="connsiteX1" fmla="*/ 57261 w 116699"/>
              <a:gd name="connsiteY1" fmla="*/ 84194 h 379321"/>
              <a:gd name="connsiteX2" fmla="*/ 87423 w 116699"/>
              <a:gd name="connsiteY2" fmla="*/ 169919 h 379321"/>
              <a:gd name="connsiteX3" fmla="*/ 101711 w 116699"/>
              <a:gd name="connsiteY3" fmla="*/ 250881 h 379321"/>
              <a:gd name="connsiteX4" fmla="*/ 104886 w 116699"/>
              <a:gd name="connsiteY4" fmla="*/ 374706 h 379321"/>
              <a:gd name="connsiteX5" fmla="*/ 100123 w 116699"/>
              <a:gd name="connsiteY5" fmla="*/ 338194 h 379321"/>
              <a:gd name="connsiteX6" fmla="*/ 115998 w 116699"/>
              <a:gd name="connsiteY6" fmla="*/ 200081 h 379321"/>
              <a:gd name="connsiteX7" fmla="*/ 73136 w 116699"/>
              <a:gd name="connsiteY7" fmla="*/ 96894 h 379321"/>
              <a:gd name="connsiteX8" fmla="*/ 111 w 116699"/>
              <a:gd name="connsiteY8" fmla="*/ 56 h 37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699" h="379321">
                <a:moveTo>
                  <a:pt x="111" y="56"/>
                </a:moveTo>
                <a:cubicBezTo>
                  <a:pt x="-2535" y="-2061"/>
                  <a:pt x="42709" y="55884"/>
                  <a:pt x="57261" y="84194"/>
                </a:cubicBezTo>
                <a:cubicBezTo>
                  <a:pt x="71813" y="112505"/>
                  <a:pt x="80015" y="142138"/>
                  <a:pt x="87423" y="169919"/>
                </a:cubicBezTo>
                <a:cubicBezTo>
                  <a:pt x="94831" y="197700"/>
                  <a:pt x="98800" y="216750"/>
                  <a:pt x="101711" y="250881"/>
                </a:cubicBezTo>
                <a:cubicBezTo>
                  <a:pt x="104622" y="285012"/>
                  <a:pt x="105151" y="360154"/>
                  <a:pt x="104886" y="374706"/>
                </a:cubicBezTo>
                <a:cubicBezTo>
                  <a:pt x="104621" y="389258"/>
                  <a:pt x="98271" y="367298"/>
                  <a:pt x="100123" y="338194"/>
                </a:cubicBezTo>
                <a:cubicBezTo>
                  <a:pt x="101975" y="309090"/>
                  <a:pt x="120496" y="240298"/>
                  <a:pt x="115998" y="200081"/>
                </a:cubicBezTo>
                <a:cubicBezTo>
                  <a:pt x="111500" y="159864"/>
                  <a:pt x="88482" y="129438"/>
                  <a:pt x="73136" y="96894"/>
                </a:cubicBezTo>
                <a:cubicBezTo>
                  <a:pt x="57790" y="64350"/>
                  <a:pt x="2757" y="2173"/>
                  <a:pt x="11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BCEECBD-592C-4561-A156-68D47F0475C5}"/>
              </a:ext>
            </a:extLst>
          </p:cNvPr>
          <p:cNvSpPr/>
          <p:nvPr/>
        </p:nvSpPr>
        <p:spPr>
          <a:xfrm>
            <a:off x="4836816" y="5532291"/>
            <a:ext cx="62641" cy="174857"/>
          </a:xfrm>
          <a:custGeom>
            <a:avLst/>
            <a:gdLst>
              <a:gd name="connsiteX0" fmla="*/ 297 w 62641"/>
              <a:gd name="connsiteY0" fmla="*/ 147 h 174857"/>
              <a:gd name="connsiteX1" fmla="*/ 39984 w 62641"/>
              <a:gd name="connsiteY1" fmla="*/ 77934 h 174857"/>
              <a:gd name="connsiteX2" fmla="*/ 35222 w 62641"/>
              <a:gd name="connsiteY2" fmla="*/ 112859 h 174857"/>
              <a:gd name="connsiteX3" fmla="*/ 297 w 62641"/>
              <a:gd name="connsiteY3" fmla="*/ 174772 h 174857"/>
              <a:gd name="connsiteX4" fmla="*/ 57447 w 62641"/>
              <a:gd name="connsiteY4" fmla="*/ 98572 h 174857"/>
              <a:gd name="connsiteX5" fmla="*/ 55859 w 62641"/>
              <a:gd name="connsiteY5" fmla="*/ 58884 h 174857"/>
              <a:gd name="connsiteX6" fmla="*/ 297 w 62641"/>
              <a:gd name="connsiteY6" fmla="*/ 147 h 17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641" h="174857">
                <a:moveTo>
                  <a:pt x="297" y="147"/>
                </a:moveTo>
                <a:cubicBezTo>
                  <a:pt x="-2349" y="3322"/>
                  <a:pt x="34163" y="59149"/>
                  <a:pt x="39984" y="77934"/>
                </a:cubicBezTo>
                <a:cubicBezTo>
                  <a:pt x="45805" y="96719"/>
                  <a:pt x="41837" y="96719"/>
                  <a:pt x="35222" y="112859"/>
                </a:cubicBezTo>
                <a:cubicBezTo>
                  <a:pt x="28608" y="128999"/>
                  <a:pt x="-3407" y="177153"/>
                  <a:pt x="297" y="174772"/>
                </a:cubicBezTo>
                <a:cubicBezTo>
                  <a:pt x="4001" y="172391"/>
                  <a:pt x="48187" y="117887"/>
                  <a:pt x="57447" y="98572"/>
                </a:cubicBezTo>
                <a:cubicBezTo>
                  <a:pt x="66707" y="79257"/>
                  <a:pt x="61944" y="71849"/>
                  <a:pt x="55859" y="58884"/>
                </a:cubicBezTo>
                <a:cubicBezTo>
                  <a:pt x="49774" y="45919"/>
                  <a:pt x="2943" y="-3028"/>
                  <a:pt x="297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F896D4B-7DDE-425E-8F81-52550475CF66}"/>
              </a:ext>
            </a:extLst>
          </p:cNvPr>
          <p:cNvSpPr/>
          <p:nvPr/>
        </p:nvSpPr>
        <p:spPr>
          <a:xfrm>
            <a:off x="4857628" y="5673560"/>
            <a:ext cx="282891" cy="52583"/>
          </a:xfrm>
          <a:custGeom>
            <a:avLst/>
            <a:gdLst>
              <a:gd name="connsiteX0" fmla="*/ 282697 w 282891"/>
              <a:gd name="connsiteY0" fmla="*/ 35090 h 52583"/>
              <a:gd name="connsiteX1" fmla="*/ 149347 w 282891"/>
              <a:gd name="connsiteY1" fmla="*/ 165 h 52583"/>
              <a:gd name="connsiteX2" fmla="*/ 122 w 282891"/>
              <a:gd name="connsiteY2" fmla="*/ 52553 h 52583"/>
              <a:gd name="connsiteX3" fmla="*/ 174747 w 282891"/>
              <a:gd name="connsiteY3" fmla="*/ 8103 h 52583"/>
              <a:gd name="connsiteX4" fmla="*/ 282697 w 282891"/>
              <a:gd name="connsiteY4" fmla="*/ 35090 h 5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891" h="52583">
                <a:moveTo>
                  <a:pt x="282697" y="35090"/>
                </a:moveTo>
                <a:cubicBezTo>
                  <a:pt x="278464" y="33767"/>
                  <a:pt x="196443" y="-2745"/>
                  <a:pt x="149347" y="165"/>
                </a:cubicBezTo>
                <a:cubicBezTo>
                  <a:pt x="102251" y="3075"/>
                  <a:pt x="-4111" y="51230"/>
                  <a:pt x="122" y="52553"/>
                </a:cubicBezTo>
                <a:cubicBezTo>
                  <a:pt x="4355" y="53876"/>
                  <a:pt x="128445" y="11278"/>
                  <a:pt x="174747" y="8103"/>
                </a:cubicBezTo>
                <a:cubicBezTo>
                  <a:pt x="221049" y="4928"/>
                  <a:pt x="286930" y="36413"/>
                  <a:pt x="282697" y="35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2F61244-1484-4B82-8196-1B2A5A663378}"/>
              </a:ext>
            </a:extLst>
          </p:cNvPr>
          <p:cNvSpPr/>
          <p:nvPr/>
        </p:nvSpPr>
        <p:spPr>
          <a:xfrm>
            <a:off x="5260331" y="5905352"/>
            <a:ext cx="391213" cy="138831"/>
          </a:xfrm>
          <a:custGeom>
            <a:avLst/>
            <a:gdLst>
              <a:gd name="connsiteX0" fmla="*/ 391169 w 391213"/>
              <a:gd name="connsiteY0" fmla="*/ 148 h 138831"/>
              <a:gd name="connsiteX1" fmla="*/ 338782 w 391213"/>
              <a:gd name="connsiteY1" fmla="*/ 47773 h 138831"/>
              <a:gd name="connsiteX2" fmla="*/ 248294 w 391213"/>
              <a:gd name="connsiteY2" fmla="*/ 68411 h 138831"/>
              <a:gd name="connsiteX3" fmla="*/ 157807 w 391213"/>
              <a:gd name="connsiteY3" fmla="*/ 81111 h 138831"/>
              <a:gd name="connsiteX4" fmla="*/ 644 w 391213"/>
              <a:gd name="connsiteY4" fmla="*/ 82698 h 138831"/>
              <a:gd name="connsiteX5" fmla="*/ 105419 w 391213"/>
              <a:gd name="connsiteY5" fmla="*/ 81111 h 138831"/>
              <a:gd name="connsiteX6" fmla="*/ 187969 w 391213"/>
              <a:gd name="connsiteY6" fmla="*/ 100161 h 138831"/>
              <a:gd name="connsiteX7" fmla="*/ 126057 w 391213"/>
              <a:gd name="connsiteY7" fmla="*/ 111273 h 138831"/>
              <a:gd name="connsiteX8" fmla="*/ 6994 w 391213"/>
              <a:gd name="connsiteY8" fmla="*/ 138261 h 138831"/>
              <a:gd name="connsiteX9" fmla="*/ 81607 w 391213"/>
              <a:gd name="connsiteY9" fmla="*/ 130323 h 138831"/>
              <a:gd name="connsiteX10" fmla="*/ 235594 w 391213"/>
              <a:gd name="connsiteY10" fmla="*/ 117623 h 138831"/>
              <a:gd name="connsiteX11" fmla="*/ 154632 w 391213"/>
              <a:gd name="connsiteY11" fmla="*/ 98573 h 138831"/>
              <a:gd name="connsiteX12" fmla="*/ 343544 w 391213"/>
              <a:gd name="connsiteY12" fmla="*/ 35073 h 138831"/>
              <a:gd name="connsiteX13" fmla="*/ 391169 w 391213"/>
              <a:gd name="connsiteY13" fmla="*/ 148 h 13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1213" h="138831">
                <a:moveTo>
                  <a:pt x="391169" y="148"/>
                </a:moveTo>
                <a:cubicBezTo>
                  <a:pt x="390375" y="2265"/>
                  <a:pt x="362594" y="36396"/>
                  <a:pt x="338782" y="47773"/>
                </a:cubicBezTo>
                <a:cubicBezTo>
                  <a:pt x="314970" y="59150"/>
                  <a:pt x="278456" y="62855"/>
                  <a:pt x="248294" y="68411"/>
                </a:cubicBezTo>
                <a:cubicBezTo>
                  <a:pt x="218132" y="73967"/>
                  <a:pt x="199082" y="78730"/>
                  <a:pt x="157807" y="81111"/>
                </a:cubicBezTo>
                <a:cubicBezTo>
                  <a:pt x="116532" y="83492"/>
                  <a:pt x="9375" y="82698"/>
                  <a:pt x="644" y="82698"/>
                </a:cubicBezTo>
                <a:cubicBezTo>
                  <a:pt x="-8087" y="82698"/>
                  <a:pt x="74198" y="78201"/>
                  <a:pt x="105419" y="81111"/>
                </a:cubicBezTo>
                <a:cubicBezTo>
                  <a:pt x="136640" y="84022"/>
                  <a:pt x="184529" y="95134"/>
                  <a:pt x="187969" y="100161"/>
                </a:cubicBezTo>
                <a:cubicBezTo>
                  <a:pt x="191409" y="105188"/>
                  <a:pt x="156219" y="104923"/>
                  <a:pt x="126057" y="111273"/>
                </a:cubicBezTo>
                <a:cubicBezTo>
                  <a:pt x="95895" y="117623"/>
                  <a:pt x="14402" y="135086"/>
                  <a:pt x="6994" y="138261"/>
                </a:cubicBezTo>
                <a:cubicBezTo>
                  <a:pt x="-414" y="141436"/>
                  <a:pt x="81607" y="130323"/>
                  <a:pt x="81607" y="130323"/>
                </a:cubicBezTo>
                <a:cubicBezTo>
                  <a:pt x="119707" y="126883"/>
                  <a:pt x="223423" y="122915"/>
                  <a:pt x="235594" y="117623"/>
                </a:cubicBezTo>
                <a:cubicBezTo>
                  <a:pt x="247765" y="112331"/>
                  <a:pt x="136640" y="112331"/>
                  <a:pt x="154632" y="98573"/>
                </a:cubicBezTo>
                <a:cubicBezTo>
                  <a:pt x="172624" y="84815"/>
                  <a:pt x="304650" y="51213"/>
                  <a:pt x="343544" y="35073"/>
                </a:cubicBezTo>
                <a:cubicBezTo>
                  <a:pt x="382438" y="18934"/>
                  <a:pt x="391963" y="-1969"/>
                  <a:pt x="391169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8D909623-54E4-4299-8216-7A4CA21DF571}"/>
              </a:ext>
            </a:extLst>
          </p:cNvPr>
          <p:cNvSpPr/>
          <p:nvPr/>
        </p:nvSpPr>
        <p:spPr>
          <a:xfrm>
            <a:off x="5026705" y="5722862"/>
            <a:ext cx="535921" cy="133789"/>
          </a:xfrm>
          <a:custGeom>
            <a:avLst/>
            <a:gdLst>
              <a:gd name="connsiteX0" fmla="*/ 535895 w 535921"/>
              <a:gd name="connsiteY0" fmla="*/ 76 h 133789"/>
              <a:gd name="connsiteX1" fmla="*/ 372383 w 535921"/>
              <a:gd name="connsiteY1" fmla="*/ 77863 h 133789"/>
              <a:gd name="connsiteX2" fmla="*/ 291420 w 535921"/>
              <a:gd name="connsiteY2" fmla="*/ 84213 h 133789"/>
              <a:gd name="connsiteX3" fmla="*/ 77108 w 535921"/>
              <a:gd name="connsiteY3" fmla="*/ 103263 h 133789"/>
              <a:gd name="connsiteX4" fmla="*/ 2495 w 535921"/>
              <a:gd name="connsiteY4" fmla="*/ 133426 h 133789"/>
              <a:gd name="connsiteX5" fmla="*/ 154895 w 535921"/>
              <a:gd name="connsiteY5" fmla="*/ 81038 h 133789"/>
              <a:gd name="connsiteX6" fmla="*/ 359683 w 535921"/>
              <a:gd name="connsiteY6" fmla="*/ 63576 h 133789"/>
              <a:gd name="connsiteX7" fmla="*/ 535895 w 535921"/>
              <a:gd name="connsiteY7" fmla="*/ 76 h 13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921" h="133789">
                <a:moveTo>
                  <a:pt x="535895" y="76"/>
                </a:moveTo>
                <a:cubicBezTo>
                  <a:pt x="538012" y="2457"/>
                  <a:pt x="413129" y="63840"/>
                  <a:pt x="372383" y="77863"/>
                </a:cubicBezTo>
                <a:cubicBezTo>
                  <a:pt x="331637" y="91886"/>
                  <a:pt x="291420" y="84213"/>
                  <a:pt x="291420" y="84213"/>
                </a:cubicBezTo>
                <a:cubicBezTo>
                  <a:pt x="242207" y="88446"/>
                  <a:pt x="125262" y="95061"/>
                  <a:pt x="77108" y="103263"/>
                </a:cubicBezTo>
                <a:cubicBezTo>
                  <a:pt x="28954" y="111465"/>
                  <a:pt x="-10469" y="137130"/>
                  <a:pt x="2495" y="133426"/>
                </a:cubicBezTo>
                <a:cubicBezTo>
                  <a:pt x="15459" y="129722"/>
                  <a:pt x="95364" y="92680"/>
                  <a:pt x="154895" y="81038"/>
                </a:cubicBezTo>
                <a:cubicBezTo>
                  <a:pt x="214426" y="69396"/>
                  <a:pt x="301210" y="75218"/>
                  <a:pt x="359683" y="63576"/>
                </a:cubicBezTo>
                <a:cubicBezTo>
                  <a:pt x="418156" y="51934"/>
                  <a:pt x="533778" y="-2305"/>
                  <a:pt x="53589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D5023CA-BF2D-4DFB-B337-FA1922595812}"/>
              </a:ext>
            </a:extLst>
          </p:cNvPr>
          <p:cNvSpPr/>
          <p:nvPr/>
        </p:nvSpPr>
        <p:spPr>
          <a:xfrm>
            <a:off x="5273541" y="5980649"/>
            <a:ext cx="382439" cy="71487"/>
          </a:xfrm>
          <a:custGeom>
            <a:avLst/>
            <a:gdLst>
              <a:gd name="connsiteX0" fmla="*/ 134 w 382439"/>
              <a:gd name="connsiteY0" fmla="*/ 66139 h 71487"/>
              <a:gd name="connsiteX1" fmla="*/ 131897 w 382439"/>
              <a:gd name="connsiteY1" fmla="*/ 66139 h 71487"/>
              <a:gd name="connsiteX2" fmla="*/ 371609 w 382439"/>
              <a:gd name="connsiteY2" fmla="*/ 2639 h 71487"/>
              <a:gd name="connsiteX3" fmla="*/ 330334 w 382439"/>
              <a:gd name="connsiteY3" fmla="*/ 13751 h 71487"/>
              <a:gd name="connsiteX4" fmla="*/ 231909 w 382439"/>
              <a:gd name="connsiteY4" fmla="*/ 29626 h 71487"/>
              <a:gd name="connsiteX5" fmla="*/ 154122 w 382439"/>
              <a:gd name="connsiteY5" fmla="*/ 50264 h 71487"/>
              <a:gd name="connsiteX6" fmla="*/ 134 w 382439"/>
              <a:gd name="connsiteY6" fmla="*/ 66139 h 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439" h="71487">
                <a:moveTo>
                  <a:pt x="134" y="66139"/>
                </a:moveTo>
                <a:cubicBezTo>
                  <a:pt x="-3570" y="68785"/>
                  <a:pt x="69985" y="76722"/>
                  <a:pt x="131897" y="66139"/>
                </a:cubicBezTo>
                <a:cubicBezTo>
                  <a:pt x="193809" y="55556"/>
                  <a:pt x="338536" y="11370"/>
                  <a:pt x="371609" y="2639"/>
                </a:cubicBezTo>
                <a:cubicBezTo>
                  <a:pt x="404682" y="-6092"/>
                  <a:pt x="353617" y="9253"/>
                  <a:pt x="330334" y="13751"/>
                </a:cubicBezTo>
                <a:cubicBezTo>
                  <a:pt x="307051" y="18249"/>
                  <a:pt x="261278" y="23541"/>
                  <a:pt x="231909" y="29626"/>
                </a:cubicBezTo>
                <a:cubicBezTo>
                  <a:pt x="202540" y="35711"/>
                  <a:pt x="191428" y="45237"/>
                  <a:pt x="154122" y="50264"/>
                </a:cubicBezTo>
                <a:cubicBezTo>
                  <a:pt x="116816" y="55291"/>
                  <a:pt x="3838" y="63493"/>
                  <a:pt x="134" y="66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0A9A7BE-2A7C-484C-86FF-41244FD4A803}"/>
              </a:ext>
            </a:extLst>
          </p:cNvPr>
          <p:cNvSpPr/>
          <p:nvPr/>
        </p:nvSpPr>
        <p:spPr>
          <a:xfrm>
            <a:off x="5654536" y="5994707"/>
            <a:ext cx="267045" cy="120550"/>
          </a:xfrm>
          <a:custGeom>
            <a:avLst/>
            <a:gdLst>
              <a:gd name="connsiteX0" fmla="*/ 139 w 267045"/>
              <a:gd name="connsiteY0" fmla="*/ 6043 h 120550"/>
              <a:gd name="connsiteX1" fmla="*/ 92214 w 267045"/>
              <a:gd name="connsiteY1" fmla="*/ 10806 h 120550"/>
              <a:gd name="connsiteX2" fmla="*/ 262077 w 267045"/>
              <a:gd name="connsiteY2" fmla="*/ 115581 h 120550"/>
              <a:gd name="connsiteX3" fmla="*/ 216039 w 267045"/>
              <a:gd name="connsiteY3" fmla="*/ 99706 h 120550"/>
              <a:gd name="connsiteX4" fmla="*/ 157302 w 267045"/>
              <a:gd name="connsiteY4" fmla="*/ 64781 h 120550"/>
              <a:gd name="connsiteX5" fmla="*/ 111264 w 267045"/>
              <a:gd name="connsiteY5" fmla="*/ 34618 h 120550"/>
              <a:gd name="connsiteX6" fmla="*/ 139 w 267045"/>
              <a:gd name="connsiteY6" fmla="*/ 6043 h 12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045" h="120550">
                <a:moveTo>
                  <a:pt x="139" y="6043"/>
                </a:moveTo>
                <a:cubicBezTo>
                  <a:pt x="-3036" y="2074"/>
                  <a:pt x="48558" y="-7450"/>
                  <a:pt x="92214" y="10806"/>
                </a:cubicBezTo>
                <a:cubicBezTo>
                  <a:pt x="135870" y="29062"/>
                  <a:pt x="241440" y="100764"/>
                  <a:pt x="262077" y="115581"/>
                </a:cubicBezTo>
                <a:cubicBezTo>
                  <a:pt x="282714" y="130398"/>
                  <a:pt x="233501" y="108173"/>
                  <a:pt x="216039" y="99706"/>
                </a:cubicBezTo>
                <a:cubicBezTo>
                  <a:pt x="198577" y="91239"/>
                  <a:pt x="174764" y="75629"/>
                  <a:pt x="157302" y="64781"/>
                </a:cubicBezTo>
                <a:cubicBezTo>
                  <a:pt x="139840" y="53933"/>
                  <a:pt x="132960" y="42820"/>
                  <a:pt x="111264" y="34618"/>
                </a:cubicBezTo>
                <a:cubicBezTo>
                  <a:pt x="89568" y="26416"/>
                  <a:pt x="3314" y="10012"/>
                  <a:pt x="139" y="6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154754C3-3A56-4734-8DBF-3BFFF05C83E1}"/>
              </a:ext>
            </a:extLst>
          </p:cNvPr>
          <p:cNvSpPr/>
          <p:nvPr/>
        </p:nvSpPr>
        <p:spPr>
          <a:xfrm>
            <a:off x="5921196" y="6140394"/>
            <a:ext cx="43722" cy="92200"/>
          </a:xfrm>
          <a:custGeom>
            <a:avLst/>
            <a:gdLst>
              <a:gd name="connsiteX0" fmla="*/ 12879 w 43722"/>
              <a:gd name="connsiteY0" fmla="*/ 56 h 92200"/>
              <a:gd name="connsiteX1" fmla="*/ 27167 w 43722"/>
              <a:gd name="connsiteY1" fmla="*/ 52444 h 92200"/>
              <a:gd name="connsiteX2" fmla="*/ 179 w 43722"/>
              <a:gd name="connsiteY2" fmla="*/ 92131 h 92200"/>
              <a:gd name="connsiteX3" fmla="*/ 43042 w 43722"/>
              <a:gd name="connsiteY3" fmla="*/ 42919 h 92200"/>
              <a:gd name="connsiteX4" fmla="*/ 12879 w 43722"/>
              <a:gd name="connsiteY4" fmla="*/ 56 h 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2" h="92200">
                <a:moveTo>
                  <a:pt x="12879" y="56"/>
                </a:moveTo>
                <a:cubicBezTo>
                  <a:pt x="10233" y="1644"/>
                  <a:pt x="29284" y="37098"/>
                  <a:pt x="27167" y="52444"/>
                </a:cubicBezTo>
                <a:cubicBezTo>
                  <a:pt x="25050" y="67790"/>
                  <a:pt x="-2467" y="93719"/>
                  <a:pt x="179" y="92131"/>
                </a:cubicBezTo>
                <a:cubicBezTo>
                  <a:pt x="2825" y="90544"/>
                  <a:pt x="37221" y="55090"/>
                  <a:pt x="43042" y="42919"/>
                </a:cubicBezTo>
                <a:cubicBezTo>
                  <a:pt x="48863" y="30748"/>
                  <a:pt x="15525" y="-1532"/>
                  <a:pt x="12879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38C53CEB-799B-4C1A-8861-FE74B010A8D1}"/>
              </a:ext>
            </a:extLst>
          </p:cNvPr>
          <p:cNvSpPr/>
          <p:nvPr/>
        </p:nvSpPr>
        <p:spPr>
          <a:xfrm>
            <a:off x="5930050" y="6194414"/>
            <a:ext cx="77490" cy="129321"/>
          </a:xfrm>
          <a:custGeom>
            <a:avLst/>
            <a:gdLst>
              <a:gd name="connsiteX0" fmla="*/ 54825 w 77490"/>
              <a:gd name="connsiteY0" fmla="*/ 11 h 129321"/>
              <a:gd name="connsiteX1" fmla="*/ 77050 w 77490"/>
              <a:gd name="connsiteY1" fmla="*/ 58749 h 129321"/>
              <a:gd name="connsiteX2" fmla="*/ 31013 w 77490"/>
              <a:gd name="connsiteY2" fmla="*/ 115899 h 129321"/>
              <a:gd name="connsiteX3" fmla="*/ 850 w 77490"/>
              <a:gd name="connsiteY3" fmla="*/ 125424 h 129321"/>
              <a:gd name="connsiteX4" fmla="*/ 64350 w 77490"/>
              <a:gd name="connsiteY4" fmla="*/ 63511 h 129321"/>
              <a:gd name="connsiteX5" fmla="*/ 54825 w 77490"/>
              <a:gd name="connsiteY5" fmla="*/ 11 h 12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90" h="129321">
                <a:moveTo>
                  <a:pt x="54825" y="11"/>
                </a:moveTo>
                <a:cubicBezTo>
                  <a:pt x="56942" y="-783"/>
                  <a:pt x="81019" y="39434"/>
                  <a:pt x="77050" y="58749"/>
                </a:cubicBezTo>
                <a:cubicBezTo>
                  <a:pt x="73081" y="78064"/>
                  <a:pt x="43713" y="104787"/>
                  <a:pt x="31013" y="115899"/>
                </a:cubicBezTo>
                <a:cubicBezTo>
                  <a:pt x="18313" y="127011"/>
                  <a:pt x="-4706" y="134155"/>
                  <a:pt x="850" y="125424"/>
                </a:cubicBezTo>
                <a:cubicBezTo>
                  <a:pt x="6406" y="116693"/>
                  <a:pt x="53502" y="80444"/>
                  <a:pt x="64350" y="63511"/>
                </a:cubicBezTo>
                <a:cubicBezTo>
                  <a:pt x="75198" y="46578"/>
                  <a:pt x="52708" y="805"/>
                  <a:pt x="5482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91609387-7E57-410F-B49E-87B5D360321B}"/>
              </a:ext>
            </a:extLst>
          </p:cNvPr>
          <p:cNvSpPr/>
          <p:nvPr/>
        </p:nvSpPr>
        <p:spPr>
          <a:xfrm>
            <a:off x="5657841" y="6234659"/>
            <a:ext cx="241072" cy="55052"/>
          </a:xfrm>
          <a:custGeom>
            <a:avLst/>
            <a:gdLst>
              <a:gd name="connsiteX0" fmla="*/ 9 w 241072"/>
              <a:gd name="connsiteY0" fmla="*/ 31204 h 55052"/>
              <a:gd name="connsiteX1" fmla="*/ 127009 w 241072"/>
              <a:gd name="connsiteY1" fmla="*/ 16916 h 55052"/>
              <a:gd name="connsiteX2" fmla="*/ 239722 w 241072"/>
              <a:gd name="connsiteY2" fmla="*/ 55016 h 55052"/>
              <a:gd name="connsiteX3" fmla="*/ 185747 w 241072"/>
              <a:gd name="connsiteY3" fmla="*/ 8979 h 55052"/>
              <a:gd name="connsiteX4" fmla="*/ 133359 w 241072"/>
              <a:gd name="connsiteY4" fmla="*/ 1041 h 55052"/>
              <a:gd name="connsiteX5" fmla="*/ 9 w 241072"/>
              <a:gd name="connsiteY5" fmla="*/ 31204 h 5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072" h="55052">
                <a:moveTo>
                  <a:pt x="9" y="31204"/>
                </a:moveTo>
                <a:cubicBezTo>
                  <a:pt x="-1049" y="33850"/>
                  <a:pt x="87057" y="12947"/>
                  <a:pt x="127009" y="16916"/>
                </a:cubicBezTo>
                <a:cubicBezTo>
                  <a:pt x="166961" y="20885"/>
                  <a:pt x="229932" y="56339"/>
                  <a:pt x="239722" y="55016"/>
                </a:cubicBezTo>
                <a:cubicBezTo>
                  <a:pt x="249512" y="53693"/>
                  <a:pt x="203474" y="17975"/>
                  <a:pt x="185747" y="8979"/>
                </a:cubicBezTo>
                <a:cubicBezTo>
                  <a:pt x="168020" y="-17"/>
                  <a:pt x="162992" y="-1340"/>
                  <a:pt x="133359" y="1041"/>
                </a:cubicBezTo>
                <a:cubicBezTo>
                  <a:pt x="103726" y="3422"/>
                  <a:pt x="1067" y="28558"/>
                  <a:pt x="9" y="3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179E1DB5-9B2A-48C2-AC49-669B9D019EBA}"/>
              </a:ext>
            </a:extLst>
          </p:cNvPr>
          <p:cNvSpPr/>
          <p:nvPr/>
        </p:nvSpPr>
        <p:spPr>
          <a:xfrm>
            <a:off x="5797418" y="6086471"/>
            <a:ext cx="43111" cy="122247"/>
          </a:xfrm>
          <a:custGeom>
            <a:avLst/>
            <a:gdLst>
              <a:gd name="connsiteX0" fmla="*/ 132 w 43111"/>
              <a:gd name="connsiteY0" fmla="*/ 4 h 122247"/>
              <a:gd name="connsiteX1" fmla="*/ 28707 w 43111"/>
              <a:gd name="connsiteY1" fmla="*/ 65092 h 122247"/>
              <a:gd name="connsiteX2" fmla="*/ 3307 w 43111"/>
              <a:gd name="connsiteY2" fmla="*/ 122242 h 122247"/>
              <a:gd name="connsiteX3" fmla="*/ 42995 w 43111"/>
              <a:gd name="connsiteY3" fmla="*/ 61917 h 122247"/>
              <a:gd name="connsiteX4" fmla="*/ 132 w 43111"/>
              <a:gd name="connsiteY4" fmla="*/ 4 h 12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11" h="122247">
                <a:moveTo>
                  <a:pt x="132" y="4"/>
                </a:moveTo>
                <a:cubicBezTo>
                  <a:pt x="-2249" y="533"/>
                  <a:pt x="28178" y="44719"/>
                  <a:pt x="28707" y="65092"/>
                </a:cubicBezTo>
                <a:cubicBezTo>
                  <a:pt x="29236" y="85465"/>
                  <a:pt x="926" y="122771"/>
                  <a:pt x="3307" y="122242"/>
                </a:cubicBezTo>
                <a:cubicBezTo>
                  <a:pt x="5688" y="121713"/>
                  <a:pt x="40349" y="79380"/>
                  <a:pt x="42995" y="61917"/>
                </a:cubicBezTo>
                <a:cubicBezTo>
                  <a:pt x="45641" y="44454"/>
                  <a:pt x="2513" y="-525"/>
                  <a:pt x="132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E0D3A1D-1600-4D39-A983-B348C532B8F7}"/>
              </a:ext>
            </a:extLst>
          </p:cNvPr>
          <p:cNvSpPr/>
          <p:nvPr/>
        </p:nvSpPr>
        <p:spPr>
          <a:xfrm>
            <a:off x="5462479" y="6156729"/>
            <a:ext cx="270043" cy="50587"/>
          </a:xfrm>
          <a:custGeom>
            <a:avLst/>
            <a:gdLst>
              <a:gd name="connsiteX0" fmla="*/ 109 w 270043"/>
              <a:gd name="connsiteY0" fmla="*/ 50396 h 50587"/>
              <a:gd name="connsiteX1" fmla="*/ 166796 w 270043"/>
              <a:gd name="connsiteY1" fmla="*/ 21821 h 50587"/>
              <a:gd name="connsiteX2" fmla="*/ 269984 w 270043"/>
              <a:gd name="connsiteY2" fmla="*/ 48809 h 50587"/>
              <a:gd name="connsiteX3" fmla="*/ 181084 w 270043"/>
              <a:gd name="connsiteY3" fmla="*/ 4359 h 50587"/>
              <a:gd name="connsiteX4" fmla="*/ 141396 w 270043"/>
              <a:gd name="connsiteY4" fmla="*/ 4359 h 50587"/>
              <a:gd name="connsiteX5" fmla="*/ 109 w 270043"/>
              <a:gd name="connsiteY5" fmla="*/ 50396 h 5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43" h="50587">
                <a:moveTo>
                  <a:pt x="109" y="50396"/>
                </a:moveTo>
                <a:cubicBezTo>
                  <a:pt x="4342" y="53306"/>
                  <a:pt x="121817" y="22085"/>
                  <a:pt x="166796" y="21821"/>
                </a:cubicBezTo>
                <a:cubicBezTo>
                  <a:pt x="211775" y="21557"/>
                  <a:pt x="267603" y="51719"/>
                  <a:pt x="269984" y="48809"/>
                </a:cubicBezTo>
                <a:cubicBezTo>
                  <a:pt x="272365" y="45899"/>
                  <a:pt x="202515" y="11767"/>
                  <a:pt x="181084" y="4359"/>
                </a:cubicBezTo>
                <a:cubicBezTo>
                  <a:pt x="159653" y="-3049"/>
                  <a:pt x="167061" y="390"/>
                  <a:pt x="141396" y="4359"/>
                </a:cubicBezTo>
                <a:cubicBezTo>
                  <a:pt x="115731" y="8328"/>
                  <a:pt x="-4124" y="47486"/>
                  <a:pt x="109" y="50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473C789C-56A1-4FC2-B7C3-C1DC3E562D47}"/>
              </a:ext>
            </a:extLst>
          </p:cNvPr>
          <p:cNvSpPr/>
          <p:nvPr/>
        </p:nvSpPr>
        <p:spPr>
          <a:xfrm>
            <a:off x="5637191" y="6030679"/>
            <a:ext cx="128967" cy="136764"/>
          </a:xfrm>
          <a:custGeom>
            <a:avLst/>
            <a:gdLst>
              <a:gd name="connsiteX0" fmla="*/ 22 w 128967"/>
              <a:gd name="connsiteY0" fmla="*/ 234 h 136764"/>
              <a:gd name="connsiteX1" fmla="*/ 101622 w 128967"/>
              <a:gd name="connsiteY1" fmla="*/ 35159 h 136764"/>
              <a:gd name="connsiteX2" fmla="*/ 127022 w 128967"/>
              <a:gd name="connsiteY2" fmla="*/ 136759 h 136764"/>
              <a:gd name="connsiteX3" fmla="*/ 125434 w 128967"/>
              <a:gd name="connsiteY3" fmla="*/ 39921 h 136764"/>
              <a:gd name="connsiteX4" fmla="*/ 111147 w 128967"/>
              <a:gd name="connsiteY4" fmla="*/ 20871 h 136764"/>
              <a:gd name="connsiteX5" fmla="*/ 22 w 128967"/>
              <a:gd name="connsiteY5" fmla="*/ 234 h 13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67" h="136764">
                <a:moveTo>
                  <a:pt x="22" y="234"/>
                </a:moveTo>
                <a:cubicBezTo>
                  <a:pt x="-1565" y="2615"/>
                  <a:pt x="80455" y="12405"/>
                  <a:pt x="101622" y="35159"/>
                </a:cubicBezTo>
                <a:cubicBezTo>
                  <a:pt x="122789" y="57913"/>
                  <a:pt x="123053" y="135965"/>
                  <a:pt x="127022" y="136759"/>
                </a:cubicBezTo>
                <a:cubicBezTo>
                  <a:pt x="130991" y="137553"/>
                  <a:pt x="128080" y="59236"/>
                  <a:pt x="125434" y="39921"/>
                </a:cubicBezTo>
                <a:cubicBezTo>
                  <a:pt x="122788" y="20606"/>
                  <a:pt x="125434" y="27485"/>
                  <a:pt x="111147" y="20871"/>
                </a:cubicBezTo>
                <a:cubicBezTo>
                  <a:pt x="96860" y="14257"/>
                  <a:pt x="1609" y="-2147"/>
                  <a:pt x="22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18D5140-C26C-4796-8C8E-B52586886ADC}"/>
              </a:ext>
            </a:extLst>
          </p:cNvPr>
          <p:cNvSpPr/>
          <p:nvPr/>
        </p:nvSpPr>
        <p:spPr>
          <a:xfrm>
            <a:off x="5266512" y="6319485"/>
            <a:ext cx="456426" cy="128608"/>
          </a:xfrm>
          <a:custGeom>
            <a:avLst/>
            <a:gdLst>
              <a:gd name="connsiteX0" fmla="*/ 456426 w 456426"/>
              <a:gd name="connsiteY0" fmla="*/ 14640 h 128608"/>
              <a:gd name="connsiteX1" fmla="*/ 207188 w 456426"/>
              <a:gd name="connsiteY1" fmla="*/ 24165 h 128608"/>
              <a:gd name="connsiteX2" fmla="*/ 67488 w 456426"/>
              <a:gd name="connsiteY2" fmla="*/ 74965 h 128608"/>
              <a:gd name="connsiteX3" fmla="*/ 2401 w 456426"/>
              <a:gd name="connsiteY3" fmla="*/ 127353 h 128608"/>
              <a:gd name="connsiteX4" fmla="*/ 146863 w 456426"/>
              <a:gd name="connsiteY4" fmla="*/ 19403 h 128608"/>
              <a:gd name="connsiteX5" fmla="*/ 208776 w 456426"/>
              <a:gd name="connsiteY5" fmla="*/ 353 h 128608"/>
              <a:gd name="connsiteX6" fmla="*/ 456426 w 456426"/>
              <a:gd name="connsiteY6" fmla="*/ 14640 h 1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426" h="128608">
                <a:moveTo>
                  <a:pt x="456426" y="14640"/>
                </a:moveTo>
                <a:cubicBezTo>
                  <a:pt x="456161" y="18609"/>
                  <a:pt x="272011" y="14111"/>
                  <a:pt x="207188" y="24165"/>
                </a:cubicBezTo>
                <a:cubicBezTo>
                  <a:pt x="142365" y="34219"/>
                  <a:pt x="101619" y="57767"/>
                  <a:pt x="67488" y="74965"/>
                </a:cubicBezTo>
                <a:cubicBezTo>
                  <a:pt x="33357" y="92163"/>
                  <a:pt x="-10828" y="136613"/>
                  <a:pt x="2401" y="127353"/>
                </a:cubicBezTo>
                <a:cubicBezTo>
                  <a:pt x="15630" y="118093"/>
                  <a:pt x="112467" y="40570"/>
                  <a:pt x="146863" y="19403"/>
                </a:cubicBezTo>
                <a:cubicBezTo>
                  <a:pt x="181259" y="-1764"/>
                  <a:pt x="157711" y="2999"/>
                  <a:pt x="208776" y="353"/>
                </a:cubicBezTo>
                <a:cubicBezTo>
                  <a:pt x="259841" y="-2293"/>
                  <a:pt x="456691" y="10671"/>
                  <a:pt x="456426" y="14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E046B45-9CDB-4154-BEE7-27042F8766AD}"/>
              </a:ext>
            </a:extLst>
          </p:cNvPr>
          <p:cNvSpPr/>
          <p:nvPr/>
        </p:nvSpPr>
        <p:spPr>
          <a:xfrm>
            <a:off x="5079771" y="6381589"/>
            <a:ext cx="228961" cy="218069"/>
          </a:xfrm>
          <a:custGeom>
            <a:avLst/>
            <a:gdLst>
              <a:gd name="connsiteX0" fmla="*/ 228829 w 228961"/>
              <a:gd name="connsiteY0" fmla="*/ 161 h 218069"/>
              <a:gd name="connsiteX1" fmla="*/ 198667 w 228961"/>
              <a:gd name="connsiteY1" fmla="*/ 100174 h 218069"/>
              <a:gd name="connsiteX2" fmla="*/ 178029 w 228961"/>
              <a:gd name="connsiteY2" fmla="*/ 144624 h 218069"/>
              <a:gd name="connsiteX3" fmla="*/ 130404 w 228961"/>
              <a:gd name="connsiteY3" fmla="*/ 173199 h 218069"/>
              <a:gd name="connsiteX4" fmla="*/ 229 w 228961"/>
              <a:gd name="connsiteY4" fmla="*/ 217649 h 218069"/>
              <a:gd name="connsiteX5" fmla="*/ 165329 w 228961"/>
              <a:gd name="connsiteY5" fmla="*/ 144624 h 218069"/>
              <a:gd name="connsiteX6" fmla="*/ 185967 w 228961"/>
              <a:gd name="connsiteY6" fmla="*/ 125574 h 218069"/>
              <a:gd name="connsiteX7" fmla="*/ 228829 w 228961"/>
              <a:gd name="connsiteY7" fmla="*/ 161 h 21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961" h="218069">
                <a:moveTo>
                  <a:pt x="228829" y="161"/>
                </a:moveTo>
                <a:cubicBezTo>
                  <a:pt x="230946" y="-4072"/>
                  <a:pt x="207134" y="76097"/>
                  <a:pt x="198667" y="100174"/>
                </a:cubicBezTo>
                <a:cubicBezTo>
                  <a:pt x="190200" y="124251"/>
                  <a:pt x="189406" y="132453"/>
                  <a:pt x="178029" y="144624"/>
                </a:cubicBezTo>
                <a:cubicBezTo>
                  <a:pt x="166652" y="156795"/>
                  <a:pt x="160037" y="161028"/>
                  <a:pt x="130404" y="173199"/>
                </a:cubicBezTo>
                <a:cubicBezTo>
                  <a:pt x="100771" y="185370"/>
                  <a:pt x="-5592" y="222411"/>
                  <a:pt x="229" y="217649"/>
                </a:cubicBezTo>
                <a:cubicBezTo>
                  <a:pt x="6050" y="212887"/>
                  <a:pt x="134373" y="159970"/>
                  <a:pt x="165329" y="144624"/>
                </a:cubicBezTo>
                <a:cubicBezTo>
                  <a:pt x="196285" y="129278"/>
                  <a:pt x="177500" y="147270"/>
                  <a:pt x="185967" y="125574"/>
                </a:cubicBezTo>
                <a:cubicBezTo>
                  <a:pt x="194434" y="103878"/>
                  <a:pt x="226712" y="4394"/>
                  <a:pt x="228829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FD568E2-90B3-4387-958C-FD377DC9E007}"/>
              </a:ext>
            </a:extLst>
          </p:cNvPr>
          <p:cNvSpPr/>
          <p:nvPr/>
        </p:nvSpPr>
        <p:spPr>
          <a:xfrm>
            <a:off x="4906783" y="6522935"/>
            <a:ext cx="239257" cy="305201"/>
          </a:xfrm>
          <a:custGeom>
            <a:avLst/>
            <a:gdLst>
              <a:gd name="connsiteX0" fmla="*/ 238305 w 239257"/>
              <a:gd name="connsiteY0" fmla="*/ 103 h 305201"/>
              <a:gd name="connsiteX1" fmla="*/ 133530 w 239257"/>
              <a:gd name="connsiteY1" fmla="*/ 146153 h 305201"/>
              <a:gd name="connsiteX2" fmla="*/ 180 w 239257"/>
              <a:gd name="connsiteY2" fmla="*/ 304903 h 305201"/>
              <a:gd name="connsiteX3" fmla="*/ 106542 w 239257"/>
              <a:gd name="connsiteY3" fmla="*/ 184253 h 305201"/>
              <a:gd name="connsiteX4" fmla="*/ 181155 w 239257"/>
              <a:gd name="connsiteY4" fmla="*/ 123928 h 305201"/>
              <a:gd name="connsiteX5" fmla="*/ 238305 w 239257"/>
              <a:gd name="connsiteY5" fmla="*/ 103 h 30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257" h="305201">
                <a:moveTo>
                  <a:pt x="238305" y="103"/>
                </a:moveTo>
                <a:cubicBezTo>
                  <a:pt x="230368" y="3807"/>
                  <a:pt x="173217" y="95353"/>
                  <a:pt x="133530" y="146153"/>
                </a:cubicBezTo>
                <a:cubicBezTo>
                  <a:pt x="93843" y="196953"/>
                  <a:pt x="4678" y="298553"/>
                  <a:pt x="180" y="304903"/>
                </a:cubicBezTo>
                <a:cubicBezTo>
                  <a:pt x="-4318" y="311253"/>
                  <a:pt x="76380" y="214415"/>
                  <a:pt x="106542" y="184253"/>
                </a:cubicBezTo>
                <a:cubicBezTo>
                  <a:pt x="136704" y="154091"/>
                  <a:pt x="159724" y="154355"/>
                  <a:pt x="181155" y="123928"/>
                </a:cubicBezTo>
                <a:cubicBezTo>
                  <a:pt x="202586" y="93501"/>
                  <a:pt x="246242" y="-3601"/>
                  <a:pt x="238305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C6BF142E-F049-45CD-B50B-D35EEC6F8AF7}"/>
              </a:ext>
            </a:extLst>
          </p:cNvPr>
          <p:cNvSpPr/>
          <p:nvPr/>
        </p:nvSpPr>
        <p:spPr>
          <a:xfrm>
            <a:off x="4541249" y="6718046"/>
            <a:ext cx="454601" cy="355892"/>
          </a:xfrm>
          <a:custGeom>
            <a:avLst/>
            <a:gdLst>
              <a:gd name="connsiteX0" fmla="*/ 589 w 454601"/>
              <a:gd name="connsiteY0" fmla="*/ 354267 h 355892"/>
              <a:gd name="connsiteX1" fmla="*/ 151401 w 454601"/>
              <a:gd name="connsiteY1" fmla="*/ 268542 h 355892"/>
              <a:gd name="connsiteX2" fmla="*/ 449851 w 454601"/>
              <a:gd name="connsiteY2" fmla="*/ 5017 h 355892"/>
              <a:gd name="connsiteX3" fmla="*/ 330789 w 454601"/>
              <a:gd name="connsiteY3" fmla="*/ 98679 h 355892"/>
              <a:gd name="connsiteX4" fmla="*/ 275226 w 454601"/>
              <a:gd name="connsiteY4" fmla="*/ 138367 h 355892"/>
              <a:gd name="connsiteX5" fmla="*/ 202201 w 454601"/>
              <a:gd name="connsiteY5" fmla="*/ 208217 h 355892"/>
              <a:gd name="connsiteX6" fmla="*/ 589 w 454601"/>
              <a:gd name="connsiteY6" fmla="*/ 354267 h 35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01" h="355892">
                <a:moveTo>
                  <a:pt x="589" y="354267"/>
                </a:moveTo>
                <a:cubicBezTo>
                  <a:pt x="-7878" y="364321"/>
                  <a:pt x="76524" y="326750"/>
                  <a:pt x="151401" y="268542"/>
                </a:cubicBezTo>
                <a:cubicBezTo>
                  <a:pt x="226278" y="210334"/>
                  <a:pt x="419953" y="33327"/>
                  <a:pt x="449851" y="5017"/>
                </a:cubicBezTo>
                <a:cubicBezTo>
                  <a:pt x="479749" y="-23294"/>
                  <a:pt x="359893" y="76454"/>
                  <a:pt x="330789" y="98679"/>
                </a:cubicBezTo>
                <a:cubicBezTo>
                  <a:pt x="301685" y="120904"/>
                  <a:pt x="296657" y="120111"/>
                  <a:pt x="275226" y="138367"/>
                </a:cubicBezTo>
                <a:cubicBezTo>
                  <a:pt x="253795" y="156623"/>
                  <a:pt x="243211" y="174086"/>
                  <a:pt x="202201" y="208217"/>
                </a:cubicBezTo>
                <a:cubicBezTo>
                  <a:pt x="161191" y="242348"/>
                  <a:pt x="9056" y="344213"/>
                  <a:pt x="589" y="354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D97F224C-2D0B-4E73-AAE0-5565B4AC933A}"/>
              </a:ext>
            </a:extLst>
          </p:cNvPr>
          <p:cNvSpPr/>
          <p:nvPr/>
        </p:nvSpPr>
        <p:spPr>
          <a:xfrm>
            <a:off x="3656622" y="5723621"/>
            <a:ext cx="114005" cy="702188"/>
          </a:xfrm>
          <a:custGeom>
            <a:avLst/>
            <a:gdLst>
              <a:gd name="connsiteX0" fmla="*/ 113831 w 114005"/>
              <a:gd name="connsiteY0" fmla="*/ 60 h 702188"/>
              <a:gd name="connsiteX1" fmla="*/ 67532 w 114005"/>
              <a:gd name="connsiteY1" fmla="*/ 110020 h 702188"/>
              <a:gd name="connsiteX2" fmla="*/ 35702 w 114005"/>
              <a:gd name="connsiteY2" fmla="*/ 251809 h 702188"/>
              <a:gd name="connsiteX3" fmla="*/ 12553 w 114005"/>
              <a:gd name="connsiteY3" fmla="*/ 347301 h 702188"/>
              <a:gd name="connsiteX4" fmla="*/ 12553 w 114005"/>
              <a:gd name="connsiteY4" fmla="*/ 489090 h 702188"/>
              <a:gd name="connsiteX5" fmla="*/ 978 w 114005"/>
              <a:gd name="connsiteY5" fmla="*/ 700328 h 702188"/>
              <a:gd name="connsiteX6" fmla="*/ 41489 w 114005"/>
              <a:gd name="connsiteY6" fmla="*/ 358875 h 702188"/>
              <a:gd name="connsiteX7" fmla="*/ 82001 w 114005"/>
              <a:gd name="connsiteY7" fmla="*/ 124488 h 702188"/>
              <a:gd name="connsiteX8" fmla="*/ 113831 w 114005"/>
              <a:gd name="connsiteY8" fmla="*/ 60 h 70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005" h="702188">
                <a:moveTo>
                  <a:pt x="113831" y="60"/>
                </a:moveTo>
                <a:cubicBezTo>
                  <a:pt x="111420" y="-2351"/>
                  <a:pt x="80553" y="68062"/>
                  <a:pt x="67532" y="110020"/>
                </a:cubicBezTo>
                <a:cubicBezTo>
                  <a:pt x="54511" y="151978"/>
                  <a:pt x="44865" y="212262"/>
                  <a:pt x="35702" y="251809"/>
                </a:cubicBezTo>
                <a:cubicBezTo>
                  <a:pt x="26539" y="291356"/>
                  <a:pt x="16411" y="307754"/>
                  <a:pt x="12553" y="347301"/>
                </a:cubicBezTo>
                <a:cubicBezTo>
                  <a:pt x="8695" y="386848"/>
                  <a:pt x="14482" y="430252"/>
                  <a:pt x="12553" y="489090"/>
                </a:cubicBezTo>
                <a:cubicBezTo>
                  <a:pt x="10624" y="547928"/>
                  <a:pt x="-3845" y="722030"/>
                  <a:pt x="978" y="700328"/>
                </a:cubicBezTo>
                <a:cubicBezTo>
                  <a:pt x="5801" y="678626"/>
                  <a:pt x="27985" y="454848"/>
                  <a:pt x="41489" y="358875"/>
                </a:cubicBezTo>
                <a:cubicBezTo>
                  <a:pt x="54993" y="262902"/>
                  <a:pt x="70909" y="181397"/>
                  <a:pt x="82001" y="124488"/>
                </a:cubicBezTo>
                <a:cubicBezTo>
                  <a:pt x="93093" y="67579"/>
                  <a:pt x="116242" y="2471"/>
                  <a:pt x="113831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EBDF627-D552-4A48-9FCF-E56806D7549C}"/>
              </a:ext>
            </a:extLst>
          </p:cNvPr>
          <p:cNvSpPr/>
          <p:nvPr/>
        </p:nvSpPr>
        <p:spPr>
          <a:xfrm>
            <a:off x="3328149" y="6377939"/>
            <a:ext cx="357720" cy="486390"/>
          </a:xfrm>
          <a:custGeom>
            <a:avLst/>
            <a:gdLst>
              <a:gd name="connsiteX0" fmla="*/ 357391 w 357720"/>
              <a:gd name="connsiteY0" fmla="*/ 1 h 486390"/>
              <a:gd name="connsiteX1" fmla="*/ 255791 w 357720"/>
              <a:gd name="connsiteY1" fmla="*/ 162561 h 486390"/>
              <a:gd name="connsiteX2" fmla="*/ 144031 w 357720"/>
              <a:gd name="connsiteY2" fmla="*/ 259081 h 486390"/>
              <a:gd name="connsiteX3" fmla="*/ 4331 w 357720"/>
              <a:gd name="connsiteY3" fmla="*/ 480061 h 486390"/>
              <a:gd name="connsiteX4" fmla="*/ 52591 w 357720"/>
              <a:gd name="connsiteY4" fmla="*/ 408941 h 486390"/>
              <a:gd name="connsiteX5" fmla="*/ 222771 w 357720"/>
              <a:gd name="connsiteY5" fmla="*/ 228601 h 486390"/>
              <a:gd name="connsiteX6" fmla="*/ 286271 w 357720"/>
              <a:gd name="connsiteY6" fmla="*/ 165101 h 486390"/>
              <a:gd name="connsiteX7" fmla="*/ 357391 w 357720"/>
              <a:gd name="connsiteY7" fmla="*/ 1 h 486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720" h="486390">
                <a:moveTo>
                  <a:pt x="357391" y="1"/>
                </a:moveTo>
                <a:cubicBezTo>
                  <a:pt x="352311" y="-422"/>
                  <a:pt x="291351" y="119381"/>
                  <a:pt x="255791" y="162561"/>
                </a:cubicBezTo>
                <a:cubicBezTo>
                  <a:pt x="220231" y="205741"/>
                  <a:pt x="185941" y="206164"/>
                  <a:pt x="144031" y="259081"/>
                </a:cubicBezTo>
                <a:cubicBezTo>
                  <a:pt x="102121" y="311998"/>
                  <a:pt x="19571" y="455084"/>
                  <a:pt x="4331" y="480061"/>
                </a:cubicBezTo>
                <a:cubicBezTo>
                  <a:pt x="-10909" y="505038"/>
                  <a:pt x="16184" y="450851"/>
                  <a:pt x="52591" y="408941"/>
                </a:cubicBezTo>
                <a:cubicBezTo>
                  <a:pt x="88998" y="367031"/>
                  <a:pt x="183824" y="269241"/>
                  <a:pt x="222771" y="228601"/>
                </a:cubicBezTo>
                <a:cubicBezTo>
                  <a:pt x="261718" y="187961"/>
                  <a:pt x="265104" y="198121"/>
                  <a:pt x="286271" y="165101"/>
                </a:cubicBezTo>
                <a:cubicBezTo>
                  <a:pt x="307438" y="132081"/>
                  <a:pt x="362471" y="424"/>
                  <a:pt x="35739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7E3F85AD-3115-4D4D-8F80-BA9359AE6D48}"/>
              </a:ext>
            </a:extLst>
          </p:cNvPr>
          <p:cNvSpPr/>
          <p:nvPr/>
        </p:nvSpPr>
        <p:spPr>
          <a:xfrm>
            <a:off x="4291440" y="6994599"/>
            <a:ext cx="334789" cy="462928"/>
          </a:xfrm>
          <a:custGeom>
            <a:avLst/>
            <a:gdLst>
              <a:gd name="connsiteX0" fmla="*/ 333900 w 334789"/>
              <a:gd name="connsiteY0" fmla="*/ 561 h 462928"/>
              <a:gd name="connsiteX1" fmla="*/ 151020 w 334789"/>
              <a:gd name="connsiteY1" fmla="*/ 125021 h 462928"/>
              <a:gd name="connsiteX2" fmla="*/ 79900 w 334789"/>
              <a:gd name="connsiteY2" fmla="*/ 206301 h 462928"/>
              <a:gd name="connsiteX3" fmla="*/ 29100 w 334789"/>
              <a:gd name="connsiteY3" fmla="*/ 312981 h 462928"/>
              <a:gd name="connsiteX4" fmla="*/ 1160 w 334789"/>
              <a:gd name="connsiteY4" fmla="*/ 460301 h 462928"/>
              <a:gd name="connsiteX5" fmla="*/ 67200 w 334789"/>
              <a:gd name="connsiteY5" fmla="*/ 178361 h 462928"/>
              <a:gd name="connsiteX6" fmla="*/ 333900 w 334789"/>
              <a:gd name="connsiteY6" fmla="*/ 561 h 46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789" h="462928">
                <a:moveTo>
                  <a:pt x="333900" y="561"/>
                </a:moveTo>
                <a:cubicBezTo>
                  <a:pt x="347870" y="-8329"/>
                  <a:pt x="193353" y="90731"/>
                  <a:pt x="151020" y="125021"/>
                </a:cubicBezTo>
                <a:cubicBezTo>
                  <a:pt x="108687" y="159311"/>
                  <a:pt x="100220" y="174974"/>
                  <a:pt x="79900" y="206301"/>
                </a:cubicBezTo>
                <a:cubicBezTo>
                  <a:pt x="59580" y="237628"/>
                  <a:pt x="42223" y="270648"/>
                  <a:pt x="29100" y="312981"/>
                </a:cubicBezTo>
                <a:cubicBezTo>
                  <a:pt x="15977" y="355314"/>
                  <a:pt x="-5190" y="482738"/>
                  <a:pt x="1160" y="460301"/>
                </a:cubicBezTo>
                <a:cubicBezTo>
                  <a:pt x="7510" y="437864"/>
                  <a:pt x="14707" y="254138"/>
                  <a:pt x="67200" y="178361"/>
                </a:cubicBezTo>
                <a:cubicBezTo>
                  <a:pt x="119693" y="102584"/>
                  <a:pt x="319930" y="9451"/>
                  <a:pt x="333900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9FBF5752-D5B2-406C-9568-82C8AACD2F1B}"/>
              </a:ext>
            </a:extLst>
          </p:cNvPr>
          <p:cNvSpPr/>
          <p:nvPr/>
        </p:nvSpPr>
        <p:spPr>
          <a:xfrm>
            <a:off x="4165516" y="6997529"/>
            <a:ext cx="80628" cy="325436"/>
          </a:xfrm>
          <a:custGeom>
            <a:avLst/>
            <a:gdLst>
              <a:gd name="connsiteX0" fmla="*/ 55964 w 80628"/>
              <a:gd name="connsiteY0" fmla="*/ 171 h 325436"/>
              <a:gd name="connsiteX1" fmla="*/ 78824 w 80628"/>
              <a:gd name="connsiteY1" fmla="*/ 167811 h 325436"/>
              <a:gd name="connsiteX2" fmla="*/ 84 w 80628"/>
              <a:gd name="connsiteY2" fmla="*/ 325291 h 325436"/>
              <a:gd name="connsiteX3" fmla="*/ 63584 w 80628"/>
              <a:gd name="connsiteY3" fmla="*/ 139871 h 325436"/>
              <a:gd name="connsiteX4" fmla="*/ 55964 w 80628"/>
              <a:gd name="connsiteY4" fmla="*/ 171 h 32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28" h="325436">
                <a:moveTo>
                  <a:pt x="55964" y="171"/>
                </a:moveTo>
                <a:cubicBezTo>
                  <a:pt x="58504" y="4828"/>
                  <a:pt x="88137" y="113624"/>
                  <a:pt x="78824" y="167811"/>
                </a:cubicBezTo>
                <a:cubicBezTo>
                  <a:pt x="69511" y="221998"/>
                  <a:pt x="2624" y="329948"/>
                  <a:pt x="84" y="325291"/>
                </a:cubicBezTo>
                <a:cubicBezTo>
                  <a:pt x="-2456" y="320634"/>
                  <a:pt x="53001" y="192788"/>
                  <a:pt x="63584" y="139871"/>
                </a:cubicBezTo>
                <a:cubicBezTo>
                  <a:pt x="74167" y="86954"/>
                  <a:pt x="53424" y="-4486"/>
                  <a:pt x="55964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A37C02A9-EDE8-48BC-B46A-908FC8FC8C74}"/>
              </a:ext>
            </a:extLst>
          </p:cNvPr>
          <p:cNvSpPr/>
          <p:nvPr/>
        </p:nvSpPr>
        <p:spPr>
          <a:xfrm>
            <a:off x="4027487" y="7144695"/>
            <a:ext cx="128386" cy="140028"/>
          </a:xfrm>
          <a:custGeom>
            <a:avLst/>
            <a:gdLst>
              <a:gd name="connsiteX0" fmla="*/ 953 w 128386"/>
              <a:gd name="connsiteY0" fmla="*/ 96845 h 140028"/>
              <a:gd name="connsiteX1" fmla="*/ 69533 w 128386"/>
              <a:gd name="connsiteY1" fmla="*/ 30805 h 140028"/>
              <a:gd name="connsiteX2" fmla="*/ 51753 w 128386"/>
              <a:gd name="connsiteY2" fmla="*/ 73985 h 140028"/>
              <a:gd name="connsiteX3" fmla="*/ 127953 w 128386"/>
              <a:gd name="connsiteY3" fmla="*/ 140025 h 140028"/>
              <a:gd name="connsiteX4" fmla="*/ 82233 w 128386"/>
              <a:gd name="connsiteY4" fmla="*/ 76525 h 140028"/>
              <a:gd name="connsiteX5" fmla="*/ 69533 w 128386"/>
              <a:gd name="connsiteY5" fmla="*/ 325 h 140028"/>
              <a:gd name="connsiteX6" fmla="*/ 31433 w 128386"/>
              <a:gd name="connsiteY6" fmla="*/ 51125 h 140028"/>
              <a:gd name="connsiteX7" fmla="*/ 953 w 128386"/>
              <a:gd name="connsiteY7" fmla="*/ 96845 h 14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386" h="140028">
                <a:moveTo>
                  <a:pt x="953" y="96845"/>
                </a:moveTo>
                <a:cubicBezTo>
                  <a:pt x="7303" y="93458"/>
                  <a:pt x="61066" y="34615"/>
                  <a:pt x="69533" y="30805"/>
                </a:cubicBezTo>
                <a:cubicBezTo>
                  <a:pt x="78000" y="26995"/>
                  <a:pt x="42016" y="55782"/>
                  <a:pt x="51753" y="73985"/>
                </a:cubicBezTo>
                <a:cubicBezTo>
                  <a:pt x="61490" y="92188"/>
                  <a:pt x="122873" y="139602"/>
                  <a:pt x="127953" y="140025"/>
                </a:cubicBezTo>
                <a:cubicBezTo>
                  <a:pt x="133033" y="140448"/>
                  <a:pt x="91970" y="99808"/>
                  <a:pt x="82233" y="76525"/>
                </a:cubicBezTo>
                <a:cubicBezTo>
                  <a:pt x="72496" y="53242"/>
                  <a:pt x="78000" y="4558"/>
                  <a:pt x="69533" y="325"/>
                </a:cubicBezTo>
                <a:cubicBezTo>
                  <a:pt x="61066" y="-3908"/>
                  <a:pt x="41170" y="34192"/>
                  <a:pt x="31433" y="51125"/>
                </a:cubicBezTo>
                <a:cubicBezTo>
                  <a:pt x="21696" y="68058"/>
                  <a:pt x="-5397" y="100232"/>
                  <a:pt x="953" y="96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513FFF46-7034-4D68-A5DC-9053A2A5F3E4}"/>
              </a:ext>
            </a:extLst>
          </p:cNvPr>
          <p:cNvSpPr/>
          <p:nvPr/>
        </p:nvSpPr>
        <p:spPr>
          <a:xfrm>
            <a:off x="4588252" y="5421615"/>
            <a:ext cx="295034" cy="230628"/>
          </a:xfrm>
          <a:custGeom>
            <a:avLst/>
            <a:gdLst>
              <a:gd name="connsiteX0" fmla="*/ 294898 w 295034"/>
              <a:gd name="connsiteY0" fmla="*/ 1285 h 230628"/>
              <a:gd name="connsiteX1" fmla="*/ 114981 w 295034"/>
              <a:gd name="connsiteY1" fmla="*/ 60552 h 230628"/>
              <a:gd name="connsiteX2" fmla="*/ 72648 w 295034"/>
              <a:gd name="connsiteY2" fmla="*/ 149452 h 230628"/>
              <a:gd name="connsiteX3" fmla="*/ 681 w 295034"/>
              <a:gd name="connsiteY3" fmla="*/ 229885 h 230628"/>
              <a:gd name="connsiteX4" fmla="*/ 119215 w 295034"/>
              <a:gd name="connsiteY4" fmla="*/ 100768 h 230628"/>
              <a:gd name="connsiteX5" fmla="*/ 144615 w 295034"/>
              <a:gd name="connsiteY5" fmla="*/ 26685 h 230628"/>
              <a:gd name="connsiteX6" fmla="*/ 294898 w 295034"/>
              <a:gd name="connsiteY6" fmla="*/ 1285 h 230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034" h="230628">
                <a:moveTo>
                  <a:pt x="294898" y="1285"/>
                </a:moveTo>
                <a:cubicBezTo>
                  <a:pt x="289959" y="6930"/>
                  <a:pt x="152023" y="35858"/>
                  <a:pt x="114981" y="60552"/>
                </a:cubicBezTo>
                <a:cubicBezTo>
                  <a:pt x="77939" y="85246"/>
                  <a:pt x="91698" y="121230"/>
                  <a:pt x="72648" y="149452"/>
                </a:cubicBezTo>
                <a:cubicBezTo>
                  <a:pt x="53598" y="177674"/>
                  <a:pt x="-7080" y="237999"/>
                  <a:pt x="681" y="229885"/>
                </a:cubicBezTo>
                <a:cubicBezTo>
                  <a:pt x="8442" y="221771"/>
                  <a:pt x="95226" y="134635"/>
                  <a:pt x="119215" y="100768"/>
                </a:cubicBezTo>
                <a:cubicBezTo>
                  <a:pt x="143204" y="66901"/>
                  <a:pt x="119568" y="43971"/>
                  <a:pt x="144615" y="26685"/>
                </a:cubicBezTo>
                <a:cubicBezTo>
                  <a:pt x="169662" y="9399"/>
                  <a:pt x="299837" y="-4360"/>
                  <a:pt x="294898" y="1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956B7A2A-BBE7-4F49-8A5E-DE9E5AEE1155}"/>
              </a:ext>
            </a:extLst>
          </p:cNvPr>
          <p:cNvSpPr/>
          <p:nvPr/>
        </p:nvSpPr>
        <p:spPr>
          <a:xfrm>
            <a:off x="4760341" y="5559954"/>
            <a:ext cx="84717" cy="122171"/>
          </a:xfrm>
          <a:custGeom>
            <a:avLst/>
            <a:gdLst>
              <a:gd name="connsiteX0" fmla="*/ 42 w 84717"/>
              <a:gd name="connsiteY0" fmla="*/ 529 h 122171"/>
              <a:gd name="connsiteX1" fmla="*/ 25442 w 84717"/>
              <a:gd name="connsiteY1" fmla="*/ 87313 h 122171"/>
              <a:gd name="connsiteX2" fmla="*/ 84709 w 84717"/>
              <a:gd name="connsiteY2" fmla="*/ 121179 h 122171"/>
              <a:gd name="connsiteX3" fmla="*/ 21209 w 84717"/>
              <a:gd name="connsiteY3" fmla="*/ 53446 h 122171"/>
              <a:gd name="connsiteX4" fmla="*/ 42 w 84717"/>
              <a:gd name="connsiteY4" fmla="*/ 529 h 12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17" h="122171">
                <a:moveTo>
                  <a:pt x="42" y="529"/>
                </a:moveTo>
                <a:cubicBezTo>
                  <a:pt x="748" y="6174"/>
                  <a:pt x="11331" y="67205"/>
                  <a:pt x="25442" y="87313"/>
                </a:cubicBezTo>
                <a:cubicBezTo>
                  <a:pt x="39553" y="107421"/>
                  <a:pt x="85415" y="126824"/>
                  <a:pt x="84709" y="121179"/>
                </a:cubicBezTo>
                <a:cubicBezTo>
                  <a:pt x="84004" y="115535"/>
                  <a:pt x="34967" y="71085"/>
                  <a:pt x="21209" y="53446"/>
                </a:cubicBezTo>
                <a:cubicBezTo>
                  <a:pt x="7451" y="35807"/>
                  <a:pt x="-664" y="-5116"/>
                  <a:pt x="42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B1278209-7AD1-40D4-A88B-0D15B1D3A99B}"/>
              </a:ext>
            </a:extLst>
          </p:cNvPr>
          <p:cNvSpPr/>
          <p:nvPr/>
        </p:nvSpPr>
        <p:spPr>
          <a:xfrm>
            <a:off x="4923566" y="5797550"/>
            <a:ext cx="95156" cy="125589"/>
          </a:xfrm>
          <a:custGeom>
            <a:avLst/>
            <a:gdLst>
              <a:gd name="connsiteX0" fmla="*/ 95051 w 95156"/>
              <a:gd name="connsiteY0" fmla="*/ 0 h 125589"/>
              <a:gd name="connsiteX1" fmla="*/ 20967 w 95156"/>
              <a:gd name="connsiteY1" fmla="*/ 80433 h 125589"/>
              <a:gd name="connsiteX2" fmla="*/ 48484 w 95156"/>
              <a:gd name="connsiteY2" fmla="*/ 124883 h 125589"/>
              <a:gd name="connsiteX3" fmla="*/ 16734 w 95156"/>
              <a:gd name="connsiteY3" fmla="*/ 105833 h 125589"/>
              <a:gd name="connsiteX4" fmla="*/ 1917 w 95156"/>
              <a:gd name="connsiteY4" fmla="*/ 80433 h 125589"/>
              <a:gd name="connsiteX5" fmla="*/ 95051 w 95156"/>
              <a:gd name="connsiteY5" fmla="*/ 0 h 12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56" h="125589">
                <a:moveTo>
                  <a:pt x="95051" y="0"/>
                </a:moveTo>
                <a:cubicBezTo>
                  <a:pt x="98226" y="0"/>
                  <a:pt x="28728" y="59619"/>
                  <a:pt x="20967" y="80433"/>
                </a:cubicBezTo>
                <a:cubicBezTo>
                  <a:pt x="13206" y="101247"/>
                  <a:pt x="49189" y="120650"/>
                  <a:pt x="48484" y="124883"/>
                </a:cubicBezTo>
                <a:cubicBezTo>
                  <a:pt x="47778" y="129116"/>
                  <a:pt x="24495" y="113241"/>
                  <a:pt x="16734" y="105833"/>
                </a:cubicBezTo>
                <a:cubicBezTo>
                  <a:pt x="8973" y="98425"/>
                  <a:pt x="-5138" y="95955"/>
                  <a:pt x="1917" y="80433"/>
                </a:cubicBezTo>
                <a:cubicBezTo>
                  <a:pt x="8972" y="64911"/>
                  <a:pt x="91876" y="0"/>
                  <a:pt x="950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260B9B4F-9C47-42E3-BFD8-83BF2B9815B4}"/>
              </a:ext>
            </a:extLst>
          </p:cNvPr>
          <p:cNvSpPr/>
          <p:nvPr/>
        </p:nvSpPr>
        <p:spPr>
          <a:xfrm>
            <a:off x="4387852" y="6225770"/>
            <a:ext cx="1579409" cy="583065"/>
          </a:xfrm>
          <a:custGeom>
            <a:avLst/>
            <a:gdLst>
              <a:gd name="connsiteX0" fmla="*/ 1574798 w 1579409"/>
              <a:gd name="connsiteY0" fmla="*/ 73430 h 583065"/>
              <a:gd name="connsiteX1" fmla="*/ 1269998 w 1579409"/>
              <a:gd name="connsiteY1" fmla="*/ 7813 h 583065"/>
              <a:gd name="connsiteX2" fmla="*/ 1316565 w 1579409"/>
              <a:gd name="connsiteY2" fmla="*/ 1463 h 583065"/>
              <a:gd name="connsiteX3" fmla="*/ 1020231 w 1579409"/>
              <a:gd name="connsiteY3" fmla="*/ 9930 h 583065"/>
              <a:gd name="connsiteX4" fmla="*/ 1064681 w 1579409"/>
              <a:gd name="connsiteY4" fmla="*/ 1463 h 583065"/>
              <a:gd name="connsiteX5" fmla="*/ 776815 w 1579409"/>
              <a:gd name="connsiteY5" fmla="*/ 62847 h 583065"/>
              <a:gd name="connsiteX6" fmla="*/ 1041398 w 1579409"/>
              <a:gd name="connsiteY6" fmla="*/ 31097 h 583065"/>
              <a:gd name="connsiteX7" fmla="*/ 759881 w 1579409"/>
              <a:gd name="connsiteY7" fmla="*/ 77663 h 583065"/>
              <a:gd name="connsiteX8" fmla="*/ 577848 w 1579409"/>
              <a:gd name="connsiteY8" fmla="*/ 153863 h 583065"/>
              <a:gd name="connsiteX9" fmla="*/ 685798 w 1579409"/>
              <a:gd name="connsiteY9" fmla="*/ 115763 h 583065"/>
              <a:gd name="connsiteX10" fmla="*/ 507998 w 1579409"/>
              <a:gd name="connsiteY10" fmla="*/ 225830 h 583065"/>
              <a:gd name="connsiteX11" fmla="*/ 427565 w 1579409"/>
              <a:gd name="connsiteY11" fmla="*/ 211013 h 583065"/>
              <a:gd name="connsiteX12" fmla="*/ 571498 w 1579409"/>
              <a:gd name="connsiteY12" fmla="*/ 217363 h 583065"/>
              <a:gd name="connsiteX13" fmla="*/ 476248 w 1579409"/>
              <a:gd name="connsiteY13" fmla="*/ 249113 h 583065"/>
              <a:gd name="connsiteX14" fmla="*/ 270931 w 1579409"/>
              <a:gd name="connsiteY14" fmla="*/ 384580 h 583065"/>
              <a:gd name="connsiteX15" fmla="*/ 6348 w 1579409"/>
              <a:gd name="connsiteY15" fmla="*/ 579313 h 583065"/>
              <a:gd name="connsiteX16" fmla="*/ 107948 w 1579409"/>
              <a:gd name="connsiteY16" fmla="*/ 500997 h 583065"/>
              <a:gd name="connsiteX17" fmla="*/ 389465 w 1579409"/>
              <a:gd name="connsiteY17" fmla="*/ 354947 h 583065"/>
              <a:gd name="connsiteX18" fmla="*/ 374648 w 1579409"/>
              <a:gd name="connsiteY18" fmla="*/ 401513 h 583065"/>
              <a:gd name="connsiteX19" fmla="*/ 609598 w 1579409"/>
              <a:gd name="connsiteY19" fmla="*/ 230063 h 583065"/>
              <a:gd name="connsiteX20" fmla="*/ 569381 w 1579409"/>
              <a:gd name="connsiteY20" fmla="*/ 249113 h 583065"/>
              <a:gd name="connsiteX21" fmla="*/ 791631 w 1579409"/>
              <a:gd name="connsiteY21" fmla="*/ 98830 h 583065"/>
              <a:gd name="connsiteX22" fmla="*/ 806448 w 1579409"/>
              <a:gd name="connsiteY22" fmla="*/ 113647 h 583065"/>
              <a:gd name="connsiteX23" fmla="*/ 1032931 w 1579409"/>
              <a:gd name="connsiteY23" fmla="*/ 67080 h 583065"/>
              <a:gd name="connsiteX24" fmla="*/ 1071031 w 1579409"/>
              <a:gd name="connsiteY24" fmla="*/ 56497 h 583065"/>
              <a:gd name="connsiteX25" fmla="*/ 1322915 w 1579409"/>
              <a:gd name="connsiteY25" fmla="*/ 75547 h 583065"/>
              <a:gd name="connsiteX26" fmla="*/ 1204381 w 1579409"/>
              <a:gd name="connsiteY26" fmla="*/ 84013 h 583065"/>
              <a:gd name="connsiteX27" fmla="*/ 1439331 w 1579409"/>
              <a:gd name="connsiteY27" fmla="*/ 92480 h 583065"/>
              <a:gd name="connsiteX28" fmla="*/ 1574798 w 1579409"/>
              <a:gd name="connsiteY28" fmla="*/ 73430 h 58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79409" h="583065">
                <a:moveTo>
                  <a:pt x="1574798" y="73430"/>
                </a:moveTo>
                <a:cubicBezTo>
                  <a:pt x="1546576" y="59319"/>
                  <a:pt x="1313037" y="19807"/>
                  <a:pt x="1269998" y="7813"/>
                </a:cubicBezTo>
                <a:cubicBezTo>
                  <a:pt x="1226959" y="-4181"/>
                  <a:pt x="1358193" y="1110"/>
                  <a:pt x="1316565" y="1463"/>
                </a:cubicBezTo>
                <a:cubicBezTo>
                  <a:pt x="1274937" y="1816"/>
                  <a:pt x="1062212" y="9930"/>
                  <a:pt x="1020231" y="9930"/>
                </a:cubicBezTo>
                <a:cubicBezTo>
                  <a:pt x="978250" y="9930"/>
                  <a:pt x="1064681" y="1463"/>
                  <a:pt x="1064681" y="1463"/>
                </a:cubicBezTo>
                <a:cubicBezTo>
                  <a:pt x="1024112" y="10282"/>
                  <a:pt x="780695" y="57908"/>
                  <a:pt x="776815" y="62847"/>
                </a:cubicBezTo>
                <a:cubicBezTo>
                  <a:pt x="772934" y="67786"/>
                  <a:pt x="1044220" y="28628"/>
                  <a:pt x="1041398" y="31097"/>
                </a:cubicBezTo>
                <a:cubicBezTo>
                  <a:pt x="1038576" y="33566"/>
                  <a:pt x="837139" y="57202"/>
                  <a:pt x="759881" y="77663"/>
                </a:cubicBezTo>
                <a:cubicBezTo>
                  <a:pt x="682623" y="98124"/>
                  <a:pt x="590195" y="147513"/>
                  <a:pt x="577848" y="153863"/>
                </a:cubicBezTo>
                <a:cubicBezTo>
                  <a:pt x="565501" y="160213"/>
                  <a:pt x="697440" y="103769"/>
                  <a:pt x="685798" y="115763"/>
                </a:cubicBezTo>
                <a:cubicBezTo>
                  <a:pt x="674156" y="127758"/>
                  <a:pt x="551037" y="209955"/>
                  <a:pt x="507998" y="225830"/>
                </a:cubicBezTo>
                <a:cubicBezTo>
                  <a:pt x="464959" y="241705"/>
                  <a:pt x="416982" y="212424"/>
                  <a:pt x="427565" y="211013"/>
                </a:cubicBezTo>
                <a:cubicBezTo>
                  <a:pt x="438148" y="209602"/>
                  <a:pt x="563384" y="211013"/>
                  <a:pt x="571498" y="217363"/>
                </a:cubicBezTo>
                <a:cubicBezTo>
                  <a:pt x="579612" y="223713"/>
                  <a:pt x="526342" y="221244"/>
                  <a:pt x="476248" y="249113"/>
                </a:cubicBezTo>
                <a:cubicBezTo>
                  <a:pt x="426154" y="276982"/>
                  <a:pt x="349248" y="329547"/>
                  <a:pt x="270931" y="384580"/>
                </a:cubicBezTo>
                <a:cubicBezTo>
                  <a:pt x="192614" y="439613"/>
                  <a:pt x="33512" y="559910"/>
                  <a:pt x="6348" y="579313"/>
                </a:cubicBezTo>
                <a:cubicBezTo>
                  <a:pt x="-20816" y="598716"/>
                  <a:pt x="44095" y="538391"/>
                  <a:pt x="107948" y="500997"/>
                </a:cubicBezTo>
                <a:cubicBezTo>
                  <a:pt x="171801" y="463603"/>
                  <a:pt x="345015" y="371528"/>
                  <a:pt x="389465" y="354947"/>
                </a:cubicBezTo>
                <a:cubicBezTo>
                  <a:pt x="433915" y="338366"/>
                  <a:pt x="337959" y="422327"/>
                  <a:pt x="374648" y="401513"/>
                </a:cubicBezTo>
                <a:cubicBezTo>
                  <a:pt x="411337" y="380699"/>
                  <a:pt x="577142" y="255463"/>
                  <a:pt x="609598" y="230063"/>
                </a:cubicBezTo>
                <a:cubicBezTo>
                  <a:pt x="642053" y="204663"/>
                  <a:pt x="539042" y="270985"/>
                  <a:pt x="569381" y="249113"/>
                </a:cubicBezTo>
                <a:cubicBezTo>
                  <a:pt x="599720" y="227241"/>
                  <a:pt x="752120" y="121408"/>
                  <a:pt x="791631" y="98830"/>
                </a:cubicBezTo>
                <a:cubicBezTo>
                  <a:pt x="831142" y="76252"/>
                  <a:pt x="766231" y="118939"/>
                  <a:pt x="806448" y="113647"/>
                </a:cubicBezTo>
                <a:cubicBezTo>
                  <a:pt x="846665" y="108355"/>
                  <a:pt x="988834" y="76605"/>
                  <a:pt x="1032931" y="67080"/>
                </a:cubicBezTo>
                <a:cubicBezTo>
                  <a:pt x="1077028" y="57555"/>
                  <a:pt x="1022700" y="55086"/>
                  <a:pt x="1071031" y="56497"/>
                </a:cubicBezTo>
                <a:cubicBezTo>
                  <a:pt x="1119362" y="57908"/>
                  <a:pt x="1300690" y="70961"/>
                  <a:pt x="1322915" y="75547"/>
                </a:cubicBezTo>
                <a:cubicBezTo>
                  <a:pt x="1345140" y="80133"/>
                  <a:pt x="1184978" y="81191"/>
                  <a:pt x="1204381" y="84013"/>
                </a:cubicBezTo>
                <a:cubicBezTo>
                  <a:pt x="1223784" y="86835"/>
                  <a:pt x="1383945" y="93538"/>
                  <a:pt x="1439331" y="92480"/>
                </a:cubicBezTo>
                <a:cubicBezTo>
                  <a:pt x="1494717" y="91422"/>
                  <a:pt x="1603020" y="87541"/>
                  <a:pt x="1574798" y="7343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5E1F8207-25EF-4F6C-BE1D-87DD8119246F}"/>
              </a:ext>
            </a:extLst>
          </p:cNvPr>
          <p:cNvSpPr/>
          <p:nvPr/>
        </p:nvSpPr>
        <p:spPr>
          <a:xfrm>
            <a:off x="4343377" y="6313546"/>
            <a:ext cx="1100727" cy="781075"/>
          </a:xfrm>
          <a:custGeom>
            <a:avLst/>
            <a:gdLst>
              <a:gd name="connsiteX0" fmla="*/ 1100690 w 1100727"/>
              <a:gd name="connsiteY0" fmla="*/ 471 h 781075"/>
              <a:gd name="connsiteX1" fmla="*/ 925006 w 1100727"/>
              <a:gd name="connsiteY1" fmla="*/ 97837 h 781075"/>
              <a:gd name="connsiteX2" fmla="*/ 967340 w 1100727"/>
              <a:gd name="connsiteY2" fmla="*/ 80904 h 781075"/>
              <a:gd name="connsiteX3" fmla="*/ 908073 w 1100727"/>
              <a:gd name="connsiteY3" fmla="*/ 199437 h 781075"/>
              <a:gd name="connsiteX4" fmla="*/ 903840 w 1100727"/>
              <a:gd name="connsiteY4" fmla="*/ 197321 h 781075"/>
              <a:gd name="connsiteX5" fmla="*/ 804356 w 1100727"/>
              <a:gd name="connsiteY5" fmla="*/ 252354 h 781075"/>
              <a:gd name="connsiteX6" fmla="*/ 704873 w 1100727"/>
              <a:gd name="connsiteY6" fmla="*/ 364537 h 781075"/>
              <a:gd name="connsiteX7" fmla="*/ 751440 w 1100727"/>
              <a:gd name="connsiteY7" fmla="*/ 320087 h 781075"/>
              <a:gd name="connsiteX8" fmla="*/ 518606 w 1100727"/>
              <a:gd name="connsiteY8" fmla="*/ 523287 h 781075"/>
              <a:gd name="connsiteX9" fmla="*/ 499556 w 1100727"/>
              <a:gd name="connsiteY9" fmla="*/ 533871 h 781075"/>
              <a:gd name="connsiteX10" fmla="*/ 177823 w 1100727"/>
              <a:gd name="connsiteY10" fmla="*/ 768821 h 781075"/>
              <a:gd name="connsiteX11" fmla="*/ 167240 w 1100727"/>
              <a:gd name="connsiteY11" fmla="*/ 749771 h 781075"/>
              <a:gd name="connsiteX12" fmla="*/ 23 w 1100727"/>
              <a:gd name="connsiteY12" fmla="*/ 766704 h 781075"/>
              <a:gd name="connsiteX13" fmla="*/ 179940 w 1100727"/>
              <a:gd name="connsiteY13" fmla="*/ 688387 h 781075"/>
              <a:gd name="connsiteX14" fmla="*/ 209573 w 1100727"/>
              <a:gd name="connsiteY14" fmla="*/ 593137 h 781075"/>
              <a:gd name="connsiteX15" fmla="*/ 340806 w 1100727"/>
              <a:gd name="connsiteY15" fmla="*/ 586787 h 781075"/>
              <a:gd name="connsiteX16" fmla="*/ 349273 w 1100727"/>
              <a:gd name="connsiteY16" fmla="*/ 521171 h 781075"/>
              <a:gd name="connsiteX17" fmla="*/ 459340 w 1100727"/>
              <a:gd name="connsiteY17" fmla="*/ 504237 h 781075"/>
              <a:gd name="connsiteX18" fmla="*/ 535540 w 1100727"/>
              <a:gd name="connsiteY18" fmla="*/ 394171 h 781075"/>
              <a:gd name="connsiteX19" fmla="*/ 569406 w 1100727"/>
              <a:gd name="connsiteY19" fmla="*/ 404754 h 781075"/>
              <a:gd name="connsiteX20" fmla="*/ 774723 w 1100727"/>
              <a:gd name="connsiteY20" fmla="*/ 174037 h 781075"/>
              <a:gd name="connsiteX21" fmla="*/ 747206 w 1100727"/>
              <a:gd name="connsiteY21" fmla="*/ 296804 h 781075"/>
              <a:gd name="connsiteX22" fmla="*/ 850923 w 1100727"/>
              <a:gd name="connsiteY22" fmla="*/ 76671 h 781075"/>
              <a:gd name="connsiteX23" fmla="*/ 908073 w 1100727"/>
              <a:gd name="connsiteY23" fmla="*/ 61854 h 781075"/>
              <a:gd name="connsiteX24" fmla="*/ 1100690 w 1100727"/>
              <a:gd name="connsiteY24" fmla="*/ 471 h 78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00727" h="781075">
                <a:moveTo>
                  <a:pt x="1100690" y="471"/>
                </a:moveTo>
                <a:cubicBezTo>
                  <a:pt x="1103512" y="6468"/>
                  <a:pt x="947231" y="84432"/>
                  <a:pt x="925006" y="97837"/>
                </a:cubicBezTo>
                <a:cubicBezTo>
                  <a:pt x="902781" y="111242"/>
                  <a:pt x="970162" y="63971"/>
                  <a:pt x="967340" y="80904"/>
                </a:cubicBezTo>
                <a:cubicBezTo>
                  <a:pt x="964518" y="97837"/>
                  <a:pt x="908073" y="199437"/>
                  <a:pt x="908073" y="199437"/>
                </a:cubicBezTo>
                <a:cubicBezTo>
                  <a:pt x="897490" y="218840"/>
                  <a:pt x="921126" y="188502"/>
                  <a:pt x="903840" y="197321"/>
                </a:cubicBezTo>
                <a:cubicBezTo>
                  <a:pt x="886554" y="206140"/>
                  <a:pt x="837517" y="224485"/>
                  <a:pt x="804356" y="252354"/>
                </a:cubicBezTo>
                <a:cubicBezTo>
                  <a:pt x="771195" y="280223"/>
                  <a:pt x="713692" y="353248"/>
                  <a:pt x="704873" y="364537"/>
                </a:cubicBezTo>
                <a:cubicBezTo>
                  <a:pt x="696054" y="375826"/>
                  <a:pt x="782484" y="293629"/>
                  <a:pt x="751440" y="320087"/>
                </a:cubicBezTo>
                <a:cubicBezTo>
                  <a:pt x="720395" y="346545"/>
                  <a:pt x="560587" y="487656"/>
                  <a:pt x="518606" y="523287"/>
                </a:cubicBezTo>
                <a:cubicBezTo>
                  <a:pt x="476625" y="558918"/>
                  <a:pt x="556353" y="492949"/>
                  <a:pt x="499556" y="533871"/>
                </a:cubicBezTo>
                <a:cubicBezTo>
                  <a:pt x="442759" y="574793"/>
                  <a:pt x="233209" y="732838"/>
                  <a:pt x="177823" y="768821"/>
                </a:cubicBezTo>
                <a:cubicBezTo>
                  <a:pt x="122437" y="804804"/>
                  <a:pt x="196873" y="750124"/>
                  <a:pt x="167240" y="749771"/>
                </a:cubicBezTo>
                <a:cubicBezTo>
                  <a:pt x="137607" y="749418"/>
                  <a:pt x="-2094" y="776935"/>
                  <a:pt x="23" y="766704"/>
                </a:cubicBezTo>
                <a:cubicBezTo>
                  <a:pt x="2140" y="756473"/>
                  <a:pt x="145015" y="717315"/>
                  <a:pt x="179940" y="688387"/>
                </a:cubicBezTo>
                <a:cubicBezTo>
                  <a:pt x="214865" y="659459"/>
                  <a:pt x="182762" y="610070"/>
                  <a:pt x="209573" y="593137"/>
                </a:cubicBezTo>
                <a:cubicBezTo>
                  <a:pt x="236384" y="576204"/>
                  <a:pt x="317523" y="598781"/>
                  <a:pt x="340806" y="586787"/>
                </a:cubicBezTo>
                <a:cubicBezTo>
                  <a:pt x="364089" y="574793"/>
                  <a:pt x="329518" y="534929"/>
                  <a:pt x="349273" y="521171"/>
                </a:cubicBezTo>
                <a:cubicBezTo>
                  <a:pt x="369028" y="507413"/>
                  <a:pt x="428295" y="525404"/>
                  <a:pt x="459340" y="504237"/>
                </a:cubicBezTo>
                <a:cubicBezTo>
                  <a:pt x="490384" y="483070"/>
                  <a:pt x="517196" y="410752"/>
                  <a:pt x="535540" y="394171"/>
                </a:cubicBezTo>
                <a:cubicBezTo>
                  <a:pt x="553884" y="377591"/>
                  <a:pt x="529542" y="441443"/>
                  <a:pt x="569406" y="404754"/>
                </a:cubicBezTo>
                <a:cubicBezTo>
                  <a:pt x="609270" y="368065"/>
                  <a:pt x="745090" y="192029"/>
                  <a:pt x="774723" y="174037"/>
                </a:cubicBezTo>
                <a:cubicBezTo>
                  <a:pt x="804356" y="156045"/>
                  <a:pt x="734506" y="313032"/>
                  <a:pt x="747206" y="296804"/>
                </a:cubicBezTo>
                <a:cubicBezTo>
                  <a:pt x="759906" y="280576"/>
                  <a:pt x="824112" y="115829"/>
                  <a:pt x="850923" y="76671"/>
                </a:cubicBezTo>
                <a:cubicBezTo>
                  <a:pt x="877734" y="37513"/>
                  <a:pt x="870326" y="76318"/>
                  <a:pt x="908073" y="61854"/>
                </a:cubicBezTo>
                <a:cubicBezTo>
                  <a:pt x="945820" y="47390"/>
                  <a:pt x="1097868" y="-5526"/>
                  <a:pt x="1100690" y="4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2F242C22-39C6-4A06-9B9B-97674D81BA82}"/>
              </a:ext>
            </a:extLst>
          </p:cNvPr>
          <p:cNvSpPr/>
          <p:nvPr/>
        </p:nvSpPr>
        <p:spPr>
          <a:xfrm>
            <a:off x="4184217" y="6635691"/>
            <a:ext cx="582656" cy="293839"/>
          </a:xfrm>
          <a:custGeom>
            <a:avLst/>
            <a:gdLst>
              <a:gd name="connsiteX0" fmla="*/ 582516 w 582656"/>
              <a:gd name="connsiteY0" fmla="*/ 59 h 293839"/>
              <a:gd name="connsiteX1" fmla="*/ 466100 w 582656"/>
              <a:gd name="connsiteY1" fmla="*/ 135526 h 293839"/>
              <a:gd name="connsiteX2" fmla="*/ 415300 w 582656"/>
              <a:gd name="connsiteY2" fmla="*/ 175742 h 293839"/>
              <a:gd name="connsiteX3" fmla="*/ 226916 w 582656"/>
              <a:gd name="connsiteY3" fmla="*/ 290042 h 293839"/>
              <a:gd name="connsiteX4" fmla="*/ 205750 w 582656"/>
              <a:gd name="connsiteY4" fmla="*/ 264642 h 293839"/>
              <a:gd name="connsiteX5" fmla="*/ 106266 w 582656"/>
              <a:gd name="connsiteY5" fmla="*/ 245592 h 293839"/>
              <a:gd name="connsiteX6" fmla="*/ 6783 w 582656"/>
              <a:gd name="connsiteY6" fmla="*/ 232892 h 293839"/>
              <a:gd name="connsiteX7" fmla="*/ 307350 w 582656"/>
              <a:gd name="connsiteY7" fmla="*/ 211726 h 293839"/>
              <a:gd name="connsiteX8" fmla="*/ 400483 w 582656"/>
              <a:gd name="connsiteY8" fmla="*/ 158809 h 293839"/>
              <a:gd name="connsiteX9" fmla="*/ 440700 w 582656"/>
              <a:gd name="connsiteY9" fmla="*/ 118592 h 293839"/>
              <a:gd name="connsiteX10" fmla="*/ 582516 w 582656"/>
              <a:gd name="connsiteY10" fmla="*/ 59 h 293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2656" h="293839">
                <a:moveTo>
                  <a:pt x="582516" y="59"/>
                </a:moveTo>
                <a:cubicBezTo>
                  <a:pt x="586749" y="2881"/>
                  <a:pt x="493969" y="106245"/>
                  <a:pt x="466100" y="135526"/>
                </a:cubicBezTo>
                <a:cubicBezTo>
                  <a:pt x="438231" y="164807"/>
                  <a:pt x="455164" y="149989"/>
                  <a:pt x="415300" y="175742"/>
                </a:cubicBezTo>
                <a:cubicBezTo>
                  <a:pt x="375436" y="201495"/>
                  <a:pt x="261841" y="275225"/>
                  <a:pt x="226916" y="290042"/>
                </a:cubicBezTo>
                <a:cubicBezTo>
                  <a:pt x="191991" y="304859"/>
                  <a:pt x="225858" y="272050"/>
                  <a:pt x="205750" y="264642"/>
                </a:cubicBezTo>
                <a:cubicBezTo>
                  <a:pt x="185642" y="257234"/>
                  <a:pt x="139427" y="250884"/>
                  <a:pt x="106266" y="245592"/>
                </a:cubicBezTo>
                <a:cubicBezTo>
                  <a:pt x="73105" y="240300"/>
                  <a:pt x="-26731" y="238536"/>
                  <a:pt x="6783" y="232892"/>
                </a:cubicBezTo>
                <a:cubicBezTo>
                  <a:pt x="40297" y="227248"/>
                  <a:pt x="241733" y="224073"/>
                  <a:pt x="307350" y="211726"/>
                </a:cubicBezTo>
                <a:cubicBezTo>
                  <a:pt x="372967" y="199379"/>
                  <a:pt x="378258" y="174331"/>
                  <a:pt x="400483" y="158809"/>
                </a:cubicBezTo>
                <a:cubicBezTo>
                  <a:pt x="422708" y="143287"/>
                  <a:pt x="410714" y="141523"/>
                  <a:pt x="440700" y="118592"/>
                </a:cubicBezTo>
                <a:cubicBezTo>
                  <a:pt x="470686" y="95662"/>
                  <a:pt x="578283" y="-2763"/>
                  <a:pt x="582516" y="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BBD83EFF-65CF-46FD-B09A-527D4D8A1A17}"/>
              </a:ext>
            </a:extLst>
          </p:cNvPr>
          <p:cNvSpPr/>
          <p:nvPr/>
        </p:nvSpPr>
        <p:spPr>
          <a:xfrm>
            <a:off x="4477287" y="5322695"/>
            <a:ext cx="52814" cy="168083"/>
          </a:xfrm>
          <a:custGeom>
            <a:avLst/>
            <a:gdLst>
              <a:gd name="connsiteX0" fmla="*/ 21561 w 52814"/>
              <a:gd name="connsiteY0" fmla="*/ 76 h 168083"/>
              <a:gd name="connsiteX1" fmla="*/ 17711 w 52814"/>
              <a:gd name="connsiteY1" fmla="*/ 73228 h 168083"/>
              <a:gd name="connsiteX2" fmla="*/ 52362 w 52814"/>
              <a:gd name="connsiteY2" fmla="*/ 165630 h 168083"/>
              <a:gd name="connsiteX3" fmla="*/ 35036 w 52814"/>
              <a:gd name="connsiteY3" fmla="*/ 136754 h 168083"/>
              <a:gd name="connsiteX4" fmla="*/ 385 w 52814"/>
              <a:gd name="connsiteY4" fmla="*/ 86703 h 168083"/>
              <a:gd name="connsiteX5" fmla="*/ 21561 w 52814"/>
              <a:gd name="connsiteY5" fmla="*/ 76 h 168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814" h="168083">
                <a:moveTo>
                  <a:pt x="21561" y="76"/>
                </a:moveTo>
                <a:cubicBezTo>
                  <a:pt x="24449" y="-2170"/>
                  <a:pt x="12578" y="45636"/>
                  <a:pt x="17711" y="73228"/>
                </a:cubicBezTo>
                <a:cubicBezTo>
                  <a:pt x="22844" y="100820"/>
                  <a:pt x="49474" y="155042"/>
                  <a:pt x="52362" y="165630"/>
                </a:cubicBezTo>
                <a:cubicBezTo>
                  <a:pt x="55250" y="176218"/>
                  <a:pt x="43699" y="149909"/>
                  <a:pt x="35036" y="136754"/>
                </a:cubicBezTo>
                <a:cubicBezTo>
                  <a:pt x="26373" y="123600"/>
                  <a:pt x="3914" y="104991"/>
                  <a:pt x="385" y="86703"/>
                </a:cubicBezTo>
                <a:cubicBezTo>
                  <a:pt x="-3144" y="68415"/>
                  <a:pt x="18673" y="2322"/>
                  <a:pt x="21561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96ACBDCB-8ECE-44F5-A368-3D49A7271BD9}"/>
              </a:ext>
            </a:extLst>
          </p:cNvPr>
          <p:cNvSpPr/>
          <p:nvPr/>
        </p:nvSpPr>
        <p:spPr>
          <a:xfrm>
            <a:off x="3955386" y="5599934"/>
            <a:ext cx="582097" cy="361024"/>
          </a:xfrm>
          <a:custGeom>
            <a:avLst/>
            <a:gdLst>
              <a:gd name="connsiteX0" fmla="*/ 581963 w 582097"/>
              <a:gd name="connsiteY0" fmla="*/ 44 h 361024"/>
              <a:gd name="connsiteX1" fmla="*/ 399083 w 582097"/>
              <a:gd name="connsiteY1" fmla="*/ 26995 h 361024"/>
              <a:gd name="connsiteX2" fmla="*/ 312456 w 582097"/>
              <a:gd name="connsiteY2" fmla="*/ 53946 h 361024"/>
              <a:gd name="connsiteX3" fmla="*/ 347107 w 582097"/>
              <a:gd name="connsiteY3" fmla="*/ 52021 h 361024"/>
              <a:gd name="connsiteX4" fmla="*/ 304755 w 582097"/>
              <a:gd name="connsiteY4" fmla="*/ 61646 h 361024"/>
              <a:gd name="connsiteX5" fmla="*/ 306681 w 582097"/>
              <a:gd name="connsiteY5" fmla="*/ 57796 h 361024"/>
              <a:gd name="connsiteX6" fmla="*/ 293205 w 582097"/>
              <a:gd name="connsiteY6" fmla="*/ 111697 h 361024"/>
              <a:gd name="connsiteX7" fmla="*/ 250854 w 582097"/>
              <a:gd name="connsiteY7" fmla="*/ 142498 h 361024"/>
              <a:gd name="connsiteX8" fmla="*/ 135351 w 582097"/>
              <a:gd name="connsiteY8" fmla="*/ 227200 h 361024"/>
              <a:gd name="connsiteX9" fmla="*/ 31398 w 582097"/>
              <a:gd name="connsiteY9" fmla="*/ 325378 h 361024"/>
              <a:gd name="connsiteX10" fmla="*/ 19848 w 582097"/>
              <a:gd name="connsiteY10" fmla="*/ 344629 h 361024"/>
              <a:gd name="connsiteX11" fmla="*/ 281655 w 582097"/>
              <a:gd name="connsiteY11" fmla="*/ 96297 h 361024"/>
              <a:gd name="connsiteX12" fmla="*/ 306681 w 582097"/>
              <a:gd name="connsiteY12" fmla="*/ 50095 h 361024"/>
              <a:gd name="connsiteX13" fmla="*/ 314381 w 582097"/>
              <a:gd name="connsiteY13" fmla="*/ 42395 h 361024"/>
              <a:gd name="connsiteX14" fmla="*/ 368282 w 582097"/>
              <a:gd name="connsiteY14" fmla="*/ 21220 h 361024"/>
              <a:gd name="connsiteX15" fmla="*/ 581963 w 582097"/>
              <a:gd name="connsiteY15" fmla="*/ 44 h 36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2097" h="361024">
                <a:moveTo>
                  <a:pt x="581963" y="44"/>
                </a:moveTo>
                <a:cubicBezTo>
                  <a:pt x="587096" y="1006"/>
                  <a:pt x="444001" y="18011"/>
                  <a:pt x="399083" y="26995"/>
                </a:cubicBezTo>
                <a:cubicBezTo>
                  <a:pt x="354165" y="35979"/>
                  <a:pt x="321119" y="49775"/>
                  <a:pt x="312456" y="53946"/>
                </a:cubicBezTo>
                <a:cubicBezTo>
                  <a:pt x="303793" y="58117"/>
                  <a:pt x="348390" y="50738"/>
                  <a:pt x="347107" y="52021"/>
                </a:cubicBezTo>
                <a:cubicBezTo>
                  <a:pt x="345824" y="53304"/>
                  <a:pt x="311493" y="60683"/>
                  <a:pt x="304755" y="61646"/>
                </a:cubicBezTo>
                <a:cubicBezTo>
                  <a:pt x="298017" y="62609"/>
                  <a:pt x="308606" y="49454"/>
                  <a:pt x="306681" y="57796"/>
                </a:cubicBezTo>
                <a:cubicBezTo>
                  <a:pt x="304756" y="66138"/>
                  <a:pt x="302509" y="97580"/>
                  <a:pt x="293205" y="111697"/>
                </a:cubicBezTo>
                <a:cubicBezTo>
                  <a:pt x="283901" y="125814"/>
                  <a:pt x="250854" y="142498"/>
                  <a:pt x="250854" y="142498"/>
                </a:cubicBezTo>
                <a:cubicBezTo>
                  <a:pt x="224545" y="161749"/>
                  <a:pt x="171927" y="196720"/>
                  <a:pt x="135351" y="227200"/>
                </a:cubicBezTo>
                <a:cubicBezTo>
                  <a:pt x="98775" y="257680"/>
                  <a:pt x="50648" y="305807"/>
                  <a:pt x="31398" y="325378"/>
                </a:cubicBezTo>
                <a:cubicBezTo>
                  <a:pt x="12147" y="344950"/>
                  <a:pt x="-21862" y="382809"/>
                  <a:pt x="19848" y="344629"/>
                </a:cubicBezTo>
                <a:cubicBezTo>
                  <a:pt x="61557" y="306449"/>
                  <a:pt x="233850" y="145386"/>
                  <a:pt x="281655" y="96297"/>
                </a:cubicBezTo>
                <a:cubicBezTo>
                  <a:pt x="329460" y="47208"/>
                  <a:pt x="301227" y="59079"/>
                  <a:pt x="306681" y="50095"/>
                </a:cubicBezTo>
                <a:cubicBezTo>
                  <a:pt x="312135" y="41111"/>
                  <a:pt x="304114" y="47207"/>
                  <a:pt x="314381" y="42395"/>
                </a:cubicBezTo>
                <a:cubicBezTo>
                  <a:pt x="324648" y="37583"/>
                  <a:pt x="328498" y="28599"/>
                  <a:pt x="368282" y="21220"/>
                </a:cubicBezTo>
                <a:cubicBezTo>
                  <a:pt x="408066" y="13841"/>
                  <a:pt x="576830" y="-918"/>
                  <a:pt x="58196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3154515-50F8-4DFE-A027-58AF95C51E8E}"/>
              </a:ext>
            </a:extLst>
          </p:cNvPr>
          <p:cNvSpPr/>
          <p:nvPr/>
        </p:nvSpPr>
        <p:spPr>
          <a:xfrm>
            <a:off x="3904465" y="5457468"/>
            <a:ext cx="191576" cy="381408"/>
          </a:xfrm>
          <a:custGeom>
            <a:avLst/>
            <a:gdLst>
              <a:gd name="connsiteX0" fmla="*/ 180497 w 191576"/>
              <a:gd name="connsiteY0" fmla="*/ 56 h 381408"/>
              <a:gd name="connsiteX1" fmla="*/ 153546 w 191576"/>
              <a:gd name="connsiteY1" fmla="*/ 123260 h 381408"/>
              <a:gd name="connsiteX2" fmla="*/ 61143 w 191576"/>
              <a:gd name="connsiteY2" fmla="*/ 206037 h 381408"/>
              <a:gd name="connsiteX3" fmla="*/ 1467 w 191576"/>
              <a:gd name="connsiteY3" fmla="*/ 379292 h 381408"/>
              <a:gd name="connsiteX4" fmla="*/ 26492 w 191576"/>
              <a:gd name="connsiteY4" fmla="*/ 294589 h 381408"/>
              <a:gd name="connsiteX5" fmla="*/ 115045 w 191576"/>
              <a:gd name="connsiteY5" fmla="*/ 179086 h 381408"/>
              <a:gd name="connsiteX6" fmla="*/ 186272 w 191576"/>
              <a:gd name="connsiteY6" fmla="*/ 107859 h 381408"/>
              <a:gd name="connsiteX7" fmla="*/ 180497 w 191576"/>
              <a:gd name="connsiteY7" fmla="*/ 56 h 38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576" h="381408">
                <a:moveTo>
                  <a:pt x="180497" y="56"/>
                </a:moveTo>
                <a:cubicBezTo>
                  <a:pt x="175043" y="2623"/>
                  <a:pt x="173438" y="88930"/>
                  <a:pt x="153546" y="123260"/>
                </a:cubicBezTo>
                <a:cubicBezTo>
                  <a:pt x="133654" y="157590"/>
                  <a:pt x="86489" y="163365"/>
                  <a:pt x="61143" y="206037"/>
                </a:cubicBezTo>
                <a:cubicBezTo>
                  <a:pt x="35797" y="248709"/>
                  <a:pt x="7242" y="364533"/>
                  <a:pt x="1467" y="379292"/>
                </a:cubicBezTo>
                <a:cubicBezTo>
                  <a:pt x="-4308" y="394051"/>
                  <a:pt x="7562" y="327957"/>
                  <a:pt x="26492" y="294589"/>
                </a:cubicBezTo>
                <a:cubicBezTo>
                  <a:pt x="45422" y="261221"/>
                  <a:pt x="88415" y="210208"/>
                  <a:pt x="115045" y="179086"/>
                </a:cubicBezTo>
                <a:cubicBezTo>
                  <a:pt x="141675" y="147964"/>
                  <a:pt x="173759" y="132243"/>
                  <a:pt x="186272" y="107859"/>
                </a:cubicBezTo>
                <a:cubicBezTo>
                  <a:pt x="198785" y="83475"/>
                  <a:pt x="185951" y="-2511"/>
                  <a:pt x="180497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244CD13-1F5C-4CB7-B268-B5B07637BC67}"/>
              </a:ext>
            </a:extLst>
          </p:cNvPr>
          <p:cNvSpPr/>
          <p:nvPr/>
        </p:nvSpPr>
        <p:spPr>
          <a:xfrm>
            <a:off x="5280417" y="6066991"/>
            <a:ext cx="142292" cy="113463"/>
          </a:xfrm>
          <a:custGeom>
            <a:avLst/>
            <a:gdLst>
              <a:gd name="connsiteX0" fmla="*/ 2 w 142292"/>
              <a:gd name="connsiteY0" fmla="*/ 775 h 113463"/>
              <a:gd name="connsiteX1" fmla="*/ 138606 w 142292"/>
              <a:gd name="connsiteY1" fmla="*/ 39276 h 113463"/>
              <a:gd name="connsiteX2" fmla="*/ 96255 w 142292"/>
              <a:gd name="connsiteY2" fmla="*/ 62377 h 113463"/>
              <a:gd name="connsiteX3" fmla="*/ 30803 w 142292"/>
              <a:gd name="connsiteY3" fmla="*/ 112428 h 113463"/>
              <a:gd name="connsiteX4" fmla="*/ 88555 w 142292"/>
              <a:gd name="connsiteY4" fmla="*/ 97028 h 113463"/>
              <a:gd name="connsiteX5" fmla="*/ 138606 w 142292"/>
              <a:gd name="connsiteY5" fmla="*/ 106653 h 113463"/>
              <a:gd name="connsiteX6" fmla="*/ 98180 w 142292"/>
              <a:gd name="connsiteY6" fmla="*/ 77777 h 113463"/>
              <a:gd name="connsiteX7" fmla="*/ 134756 w 142292"/>
              <a:gd name="connsiteY7" fmla="*/ 18100 h 113463"/>
              <a:gd name="connsiteX8" fmla="*/ 2 w 142292"/>
              <a:gd name="connsiteY8" fmla="*/ 775 h 11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292" h="113463">
                <a:moveTo>
                  <a:pt x="2" y="775"/>
                </a:moveTo>
                <a:cubicBezTo>
                  <a:pt x="644" y="4304"/>
                  <a:pt x="122564" y="29009"/>
                  <a:pt x="138606" y="39276"/>
                </a:cubicBezTo>
                <a:cubicBezTo>
                  <a:pt x="154648" y="49543"/>
                  <a:pt x="114222" y="50185"/>
                  <a:pt x="96255" y="62377"/>
                </a:cubicBezTo>
                <a:cubicBezTo>
                  <a:pt x="78288" y="74569"/>
                  <a:pt x="32086" y="106653"/>
                  <a:pt x="30803" y="112428"/>
                </a:cubicBezTo>
                <a:cubicBezTo>
                  <a:pt x="29520" y="118203"/>
                  <a:pt x="70588" y="97990"/>
                  <a:pt x="88555" y="97028"/>
                </a:cubicBezTo>
                <a:cubicBezTo>
                  <a:pt x="106522" y="96066"/>
                  <a:pt x="137002" y="109862"/>
                  <a:pt x="138606" y="106653"/>
                </a:cubicBezTo>
                <a:cubicBezTo>
                  <a:pt x="140210" y="103445"/>
                  <a:pt x="98822" y="92536"/>
                  <a:pt x="98180" y="77777"/>
                </a:cubicBezTo>
                <a:cubicBezTo>
                  <a:pt x="97538" y="63018"/>
                  <a:pt x="145023" y="29971"/>
                  <a:pt x="134756" y="18100"/>
                </a:cubicBezTo>
                <a:cubicBezTo>
                  <a:pt x="124489" y="6229"/>
                  <a:pt x="-640" y="-2754"/>
                  <a:pt x="2" y="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8211097C-3359-4654-8CD7-8BFD0FB49CAE}"/>
              </a:ext>
            </a:extLst>
          </p:cNvPr>
          <p:cNvSpPr/>
          <p:nvPr/>
        </p:nvSpPr>
        <p:spPr>
          <a:xfrm>
            <a:off x="4658484" y="5563349"/>
            <a:ext cx="56016" cy="178766"/>
          </a:xfrm>
          <a:custGeom>
            <a:avLst/>
            <a:gdLst>
              <a:gd name="connsiteX0" fmla="*/ 55970 w 56016"/>
              <a:gd name="connsiteY0" fmla="*/ 53 h 178766"/>
              <a:gd name="connsiteX1" fmla="*/ 27094 w 56016"/>
              <a:gd name="connsiteY1" fmla="*/ 84755 h 178766"/>
              <a:gd name="connsiteX2" fmla="*/ 29019 w 56016"/>
              <a:gd name="connsiteY2" fmla="*/ 132882 h 178766"/>
              <a:gd name="connsiteX3" fmla="*/ 143 w 56016"/>
              <a:gd name="connsiteY3" fmla="*/ 177158 h 178766"/>
              <a:gd name="connsiteX4" fmla="*/ 19394 w 56016"/>
              <a:gd name="connsiteY4" fmla="*/ 73205 h 178766"/>
              <a:gd name="connsiteX5" fmla="*/ 55970 w 56016"/>
              <a:gd name="connsiteY5" fmla="*/ 53 h 17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16" h="178766">
                <a:moveTo>
                  <a:pt x="55970" y="53"/>
                </a:moveTo>
                <a:cubicBezTo>
                  <a:pt x="57253" y="1978"/>
                  <a:pt x="31586" y="62617"/>
                  <a:pt x="27094" y="84755"/>
                </a:cubicBezTo>
                <a:cubicBezTo>
                  <a:pt x="22602" y="106893"/>
                  <a:pt x="33511" y="117482"/>
                  <a:pt x="29019" y="132882"/>
                </a:cubicBezTo>
                <a:cubicBezTo>
                  <a:pt x="24527" y="148283"/>
                  <a:pt x="1747" y="187104"/>
                  <a:pt x="143" y="177158"/>
                </a:cubicBezTo>
                <a:cubicBezTo>
                  <a:pt x="-1461" y="167212"/>
                  <a:pt x="10731" y="98231"/>
                  <a:pt x="19394" y="73205"/>
                </a:cubicBezTo>
                <a:cubicBezTo>
                  <a:pt x="28057" y="48179"/>
                  <a:pt x="54687" y="-1872"/>
                  <a:pt x="55970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37C421A9-5499-40C0-98B9-910B1FCA718F}"/>
              </a:ext>
            </a:extLst>
          </p:cNvPr>
          <p:cNvSpPr/>
          <p:nvPr/>
        </p:nvSpPr>
        <p:spPr>
          <a:xfrm>
            <a:off x="4428004" y="5709698"/>
            <a:ext cx="160310" cy="269921"/>
          </a:xfrm>
          <a:custGeom>
            <a:avLst/>
            <a:gdLst>
              <a:gd name="connsiteX0" fmla="*/ 1542 w 160310"/>
              <a:gd name="connsiteY0" fmla="*/ 8 h 269921"/>
              <a:gd name="connsiteX1" fmla="*/ 9242 w 160310"/>
              <a:gd name="connsiteY1" fmla="*/ 98186 h 269921"/>
              <a:gd name="connsiteX2" fmla="*/ 72769 w 160310"/>
              <a:gd name="connsiteY2" fmla="*/ 163638 h 269921"/>
              <a:gd name="connsiteX3" fmla="*/ 140146 w 160310"/>
              <a:gd name="connsiteY3" fmla="*/ 232939 h 269921"/>
              <a:gd name="connsiteX4" fmla="*/ 159396 w 160310"/>
              <a:gd name="connsiteY4" fmla="*/ 267590 h 269921"/>
              <a:gd name="connsiteX5" fmla="*/ 117045 w 160310"/>
              <a:gd name="connsiteY5" fmla="*/ 169413 h 269921"/>
              <a:gd name="connsiteX6" fmla="*/ 38118 w 160310"/>
              <a:gd name="connsiteY6" fmla="*/ 117436 h 269921"/>
              <a:gd name="connsiteX7" fmla="*/ 20793 w 160310"/>
              <a:gd name="connsiteY7" fmla="*/ 92411 h 269921"/>
              <a:gd name="connsiteX8" fmla="*/ 1542 w 160310"/>
              <a:gd name="connsiteY8" fmla="*/ 8 h 26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310" h="269921">
                <a:moveTo>
                  <a:pt x="1542" y="8"/>
                </a:moveTo>
                <a:cubicBezTo>
                  <a:pt x="-383" y="970"/>
                  <a:pt x="-2629" y="70914"/>
                  <a:pt x="9242" y="98186"/>
                </a:cubicBezTo>
                <a:cubicBezTo>
                  <a:pt x="21113" y="125458"/>
                  <a:pt x="72769" y="163638"/>
                  <a:pt x="72769" y="163638"/>
                </a:cubicBezTo>
                <a:cubicBezTo>
                  <a:pt x="94586" y="186097"/>
                  <a:pt x="125708" y="215614"/>
                  <a:pt x="140146" y="232939"/>
                </a:cubicBezTo>
                <a:cubicBezTo>
                  <a:pt x="154584" y="250264"/>
                  <a:pt x="163246" y="278178"/>
                  <a:pt x="159396" y="267590"/>
                </a:cubicBezTo>
                <a:cubicBezTo>
                  <a:pt x="155546" y="257002"/>
                  <a:pt x="137258" y="194439"/>
                  <a:pt x="117045" y="169413"/>
                </a:cubicBezTo>
                <a:cubicBezTo>
                  <a:pt x="96832" y="144387"/>
                  <a:pt x="54160" y="130270"/>
                  <a:pt x="38118" y="117436"/>
                </a:cubicBezTo>
                <a:cubicBezTo>
                  <a:pt x="22076" y="104602"/>
                  <a:pt x="25285" y="104924"/>
                  <a:pt x="20793" y="92411"/>
                </a:cubicBezTo>
                <a:cubicBezTo>
                  <a:pt x="16301" y="79898"/>
                  <a:pt x="3467" y="-954"/>
                  <a:pt x="1542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7B7BF85-830D-4BBA-B64B-3E9C2A19687B}"/>
              </a:ext>
            </a:extLst>
          </p:cNvPr>
          <p:cNvSpPr/>
          <p:nvPr/>
        </p:nvSpPr>
        <p:spPr>
          <a:xfrm>
            <a:off x="4825975" y="5806051"/>
            <a:ext cx="92577" cy="162466"/>
          </a:xfrm>
          <a:custGeom>
            <a:avLst/>
            <a:gdLst>
              <a:gd name="connsiteX0" fmla="*/ 92534 w 92577"/>
              <a:gd name="connsiteY0" fmla="*/ 1833 h 162466"/>
              <a:gd name="connsiteX1" fmla="*/ 27083 w 92577"/>
              <a:gd name="connsiteY1" fmla="*/ 88460 h 162466"/>
              <a:gd name="connsiteX2" fmla="*/ 132 w 92577"/>
              <a:gd name="connsiteY2" fmla="*/ 161612 h 162466"/>
              <a:gd name="connsiteX3" fmla="*/ 36708 w 92577"/>
              <a:gd name="connsiteY3" fmla="*/ 38409 h 162466"/>
              <a:gd name="connsiteX4" fmla="*/ 92534 w 92577"/>
              <a:gd name="connsiteY4" fmla="*/ 1833 h 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77" h="162466">
                <a:moveTo>
                  <a:pt x="92534" y="1833"/>
                </a:moveTo>
                <a:cubicBezTo>
                  <a:pt x="90930" y="10175"/>
                  <a:pt x="42483" y="61830"/>
                  <a:pt x="27083" y="88460"/>
                </a:cubicBezTo>
                <a:cubicBezTo>
                  <a:pt x="11683" y="115090"/>
                  <a:pt x="-1472" y="169954"/>
                  <a:pt x="132" y="161612"/>
                </a:cubicBezTo>
                <a:cubicBezTo>
                  <a:pt x="1736" y="153270"/>
                  <a:pt x="22270" y="61830"/>
                  <a:pt x="36708" y="38409"/>
                </a:cubicBezTo>
                <a:cubicBezTo>
                  <a:pt x="51146" y="14988"/>
                  <a:pt x="94138" y="-6509"/>
                  <a:pt x="92534" y="1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98990B18-8C73-418F-8306-19B4E5BC02FA}"/>
              </a:ext>
            </a:extLst>
          </p:cNvPr>
          <p:cNvSpPr/>
          <p:nvPr/>
        </p:nvSpPr>
        <p:spPr>
          <a:xfrm>
            <a:off x="4579270" y="5971506"/>
            <a:ext cx="75519" cy="271554"/>
          </a:xfrm>
          <a:custGeom>
            <a:avLst/>
            <a:gdLst>
              <a:gd name="connsiteX0" fmla="*/ 31231 w 75519"/>
              <a:gd name="connsiteY0" fmla="*/ 7 h 271554"/>
              <a:gd name="connsiteX1" fmla="*/ 15831 w 75519"/>
              <a:gd name="connsiteY1" fmla="*/ 136686 h 271554"/>
              <a:gd name="connsiteX2" fmla="*/ 75507 w 75519"/>
              <a:gd name="connsiteY2" fmla="*/ 271440 h 271554"/>
              <a:gd name="connsiteX3" fmla="*/ 10055 w 75519"/>
              <a:gd name="connsiteY3" fmla="*/ 159787 h 271554"/>
              <a:gd name="connsiteX4" fmla="*/ 430 w 75519"/>
              <a:gd name="connsiteY4" fmla="*/ 142461 h 271554"/>
              <a:gd name="connsiteX5" fmla="*/ 31231 w 75519"/>
              <a:gd name="connsiteY5" fmla="*/ 7 h 271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19" h="271554">
                <a:moveTo>
                  <a:pt x="31231" y="7"/>
                </a:moveTo>
                <a:cubicBezTo>
                  <a:pt x="33798" y="-955"/>
                  <a:pt x="8452" y="91447"/>
                  <a:pt x="15831" y="136686"/>
                </a:cubicBezTo>
                <a:cubicBezTo>
                  <a:pt x="23210" y="181925"/>
                  <a:pt x="76470" y="267590"/>
                  <a:pt x="75507" y="271440"/>
                </a:cubicBezTo>
                <a:cubicBezTo>
                  <a:pt x="74544" y="275290"/>
                  <a:pt x="22568" y="181283"/>
                  <a:pt x="10055" y="159787"/>
                </a:cubicBezTo>
                <a:cubicBezTo>
                  <a:pt x="-2458" y="138291"/>
                  <a:pt x="109" y="163316"/>
                  <a:pt x="430" y="142461"/>
                </a:cubicBezTo>
                <a:cubicBezTo>
                  <a:pt x="751" y="121606"/>
                  <a:pt x="28664" y="969"/>
                  <a:pt x="3123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29B45833-458D-4A64-A1E6-B0B81A89F8C0}"/>
              </a:ext>
            </a:extLst>
          </p:cNvPr>
          <p:cNvSpPr/>
          <p:nvPr/>
        </p:nvSpPr>
        <p:spPr>
          <a:xfrm>
            <a:off x="4668253" y="5773066"/>
            <a:ext cx="161704" cy="135252"/>
          </a:xfrm>
          <a:custGeom>
            <a:avLst/>
            <a:gdLst>
              <a:gd name="connsiteX0" fmla="*/ 161704 w 161704"/>
              <a:gd name="connsiteY0" fmla="*/ 167 h 135252"/>
              <a:gd name="connsiteX1" fmla="*/ 77002 w 161704"/>
              <a:gd name="connsiteY1" fmla="*/ 90644 h 135252"/>
              <a:gd name="connsiteX2" fmla="*/ 0 w 161704"/>
              <a:gd name="connsiteY2" fmla="*/ 134921 h 135252"/>
              <a:gd name="connsiteX3" fmla="*/ 77002 w 161704"/>
              <a:gd name="connsiteY3" fmla="*/ 69469 h 135252"/>
              <a:gd name="connsiteX4" fmla="*/ 161704 w 161704"/>
              <a:gd name="connsiteY4" fmla="*/ 167 h 13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04" h="135252">
                <a:moveTo>
                  <a:pt x="161704" y="167"/>
                </a:moveTo>
                <a:cubicBezTo>
                  <a:pt x="161704" y="3696"/>
                  <a:pt x="103953" y="68185"/>
                  <a:pt x="77002" y="90644"/>
                </a:cubicBezTo>
                <a:cubicBezTo>
                  <a:pt x="50051" y="113103"/>
                  <a:pt x="0" y="138450"/>
                  <a:pt x="0" y="134921"/>
                </a:cubicBezTo>
                <a:cubicBezTo>
                  <a:pt x="0" y="131392"/>
                  <a:pt x="52618" y="89041"/>
                  <a:pt x="77002" y="69469"/>
                </a:cubicBezTo>
                <a:cubicBezTo>
                  <a:pt x="101386" y="49898"/>
                  <a:pt x="161704" y="-3362"/>
                  <a:pt x="16170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4E6ACFA2-7AFE-4A2B-B28E-E753B6B4192D}"/>
              </a:ext>
            </a:extLst>
          </p:cNvPr>
          <p:cNvSpPr/>
          <p:nvPr/>
        </p:nvSpPr>
        <p:spPr>
          <a:xfrm>
            <a:off x="4989721" y="5963813"/>
            <a:ext cx="259917" cy="252228"/>
          </a:xfrm>
          <a:custGeom>
            <a:avLst/>
            <a:gdLst>
              <a:gd name="connsiteX0" fmla="*/ 259898 w 259917"/>
              <a:gd name="connsiteY0" fmla="*/ 0 h 252228"/>
              <a:gd name="connsiteX1" fmla="*/ 167495 w 259917"/>
              <a:gd name="connsiteY1" fmla="*/ 127054 h 252228"/>
              <a:gd name="connsiteX2" fmla="*/ 77018 w 259917"/>
              <a:gd name="connsiteY2" fmla="*/ 154004 h 252228"/>
              <a:gd name="connsiteX3" fmla="*/ 15 w 259917"/>
              <a:gd name="connsiteY3" fmla="*/ 252182 h 252228"/>
              <a:gd name="connsiteX4" fmla="*/ 71242 w 259917"/>
              <a:gd name="connsiteY4" fmla="*/ 140529 h 252228"/>
              <a:gd name="connsiteX5" fmla="*/ 159795 w 259917"/>
              <a:gd name="connsiteY5" fmla="*/ 127054 h 252228"/>
              <a:gd name="connsiteX6" fmla="*/ 259898 w 259917"/>
              <a:gd name="connsiteY6" fmla="*/ 0 h 25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917" h="252228">
                <a:moveTo>
                  <a:pt x="259898" y="0"/>
                </a:moveTo>
                <a:cubicBezTo>
                  <a:pt x="261181" y="0"/>
                  <a:pt x="197975" y="101387"/>
                  <a:pt x="167495" y="127054"/>
                </a:cubicBezTo>
                <a:cubicBezTo>
                  <a:pt x="137015" y="152721"/>
                  <a:pt x="104931" y="133149"/>
                  <a:pt x="77018" y="154004"/>
                </a:cubicBezTo>
                <a:cubicBezTo>
                  <a:pt x="49105" y="174859"/>
                  <a:pt x="978" y="254428"/>
                  <a:pt x="15" y="252182"/>
                </a:cubicBezTo>
                <a:cubicBezTo>
                  <a:pt x="-948" y="249936"/>
                  <a:pt x="44612" y="161384"/>
                  <a:pt x="71242" y="140529"/>
                </a:cubicBezTo>
                <a:cubicBezTo>
                  <a:pt x="97872" y="119674"/>
                  <a:pt x="128031" y="145984"/>
                  <a:pt x="159795" y="127054"/>
                </a:cubicBezTo>
                <a:cubicBezTo>
                  <a:pt x="191559" y="108124"/>
                  <a:pt x="258615" y="0"/>
                  <a:pt x="2598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08520CBA-7C80-4C0B-B259-D5DF548C52FE}"/>
              </a:ext>
            </a:extLst>
          </p:cNvPr>
          <p:cNvSpPr/>
          <p:nvPr/>
        </p:nvSpPr>
        <p:spPr>
          <a:xfrm>
            <a:off x="4619399" y="6219845"/>
            <a:ext cx="639845" cy="250717"/>
          </a:xfrm>
          <a:custGeom>
            <a:avLst/>
            <a:gdLst>
              <a:gd name="connsiteX0" fmla="*/ 639845 w 639845"/>
              <a:gd name="connsiteY0" fmla="*/ 0 h 250717"/>
              <a:gd name="connsiteX1" fmla="*/ 447340 w 639845"/>
              <a:gd name="connsiteY1" fmla="*/ 30801 h 250717"/>
              <a:gd name="connsiteX2" fmla="*/ 368412 w 639845"/>
              <a:gd name="connsiteY2" fmla="*/ 46201 h 250717"/>
              <a:gd name="connsiteX3" fmla="*/ 306811 w 639845"/>
              <a:gd name="connsiteY3" fmla="*/ 46201 h 250717"/>
              <a:gd name="connsiteX4" fmla="*/ 316436 w 639845"/>
              <a:gd name="connsiteY4" fmla="*/ 51976 h 250717"/>
              <a:gd name="connsiteX5" fmla="*/ 220183 w 639845"/>
              <a:gd name="connsiteY5" fmla="*/ 115503 h 250717"/>
              <a:gd name="connsiteX6" fmla="*/ 162432 w 639845"/>
              <a:gd name="connsiteY6" fmla="*/ 121278 h 250717"/>
              <a:gd name="connsiteX7" fmla="*/ 100830 w 639845"/>
              <a:gd name="connsiteY7" fmla="*/ 159779 h 250717"/>
              <a:gd name="connsiteX8" fmla="*/ 727 w 639845"/>
              <a:gd name="connsiteY8" fmla="*/ 250257 h 250717"/>
              <a:gd name="connsiteX9" fmla="*/ 156657 w 639845"/>
              <a:gd name="connsiteY9" fmla="*/ 117428 h 250717"/>
              <a:gd name="connsiteX10" fmla="*/ 250984 w 639845"/>
              <a:gd name="connsiteY10" fmla="*/ 77002 h 250717"/>
              <a:gd name="connsiteX11" fmla="*/ 362637 w 639845"/>
              <a:gd name="connsiteY11" fmla="*/ 36576 h 250717"/>
              <a:gd name="connsiteX12" fmla="*/ 435789 w 639845"/>
              <a:gd name="connsiteY12" fmla="*/ 28876 h 250717"/>
              <a:gd name="connsiteX13" fmla="*/ 639845 w 639845"/>
              <a:gd name="connsiteY13" fmla="*/ 0 h 25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9845" h="250717">
                <a:moveTo>
                  <a:pt x="639845" y="0"/>
                </a:moveTo>
                <a:lnTo>
                  <a:pt x="447340" y="30801"/>
                </a:lnTo>
                <a:cubicBezTo>
                  <a:pt x="402101" y="38501"/>
                  <a:pt x="391834" y="43634"/>
                  <a:pt x="368412" y="46201"/>
                </a:cubicBezTo>
                <a:cubicBezTo>
                  <a:pt x="344990" y="48768"/>
                  <a:pt x="315474" y="45239"/>
                  <a:pt x="306811" y="46201"/>
                </a:cubicBezTo>
                <a:cubicBezTo>
                  <a:pt x="298148" y="47164"/>
                  <a:pt x="330874" y="40426"/>
                  <a:pt x="316436" y="51976"/>
                </a:cubicBezTo>
                <a:cubicBezTo>
                  <a:pt x="301998" y="63526"/>
                  <a:pt x="245850" y="103953"/>
                  <a:pt x="220183" y="115503"/>
                </a:cubicBezTo>
                <a:cubicBezTo>
                  <a:pt x="194516" y="127053"/>
                  <a:pt x="182324" y="113899"/>
                  <a:pt x="162432" y="121278"/>
                </a:cubicBezTo>
                <a:cubicBezTo>
                  <a:pt x="142540" y="128657"/>
                  <a:pt x="127781" y="138283"/>
                  <a:pt x="100830" y="159779"/>
                </a:cubicBezTo>
                <a:cubicBezTo>
                  <a:pt x="73879" y="181275"/>
                  <a:pt x="-8577" y="257315"/>
                  <a:pt x="727" y="250257"/>
                </a:cubicBezTo>
                <a:cubicBezTo>
                  <a:pt x="10031" y="243199"/>
                  <a:pt x="114948" y="146304"/>
                  <a:pt x="156657" y="117428"/>
                </a:cubicBezTo>
                <a:cubicBezTo>
                  <a:pt x="198366" y="88552"/>
                  <a:pt x="216654" y="90477"/>
                  <a:pt x="250984" y="77002"/>
                </a:cubicBezTo>
                <a:cubicBezTo>
                  <a:pt x="285314" y="63527"/>
                  <a:pt x="331836" y="44597"/>
                  <a:pt x="362637" y="36576"/>
                </a:cubicBezTo>
                <a:cubicBezTo>
                  <a:pt x="393438" y="28555"/>
                  <a:pt x="435789" y="28876"/>
                  <a:pt x="435789" y="28876"/>
                </a:cubicBezTo>
                <a:lnTo>
                  <a:pt x="63984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37584E11-76EA-4D82-843E-C45D6AF9F45F}"/>
              </a:ext>
            </a:extLst>
          </p:cNvPr>
          <p:cNvSpPr/>
          <p:nvPr/>
        </p:nvSpPr>
        <p:spPr>
          <a:xfrm>
            <a:off x="5557613" y="6038772"/>
            <a:ext cx="148261" cy="58055"/>
          </a:xfrm>
          <a:custGeom>
            <a:avLst/>
            <a:gdLst>
              <a:gd name="connsiteX0" fmla="*/ 14 w 148261"/>
              <a:gd name="connsiteY0" fmla="*/ 118 h 58055"/>
              <a:gd name="connsiteX1" fmla="*/ 59691 w 148261"/>
              <a:gd name="connsiteY1" fmla="*/ 57870 h 58055"/>
              <a:gd name="connsiteX2" fmla="*/ 148243 w 148261"/>
              <a:gd name="connsiteY2" fmla="*/ 19369 h 58055"/>
              <a:gd name="connsiteX3" fmla="*/ 67391 w 148261"/>
              <a:gd name="connsiteY3" fmla="*/ 44394 h 58055"/>
              <a:gd name="connsiteX4" fmla="*/ 53915 w 148261"/>
              <a:gd name="connsiteY4" fmla="*/ 42469 h 58055"/>
              <a:gd name="connsiteX5" fmla="*/ 14 w 148261"/>
              <a:gd name="connsiteY5" fmla="*/ 118 h 5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61" h="58055">
                <a:moveTo>
                  <a:pt x="14" y="118"/>
                </a:moveTo>
                <a:cubicBezTo>
                  <a:pt x="977" y="2685"/>
                  <a:pt x="34986" y="54662"/>
                  <a:pt x="59691" y="57870"/>
                </a:cubicBezTo>
                <a:cubicBezTo>
                  <a:pt x="84396" y="61078"/>
                  <a:pt x="146960" y="21615"/>
                  <a:pt x="148243" y="19369"/>
                </a:cubicBezTo>
                <a:cubicBezTo>
                  <a:pt x="149526" y="17123"/>
                  <a:pt x="83112" y="40544"/>
                  <a:pt x="67391" y="44394"/>
                </a:cubicBezTo>
                <a:cubicBezTo>
                  <a:pt x="51670" y="48244"/>
                  <a:pt x="60973" y="47281"/>
                  <a:pt x="53915" y="42469"/>
                </a:cubicBezTo>
                <a:cubicBezTo>
                  <a:pt x="46857" y="37657"/>
                  <a:pt x="-949" y="-2449"/>
                  <a:pt x="14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87B211E1-EDE6-4F14-9E0A-DED358885DB2}"/>
              </a:ext>
            </a:extLst>
          </p:cNvPr>
          <p:cNvSpPr/>
          <p:nvPr/>
        </p:nvSpPr>
        <p:spPr>
          <a:xfrm>
            <a:off x="4342868" y="6493034"/>
            <a:ext cx="290819" cy="188912"/>
          </a:xfrm>
          <a:custGeom>
            <a:avLst/>
            <a:gdLst>
              <a:gd name="connsiteX0" fmla="*/ 290734 w 290819"/>
              <a:gd name="connsiteY0" fmla="*/ 169 h 188912"/>
              <a:gd name="connsiteX1" fmla="*/ 152130 w 290819"/>
              <a:gd name="connsiteY1" fmla="*/ 13644 h 188912"/>
              <a:gd name="connsiteX2" fmla="*/ 90528 w 290819"/>
              <a:gd name="connsiteY2" fmla="*/ 59845 h 188912"/>
              <a:gd name="connsiteX3" fmla="*/ 51 w 290819"/>
              <a:gd name="connsiteY3" fmla="*/ 188824 h 188912"/>
              <a:gd name="connsiteX4" fmla="*/ 78978 w 290819"/>
              <a:gd name="connsiteY4" fmla="*/ 38670 h 188912"/>
              <a:gd name="connsiteX5" fmla="*/ 171380 w 290819"/>
              <a:gd name="connsiteY5" fmla="*/ 7869 h 188912"/>
              <a:gd name="connsiteX6" fmla="*/ 290734 w 290819"/>
              <a:gd name="connsiteY6" fmla="*/ 169 h 18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819" h="188912">
                <a:moveTo>
                  <a:pt x="290734" y="169"/>
                </a:moveTo>
                <a:cubicBezTo>
                  <a:pt x="287526" y="1131"/>
                  <a:pt x="185498" y="3698"/>
                  <a:pt x="152130" y="13644"/>
                </a:cubicBezTo>
                <a:cubicBezTo>
                  <a:pt x="118762" y="23590"/>
                  <a:pt x="115874" y="30648"/>
                  <a:pt x="90528" y="59845"/>
                </a:cubicBezTo>
                <a:cubicBezTo>
                  <a:pt x="65182" y="89042"/>
                  <a:pt x="1976" y="192353"/>
                  <a:pt x="51" y="188824"/>
                </a:cubicBezTo>
                <a:cubicBezTo>
                  <a:pt x="-1874" y="185295"/>
                  <a:pt x="50423" y="68829"/>
                  <a:pt x="78978" y="38670"/>
                </a:cubicBezTo>
                <a:cubicBezTo>
                  <a:pt x="107533" y="8511"/>
                  <a:pt x="137050" y="13323"/>
                  <a:pt x="171380" y="7869"/>
                </a:cubicBezTo>
                <a:cubicBezTo>
                  <a:pt x="205710" y="2415"/>
                  <a:pt x="293942" y="-793"/>
                  <a:pt x="290734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FF3FBEDD-291D-48DB-BE71-962193EE3A74}"/>
              </a:ext>
            </a:extLst>
          </p:cNvPr>
          <p:cNvSpPr/>
          <p:nvPr/>
        </p:nvSpPr>
        <p:spPr>
          <a:xfrm>
            <a:off x="4374821" y="5911819"/>
            <a:ext cx="26022" cy="232962"/>
          </a:xfrm>
          <a:custGeom>
            <a:avLst/>
            <a:gdLst>
              <a:gd name="connsiteX0" fmla="*/ 25849 w 26022"/>
              <a:gd name="connsiteY0" fmla="*/ 18 h 232962"/>
              <a:gd name="connsiteX1" fmla="*/ 824 w 26022"/>
              <a:gd name="connsiteY1" fmla="*/ 103970 h 232962"/>
              <a:gd name="connsiteX2" fmla="*/ 6599 w 26022"/>
              <a:gd name="connsiteY2" fmla="*/ 232949 h 232962"/>
              <a:gd name="connsiteX3" fmla="*/ 12374 w 26022"/>
              <a:gd name="connsiteY3" fmla="*/ 96270 h 232962"/>
              <a:gd name="connsiteX4" fmla="*/ 25849 w 26022"/>
              <a:gd name="connsiteY4" fmla="*/ 18 h 23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2" h="232962">
                <a:moveTo>
                  <a:pt x="25849" y="18"/>
                </a:moveTo>
                <a:cubicBezTo>
                  <a:pt x="23924" y="1301"/>
                  <a:pt x="4032" y="65148"/>
                  <a:pt x="824" y="103970"/>
                </a:cubicBezTo>
                <a:cubicBezTo>
                  <a:pt x="-2384" y="142792"/>
                  <a:pt x="4674" y="234232"/>
                  <a:pt x="6599" y="232949"/>
                </a:cubicBezTo>
                <a:cubicBezTo>
                  <a:pt x="8524" y="231666"/>
                  <a:pt x="11732" y="128033"/>
                  <a:pt x="12374" y="96270"/>
                </a:cubicBezTo>
                <a:cubicBezTo>
                  <a:pt x="13016" y="64507"/>
                  <a:pt x="27774" y="-1265"/>
                  <a:pt x="25849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9A2159A-3DDA-4ECC-A64E-63206CDEA67F}"/>
              </a:ext>
            </a:extLst>
          </p:cNvPr>
          <p:cNvSpPr/>
          <p:nvPr/>
        </p:nvSpPr>
        <p:spPr>
          <a:xfrm>
            <a:off x="4747609" y="5888403"/>
            <a:ext cx="385308" cy="161071"/>
          </a:xfrm>
          <a:custGeom>
            <a:avLst/>
            <a:gdLst>
              <a:gd name="connsiteX0" fmla="*/ 385308 w 385308"/>
              <a:gd name="connsiteY0" fmla="*/ 164 h 161071"/>
              <a:gd name="connsiteX1" fmla="*/ 330274 w 385308"/>
              <a:gd name="connsiteY1" fmla="*/ 65780 h 161071"/>
              <a:gd name="connsiteX2" fmla="*/ 173641 w 385308"/>
              <a:gd name="connsiteY2" fmla="*/ 50964 h 161071"/>
              <a:gd name="connsiteX3" fmla="*/ 74 w 385308"/>
              <a:gd name="connsiteY3" fmla="*/ 161030 h 161071"/>
              <a:gd name="connsiteX4" fmla="*/ 194808 w 385308"/>
              <a:gd name="connsiteY4" fmla="*/ 63664 h 161071"/>
              <a:gd name="connsiteX5" fmla="*/ 330274 w 385308"/>
              <a:gd name="connsiteY5" fmla="*/ 46730 h 161071"/>
              <a:gd name="connsiteX6" fmla="*/ 385308 w 385308"/>
              <a:gd name="connsiteY6" fmla="*/ 164 h 161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308" h="161071">
                <a:moveTo>
                  <a:pt x="385308" y="164"/>
                </a:moveTo>
                <a:cubicBezTo>
                  <a:pt x="385308" y="3339"/>
                  <a:pt x="365552" y="57313"/>
                  <a:pt x="330274" y="65780"/>
                </a:cubicBezTo>
                <a:cubicBezTo>
                  <a:pt x="294996" y="74247"/>
                  <a:pt x="228674" y="35089"/>
                  <a:pt x="173641" y="50964"/>
                </a:cubicBezTo>
                <a:cubicBezTo>
                  <a:pt x="118608" y="66839"/>
                  <a:pt x="-3454" y="158913"/>
                  <a:pt x="74" y="161030"/>
                </a:cubicBezTo>
                <a:cubicBezTo>
                  <a:pt x="3602" y="163147"/>
                  <a:pt x="139775" y="82714"/>
                  <a:pt x="194808" y="63664"/>
                </a:cubicBezTo>
                <a:cubicBezTo>
                  <a:pt x="249841" y="44614"/>
                  <a:pt x="300641" y="52727"/>
                  <a:pt x="330274" y="46730"/>
                </a:cubicBezTo>
                <a:cubicBezTo>
                  <a:pt x="359907" y="40733"/>
                  <a:pt x="385308" y="-3011"/>
                  <a:pt x="385308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F123CC7B-AC0A-4E8D-8B5D-430CE635D26F}"/>
              </a:ext>
            </a:extLst>
          </p:cNvPr>
          <p:cNvSpPr/>
          <p:nvPr/>
        </p:nvSpPr>
        <p:spPr>
          <a:xfrm>
            <a:off x="4042650" y="5831308"/>
            <a:ext cx="173750" cy="453220"/>
          </a:xfrm>
          <a:custGeom>
            <a:avLst/>
            <a:gdLst>
              <a:gd name="connsiteX0" fmla="*/ 173750 w 173750"/>
              <a:gd name="connsiteY0" fmla="*/ 109 h 453220"/>
              <a:gd name="connsiteX1" fmla="*/ 144117 w 173750"/>
              <a:gd name="connsiteY1" fmla="*/ 95359 h 453220"/>
              <a:gd name="connsiteX2" fmla="*/ 72150 w 173750"/>
              <a:gd name="connsiteY2" fmla="*/ 154625 h 453220"/>
              <a:gd name="connsiteX3" fmla="*/ 65800 w 173750"/>
              <a:gd name="connsiteY3" fmla="*/ 264692 h 453220"/>
              <a:gd name="connsiteX4" fmla="*/ 50983 w 173750"/>
              <a:gd name="connsiteY4" fmla="*/ 256225 h 453220"/>
              <a:gd name="connsiteX5" fmla="*/ 29817 w 173750"/>
              <a:gd name="connsiteY5" fmla="*/ 313375 h 453220"/>
              <a:gd name="connsiteX6" fmla="*/ 183 w 173750"/>
              <a:gd name="connsiteY6" fmla="*/ 453075 h 453220"/>
              <a:gd name="connsiteX7" fmla="*/ 19233 w 173750"/>
              <a:gd name="connsiteY7" fmla="*/ 336659 h 453220"/>
              <a:gd name="connsiteX8" fmla="*/ 57333 w 173750"/>
              <a:gd name="connsiteY8" fmla="*/ 180025 h 453220"/>
              <a:gd name="connsiteX9" fmla="*/ 144117 w 173750"/>
              <a:gd name="connsiteY9" fmla="*/ 78425 h 453220"/>
              <a:gd name="connsiteX10" fmla="*/ 173750 w 173750"/>
              <a:gd name="connsiteY10" fmla="*/ 109 h 45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750" h="453220">
                <a:moveTo>
                  <a:pt x="173750" y="109"/>
                </a:moveTo>
                <a:cubicBezTo>
                  <a:pt x="173750" y="2931"/>
                  <a:pt x="161050" y="69606"/>
                  <a:pt x="144117" y="95359"/>
                </a:cubicBezTo>
                <a:cubicBezTo>
                  <a:pt x="127184" y="121112"/>
                  <a:pt x="85203" y="126403"/>
                  <a:pt x="72150" y="154625"/>
                </a:cubicBezTo>
                <a:cubicBezTo>
                  <a:pt x="59097" y="182847"/>
                  <a:pt x="69328" y="247759"/>
                  <a:pt x="65800" y="264692"/>
                </a:cubicBezTo>
                <a:cubicBezTo>
                  <a:pt x="62272" y="281625"/>
                  <a:pt x="56980" y="248111"/>
                  <a:pt x="50983" y="256225"/>
                </a:cubicBezTo>
                <a:cubicBezTo>
                  <a:pt x="44986" y="264339"/>
                  <a:pt x="38284" y="280567"/>
                  <a:pt x="29817" y="313375"/>
                </a:cubicBezTo>
                <a:cubicBezTo>
                  <a:pt x="21350" y="346183"/>
                  <a:pt x="1947" y="449194"/>
                  <a:pt x="183" y="453075"/>
                </a:cubicBezTo>
                <a:cubicBezTo>
                  <a:pt x="-1581" y="456956"/>
                  <a:pt x="9708" y="382167"/>
                  <a:pt x="19233" y="336659"/>
                </a:cubicBezTo>
                <a:cubicBezTo>
                  <a:pt x="28758" y="291151"/>
                  <a:pt x="36519" y="223064"/>
                  <a:pt x="57333" y="180025"/>
                </a:cubicBezTo>
                <a:cubicBezTo>
                  <a:pt x="78147" y="136986"/>
                  <a:pt x="126831" y="107000"/>
                  <a:pt x="144117" y="78425"/>
                </a:cubicBezTo>
                <a:cubicBezTo>
                  <a:pt x="161403" y="49850"/>
                  <a:pt x="173750" y="-2713"/>
                  <a:pt x="173750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0EC7321-15D0-44EE-83E3-47FE4C7FCA6A}"/>
              </a:ext>
            </a:extLst>
          </p:cNvPr>
          <p:cNvSpPr/>
          <p:nvPr/>
        </p:nvSpPr>
        <p:spPr>
          <a:xfrm>
            <a:off x="4776893" y="6010939"/>
            <a:ext cx="318004" cy="88589"/>
          </a:xfrm>
          <a:custGeom>
            <a:avLst/>
            <a:gdLst>
              <a:gd name="connsiteX0" fmla="*/ 317924 w 318004"/>
              <a:gd name="connsiteY0" fmla="*/ 17328 h 88589"/>
              <a:gd name="connsiteX1" fmla="*/ 125307 w 318004"/>
              <a:gd name="connsiteY1" fmla="*/ 19444 h 88589"/>
              <a:gd name="connsiteX2" fmla="*/ 21590 w 318004"/>
              <a:gd name="connsiteY2" fmla="*/ 76594 h 88589"/>
              <a:gd name="connsiteX3" fmla="*/ 4657 w 318004"/>
              <a:gd name="connsiteY3" fmla="*/ 85061 h 88589"/>
              <a:gd name="connsiteX4" fmla="*/ 82974 w 318004"/>
              <a:gd name="connsiteY4" fmla="*/ 32144 h 88589"/>
              <a:gd name="connsiteX5" fmla="*/ 148590 w 318004"/>
              <a:gd name="connsiteY5" fmla="*/ 394 h 88589"/>
              <a:gd name="connsiteX6" fmla="*/ 317924 w 318004"/>
              <a:gd name="connsiteY6" fmla="*/ 17328 h 8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004" h="88589">
                <a:moveTo>
                  <a:pt x="317924" y="17328"/>
                </a:moveTo>
                <a:cubicBezTo>
                  <a:pt x="314044" y="20503"/>
                  <a:pt x="174696" y="9566"/>
                  <a:pt x="125307" y="19444"/>
                </a:cubicBezTo>
                <a:cubicBezTo>
                  <a:pt x="75918" y="29322"/>
                  <a:pt x="41698" y="65658"/>
                  <a:pt x="21590" y="76594"/>
                </a:cubicBezTo>
                <a:cubicBezTo>
                  <a:pt x="1482" y="87530"/>
                  <a:pt x="-5574" y="92469"/>
                  <a:pt x="4657" y="85061"/>
                </a:cubicBezTo>
                <a:cubicBezTo>
                  <a:pt x="14888" y="77653"/>
                  <a:pt x="58985" y="46255"/>
                  <a:pt x="82974" y="32144"/>
                </a:cubicBezTo>
                <a:cubicBezTo>
                  <a:pt x="106963" y="18033"/>
                  <a:pt x="113312" y="3569"/>
                  <a:pt x="148590" y="394"/>
                </a:cubicBezTo>
                <a:cubicBezTo>
                  <a:pt x="183868" y="-2781"/>
                  <a:pt x="321804" y="14153"/>
                  <a:pt x="317924" y="17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A8301A96-6562-46B8-B885-7E715626E132}"/>
              </a:ext>
            </a:extLst>
          </p:cNvPr>
          <p:cNvSpPr/>
          <p:nvPr/>
        </p:nvSpPr>
        <p:spPr>
          <a:xfrm>
            <a:off x="4002370" y="6461971"/>
            <a:ext cx="457673" cy="322056"/>
          </a:xfrm>
          <a:custGeom>
            <a:avLst/>
            <a:gdLst>
              <a:gd name="connsiteX0" fmla="*/ 457447 w 457673"/>
              <a:gd name="connsiteY0" fmla="*/ 212 h 322056"/>
              <a:gd name="connsiteX1" fmla="*/ 281763 w 457673"/>
              <a:gd name="connsiteY1" fmla="*/ 110279 h 322056"/>
              <a:gd name="connsiteX2" fmla="*/ 241547 w 457673"/>
              <a:gd name="connsiteY2" fmla="*/ 154729 h 322056"/>
              <a:gd name="connsiteX3" fmla="*/ 175930 w 457673"/>
              <a:gd name="connsiteY3" fmla="*/ 173779 h 322056"/>
              <a:gd name="connsiteX4" fmla="*/ 59513 w 457673"/>
              <a:gd name="connsiteY4" fmla="*/ 182246 h 322056"/>
              <a:gd name="connsiteX5" fmla="*/ 137830 w 457673"/>
              <a:gd name="connsiteY5" fmla="*/ 182246 h 322056"/>
              <a:gd name="connsiteX6" fmla="*/ 142063 w 457673"/>
              <a:gd name="connsiteY6" fmla="*/ 218229 h 322056"/>
              <a:gd name="connsiteX7" fmla="*/ 101847 w 457673"/>
              <a:gd name="connsiteY7" fmla="*/ 247862 h 322056"/>
              <a:gd name="connsiteX8" fmla="*/ 247 w 457673"/>
              <a:gd name="connsiteY8" fmla="*/ 321946 h 322056"/>
              <a:gd name="connsiteX9" fmla="*/ 76447 w 457673"/>
              <a:gd name="connsiteY9" fmla="*/ 262679 h 322056"/>
              <a:gd name="connsiteX10" fmla="*/ 175930 w 457673"/>
              <a:gd name="connsiteY10" fmla="*/ 188596 h 322056"/>
              <a:gd name="connsiteX11" fmla="*/ 207680 w 457673"/>
              <a:gd name="connsiteY11" fmla="*/ 150496 h 322056"/>
              <a:gd name="connsiteX12" fmla="*/ 252130 w 457673"/>
              <a:gd name="connsiteY12" fmla="*/ 106046 h 322056"/>
              <a:gd name="connsiteX13" fmla="*/ 317747 w 457673"/>
              <a:gd name="connsiteY13" fmla="*/ 82762 h 322056"/>
              <a:gd name="connsiteX14" fmla="*/ 457447 w 457673"/>
              <a:gd name="connsiteY14" fmla="*/ 212 h 322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7673" h="322056">
                <a:moveTo>
                  <a:pt x="457447" y="212"/>
                </a:moveTo>
                <a:cubicBezTo>
                  <a:pt x="451450" y="4798"/>
                  <a:pt x="317746" y="84526"/>
                  <a:pt x="281763" y="110279"/>
                </a:cubicBezTo>
                <a:cubicBezTo>
                  <a:pt x="245780" y="136032"/>
                  <a:pt x="259186" y="144146"/>
                  <a:pt x="241547" y="154729"/>
                </a:cubicBezTo>
                <a:cubicBezTo>
                  <a:pt x="223908" y="165312"/>
                  <a:pt x="206269" y="169193"/>
                  <a:pt x="175930" y="173779"/>
                </a:cubicBezTo>
                <a:cubicBezTo>
                  <a:pt x="145591" y="178365"/>
                  <a:pt x="65863" y="180835"/>
                  <a:pt x="59513" y="182246"/>
                </a:cubicBezTo>
                <a:cubicBezTo>
                  <a:pt x="53163" y="183657"/>
                  <a:pt x="124072" y="176249"/>
                  <a:pt x="137830" y="182246"/>
                </a:cubicBezTo>
                <a:cubicBezTo>
                  <a:pt x="151588" y="188243"/>
                  <a:pt x="148060" y="207293"/>
                  <a:pt x="142063" y="218229"/>
                </a:cubicBezTo>
                <a:cubicBezTo>
                  <a:pt x="136066" y="229165"/>
                  <a:pt x="101847" y="247862"/>
                  <a:pt x="101847" y="247862"/>
                </a:cubicBezTo>
                <a:lnTo>
                  <a:pt x="247" y="321946"/>
                </a:lnTo>
                <a:cubicBezTo>
                  <a:pt x="-3986" y="324415"/>
                  <a:pt x="47167" y="284904"/>
                  <a:pt x="76447" y="262679"/>
                </a:cubicBezTo>
                <a:cubicBezTo>
                  <a:pt x="105727" y="240454"/>
                  <a:pt x="154058" y="207293"/>
                  <a:pt x="175930" y="188596"/>
                </a:cubicBezTo>
                <a:cubicBezTo>
                  <a:pt x="197802" y="169899"/>
                  <a:pt x="194980" y="164254"/>
                  <a:pt x="207680" y="150496"/>
                </a:cubicBezTo>
                <a:cubicBezTo>
                  <a:pt x="220380" y="136738"/>
                  <a:pt x="233786" y="117335"/>
                  <a:pt x="252130" y="106046"/>
                </a:cubicBezTo>
                <a:cubicBezTo>
                  <a:pt x="270474" y="94757"/>
                  <a:pt x="286703" y="98990"/>
                  <a:pt x="317747" y="82762"/>
                </a:cubicBezTo>
                <a:cubicBezTo>
                  <a:pt x="348791" y="66534"/>
                  <a:pt x="463444" y="-4374"/>
                  <a:pt x="457447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25AB2815-2623-4DAE-A144-2E37CF548D79}"/>
              </a:ext>
            </a:extLst>
          </p:cNvPr>
          <p:cNvSpPr/>
          <p:nvPr/>
        </p:nvSpPr>
        <p:spPr>
          <a:xfrm>
            <a:off x="3778546" y="5563117"/>
            <a:ext cx="174022" cy="160099"/>
          </a:xfrm>
          <a:custGeom>
            <a:avLst/>
            <a:gdLst>
              <a:gd name="connsiteX0" fmla="*/ 174022 w 174022"/>
              <a:gd name="connsiteY0" fmla="*/ 428 h 160099"/>
              <a:gd name="connsiteX1" fmla="*/ 76455 w 174022"/>
              <a:gd name="connsiteY1" fmla="*/ 59422 h 160099"/>
              <a:gd name="connsiteX2" fmla="*/ 17462 w 174022"/>
              <a:gd name="connsiteY2" fmla="*/ 136567 h 160099"/>
              <a:gd name="connsiteX3" fmla="*/ 1579 w 174022"/>
              <a:gd name="connsiteY3" fmla="*/ 156988 h 160099"/>
              <a:gd name="connsiteX4" fmla="*/ 49228 w 174022"/>
              <a:gd name="connsiteY4" fmla="*/ 79843 h 160099"/>
              <a:gd name="connsiteX5" fmla="*/ 76455 w 174022"/>
              <a:gd name="connsiteY5" fmla="*/ 34463 h 160099"/>
              <a:gd name="connsiteX6" fmla="*/ 174022 w 174022"/>
              <a:gd name="connsiteY6" fmla="*/ 428 h 16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022" h="160099">
                <a:moveTo>
                  <a:pt x="174022" y="428"/>
                </a:moveTo>
                <a:cubicBezTo>
                  <a:pt x="174022" y="4588"/>
                  <a:pt x="102548" y="36732"/>
                  <a:pt x="76455" y="59422"/>
                </a:cubicBezTo>
                <a:cubicBezTo>
                  <a:pt x="50362" y="82112"/>
                  <a:pt x="29941" y="120306"/>
                  <a:pt x="17462" y="136567"/>
                </a:cubicBezTo>
                <a:cubicBezTo>
                  <a:pt x="4983" y="152828"/>
                  <a:pt x="-3715" y="166442"/>
                  <a:pt x="1579" y="156988"/>
                </a:cubicBezTo>
                <a:cubicBezTo>
                  <a:pt x="6873" y="147534"/>
                  <a:pt x="36749" y="100264"/>
                  <a:pt x="49228" y="79843"/>
                </a:cubicBezTo>
                <a:cubicBezTo>
                  <a:pt x="61707" y="59422"/>
                  <a:pt x="60572" y="45430"/>
                  <a:pt x="76455" y="34463"/>
                </a:cubicBezTo>
                <a:cubicBezTo>
                  <a:pt x="92338" y="23496"/>
                  <a:pt x="174022" y="-3732"/>
                  <a:pt x="174022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391A695B-5402-42C4-AF61-BC9018B0E186}"/>
              </a:ext>
            </a:extLst>
          </p:cNvPr>
          <p:cNvSpPr/>
          <p:nvPr/>
        </p:nvSpPr>
        <p:spPr>
          <a:xfrm>
            <a:off x="3742068" y="5788123"/>
            <a:ext cx="74424" cy="204758"/>
          </a:xfrm>
          <a:custGeom>
            <a:avLst/>
            <a:gdLst>
              <a:gd name="connsiteX0" fmla="*/ 74361 w 74424"/>
              <a:gd name="connsiteY0" fmla="*/ 52 h 204758"/>
              <a:gd name="connsiteX1" fmla="*/ 15367 w 74424"/>
              <a:gd name="connsiteY1" fmla="*/ 104425 h 204758"/>
              <a:gd name="connsiteX2" fmla="*/ 60747 w 74424"/>
              <a:gd name="connsiteY2" fmla="*/ 204260 h 204758"/>
              <a:gd name="connsiteX3" fmla="*/ 26712 w 74424"/>
              <a:gd name="connsiteY3" fmla="*/ 140729 h 204758"/>
              <a:gd name="connsiteX4" fmla="*/ 1753 w 74424"/>
              <a:gd name="connsiteY4" fmla="*/ 90811 h 204758"/>
              <a:gd name="connsiteX5" fmla="*/ 74361 w 74424"/>
              <a:gd name="connsiteY5" fmla="*/ 52 h 20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24" h="204758">
                <a:moveTo>
                  <a:pt x="74361" y="52"/>
                </a:moveTo>
                <a:cubicBezTo>
                  <a:pt x="76630" y="2321"/>
                  <a:pt x="17636" y="70390"/>
                  <a:pt x="15367" y="104425"/>
                </a:cubicBezTo>
                <a:cubicBezTo>
                  <a:pt x="13098" y="138460"/>
                  <a:pt x="58856" y="198209"/>
                  <a:pt x="60747" y="204260"/>
                </a:cubicBezTo>
                <a:cubicBezTo>
                  <a:pt x="62638" y="210311"/>
                  <a:pt x="36544" y="159637"/>
                  <a:pt x="26712" y="140729"/>
                </a:cubicBezTo>
                <a:cubicBezTo>
                  <a:pt x="16880" y="121821"/>
                  <a:pt x="-6567" y="111988"/>
                  <a:pt x="1753" y="90811"/>
                </a:cubicBezTo>
                <a:cubicBezTo>
                  <a:pt x="10073" y="69634"/>
                  <a:pt x="72092" y="-2217"/>
                  <a:pt x="74361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7F4E9BD4-B264-4CD7-B94A-F754A59965AA}"/>
              </a:ext>
            </a:extLst>
          </p:cNvPr>
          <p:cNvSpPr/>
          <p:nvPr/>
        </p:nvSpPr>
        <p:spPr>
          <a:xfrm>
            <a:off x="3775576" y="6048467"/>
            <a:ext cx="79434" cy="345696"/>
          </a:xfrm>
          <a:custGeom>
            <a:avLst/>
            <a:gdLst>
              <a:gd name="connsiteX0" fmla="*/ 31777 w 79434"/>
              <a:gd name="connsiteY0" fmla="*/ 641 h 345696"/>
              <a:gd name="connsiteX1" fmla="*/ 79425 w 79434"/>
              <a:gd name="connsiteY1" fmla="*/ 202580 h 345696"/>
              <a:gd name="connsiteX2" fmla="*/ 27239 w 79434"/>
              <a:gd name="connsiteY2" fmla="*/ 193504 h 345696"/>
              <a:gd name="connsiteX3" fmla="*/ 13625 w 79434"/>
              <a:gd name="connsiteY3" fmla="*/ 275188 h 345696"/>
              <a:gd name="connsiteX4" fmla="*/ 11 w 79434"/>
              <a:gd name="connsiteY4" fmla="*/ 345526 h 345696"/>
              <a:gd name="connsiteX5" fmla="*/ 15894 w 79434"/>
              <a:gd name="connsiteY5" fmla="*/ 254767 h 345696"/>
              <a:gd name="connsiteX6" fmla="*/ 34046 w 79434"/>
              <a:gd name="connsiteY6" fmla="*/ 166276 h 345696"/>
              <a:gd name="connsiteX7" fmla="*/ 63543 w 79434"/>
              <a:gd name="connsiteY7" fmla="*/ 166276 h 345696"/>
              <a:gd name="connsiteX8" fmla="*/ 52198 w 79434"/>
              <a:gd name="connsiteY8" fmla="*/ 139049 h 345696"/>
              <a:gd name="connsiteX9" fmla="*/ 31777 w 79434"/>
              <a:gd name="connsiteY9" fmla="*/ 641 h 34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434" h="345696">
                <a:moveTo>
                  <a:pt x="31777" y="641"/>
                </a:moveTo>
                <a:cubicBezTo>
                  <a:pt x="36315" y="11229"/>
                  <a:pt x="80181" y="170436"/>
                  <a:pt x="79425" y="202580"/>
                </a:cubicBezTo>
                <a:cubicBezTo>
                  <a:pt x="78669" y="234724"/>
                  <a:pt x="38206" y="181403"/>
                  <a:pt x="27239" y="193504"/>
                </a:cubicBezTo>
                <a:cubicBezTo>
                  <a:pt x="16272" y="205605"/>
                  <a:pt x="18163" y="249851"/>
                  <a:pt x="13625" y="275188"/>
                </a:cubicBezTo>
                <a:cubicBezTo>
                  <a:pt x="9087" y="300525"/>
                  <a:pt x="-367" y="348929"/>
                  <a:pt x="11" y="345526"/>
                </a:cubicBezTo>
                <a:cubicBezTo>
                  <a:pt x="389" y="342123"/>
                  <a:pt x="10222" y="284642"/>
                  <a:pt x="15894" y="254767"/>
                </a:cubicBezTo>
                <a:cubicBezTo>
                  <a:pt x="21566" y="224892"/>
                  <a:pt x="26104" y="181025"/>
                  <a:pt x="34046" y="166276"/>
                </a:cubicBezTo>
                <a:cubicBezTo>
                  <a:pt x="41988" y="151528"/>
                  <a:pt x="60518" y="170814"/>
                  <a:pt x="63543" y="166276"/>
                </a:cubicBezTo>
                <a:cubicBezTo>
                  <a:pt x="66568" y="161738"/>
                  <a:pt x="59005" y="164386"/>
                  <a:pt x="52198" y="139049"/>
                </a:cubicBezTo>
                <a:cubicBezTo>
                  <a:pt x="45391" y="113712"/>
                  <a:pt x="27239" y="-9947"/>
                  <a:pt x="31777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27E6A325-B915-473E-A94D-1FFAA11BCC04}"/>
              </a:ext>
            </a:extLst>
          </p:cNvPr>
          <p:cNvSpPr/>
          <p:nvPr/>
        </p:nvSpPr>
        <p:spPr>
          <a:xfrm>
            <a:off x="3705365" y="6750183"/>
            <a:ext cx="462984" cy="317632"/>
          </a:xfrm>
          <a:custGeom>
            <a:avLst/>
            <a:gdLst>
              <a:gd name="connsiteX0" fmla="*/ 462756 w 462984"/>
              <a:gd name="connsiteY0" fmla="*/ 40 h 317632"/>
              <a:gd name="connsiteX1" fmla="*/ 281237 w 462984"/>
              <a:gd name="connsiteY1" fmla="*/ 118027 h 317632"/>
              <a:gd name="connsiteX2" fmla="*/ 217706 w 462984"/>
              <a:gd name="connsiteY2" fmla="*/ 161138 h 317632"/>
              <a:gd name="connsiteX3" fmla="*/ 167788 w 462984"/>
              <a:gd name="connsiteY3" fmla="*/ 249628 h 317632"/>
              <a:gd name="connsiteX4" fmla="*/ 185940 w 462984"/>
              <a:gd name="connsiteY4" fmla="*/ 229208 h 317632"/>
              <a:gd name="connsiteX5" fmla="*/ 86105 w 462984"/>
              <a:gd name="connsiteY5" fmla="*/ 274587 h 317632"/>
              <a:gd name="connsiteX6" fmla="*/ 2153 w 462984"/>
              <a:gd name="connsiteY6" fmla="*/ 315429 h 317632"/>
              <a:gd name="connsiteX7" fmla="*/ 176864 w 462984"/>
              <a:gd name="connsiteY7" fmla="*/ 204249 h 317632"/>
              <a:gd name="connsiteX8" fmla="*/ 240396 w 462984"/>
              <a:gd name="connsiteY8" fmla="*/ 131641 h 317632"/>
              <a:gd name="connsiteX9" fmla="*/ 462756 w 462984"/>
              <a:gd name="connsiteY9" fmla="*/ 40 h 31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984" h="317632">
                <a:moveTo>
                  <a:pt x="462756" y="40"/>
                </a:moveTo>
                <a:cubicBezTo>
                  <a:pt x="469563" y="-2229"/>
                  <a:pt x="322079" y="91177"/>
                  <a:pt x="281237" y="118027"/>
                </a:cubicBezTo>
                <a:cubicBezTo>
                  <a:pt x="240395" y="144877"/>
                  <a:pt x="236614" y="139205"/>
                  <a:pt x="217706" y="161138"/>
                </a:cubicBezTo>
                <a:cubicBezTo>
                  <a:pt x="198798" y="183072"/>
                  <a:pt x="173082" y="238283"/>
                  <a:pt x="167788" y="249628"/>
                </a:cubicBezTo>
                <a:cubicBezTo>
                  <a:pt x="162494" y="260973"/>
                  <a:pt x="199554" y="225048"/>
                  <a:pt x="185940" y="229208"/>
                </a:cubicBezTo>
                <a:cubicBezTo>
                  <a:pt x="172326" y="233368"/>
                  <a:pt x="86105" y="274587"/>
                  <a:pt x="86105" y="274587"/>
                </a:cubicBezTo>
                <a:cubicBezTo>
                  <a:pt x="55474" y="288957"/>
                  <a:pt x="-12973" y="327152"/>
                  <a:pt x="2153" y="315429"/>
                </a:cubicBezTo>
                <a:cubicBezTo>
                  <a:pt x="17279" y="303706"/>
                  <a:pt x="137157" y="234880"/>
                  <a:pt x="176864" y="204249"/>
                </a:cubicBezTo>
                <a:cubicBezTo>
                  <a:pt x="216571" y="173618"/>
                  <a:pt x="196151" y="166810"/>
                  <a:pt x="240396" y="131641"/>
                </a:cubicBezTo>
                <a:cubicBezTo>
                  <a:pt x="284641" y="96472"/>
                  <a:pt x="455949" y="2309"/>
                  <a:pt x="46275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7BAD1A6-3C76-44D3-823F-0C0928AF8B0C}"/>
              </a:ext>
            </a:extLst>
          </p:cNvPr>
          <p:cNvSpPr/>
          <p:nvPr/>
        </p:nvSpPr>
        <p:spPr>
          <a:xfrm>
            <a:off x="4172624" y="6736550"/>
            <a:ext cx="143272" cy="135123"/>
          </a:xfrm>
          <a:custGeom>
            <a:avLst/>
            <a:gdLst>
              <a:gd name="connsiteX0" fmla="*/ 95332 w 143272"/>
              <a:gd name="connsiteY0" fmla="*/ 59 h 135123"/>
              <a:gd name="connsiteX1" fmla="*/ 40877 w 143272"/>
              <a:gd name="connsiteY1" fmla="*/ 79474 h 135123"/>
              <a:gd name="connsiteX2" fmla="*/ 35 w 143272"/>
              <a:gd name="connsiteY2" fmla="*/ 111240 h 135123"/>
              <a:gd name="connsiteX3" fmla="*/ 47684 w 143272"/>
              <a:gd name="connsiteY3" fmla="*/ 111240 h 135123"/>
              <a:gd name="connsiteX4" fmla="*/ 142981 w 143272"/>
              <a:gd name="connsiteY4" fmla="*/ 131660 h 135123"/>
              <a:gd name="connsiteX5" fmla="*/ 74911 w 143272"/>
              <a:gd name="connsiteY5" fmla="*/ 124853 h 135123"/>
              <a:gd name="connsiteX6" fmla="*/ 4573 w 143272"/>
              <a:gd name="connsiteY6" fmla="*/ 133929 h 135123"/>
              <a:gd name="connsiteX7" fmla="*/ 68105 w 143272"/>
              <a:gd name="connsiteY7" fmla="*/ 93088 h 135123"/>
              <a:gd name="connsiteX8" fmla="*/ 95332 w 143272"/>
              <a:gd name="connsiteY8" fmla="*/ 59 h 1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272" h="135123">
                <a:moveTo>
                  <a:pt x="95332" y="59"/>
                </a:moveTo>
                <a:cubicBezTo>
                  <a:pt x="90794" y="-2210"/>
                  <a:pt x="56760" y="60944"/>
                  <a:pt x="40877" y="79474"/>
                </a:cubicBezTo>
                <a:cubicBezTo>
                  <a:pt x="24994" y="98004"/>
                  <a:pt x="-1099" y="105946"/>
                  <a:pt x="35" y="111240"/>
                </a:cubicBezTo>
                <a:cubicBezTo>
                  <a:pt x="1169" y="116534"/>
                  <a:pt x="23860" y="107837"/>
                  <a:pt x="47684" y="111240"/>
                </a:cubicBezTo>
                <a:cubicBezTo>
                  <a:pt x="71508" y="114643"/>
                  <a:pt x="138443" y="129391"/>
                  <a:pt x="142981" y="131660"/>
                </a:cubicBezTo>
                <a:cubicBezTo>
                  <a:pt x="147519" y="133929"/>
                  <a:pt x="97979" y="124475"/>
                  <a:pt x="74911" y="124853"/>
                </a:cubicBezTo>
                <a:cubicBezTo>
                  <a:pt x="51843" y="125231"/>
                  <a:pt x="5707" y="139223"/>
                  <a:pt x="4573" y="133929"/>
                </a:cubicBezTo>
                <a:cubicBezTo>
                  <a:pt x="3439" y="128635"/>
                  <a:pt x="56382" y="115400"/>
                  <a:pt x="68105" y="93088"/>
                </a:cubicBezTo>
                <a:cubicBezTo>
                  <a:pt x="79828" y="70776"/>
                  <a:pt x="99870" y="2328"/>
                  <a:pt x="95332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3CEEED1C-D4CF-4C94-8AC2-51C9CC03524B}"/>
              </a:ext>
            </a:extLst>
          </p:cNvPr>
          <p:cNvSpPr/>
          <p:nvPr/>
        </p:nvSpPr>
        <p:spPr>
          <a:xfrm>
            <a:off x="3979342" y="6802409"/>
            <a:ext cx="178069" cy="216782"/>
          </a:xfrm>
          <a:custGeom>
            <a:avLst/>
            <a:gdLst>
              <a:gd name="connsiteX0" fmla="*/ 177434 w 178069"/>
              <a:gd name="connsiteY0" fmla="*/ 1 h 216782"/>
              <a:gd name="connsiteX1" fmla="*/ 120710 w 178069"/>
              <a:gd name="connsiteY1" fmla="*/ 102105 h 216782"/>
              <a:gd name="connsiteX2" fmla="*/ 454 w 178069"/>
              <a:gd name="connsiteY2" fmla="*/ 215554 h 216782"/>
              <a:gd name="connsiteX3" fmla="*/ 82137 w 178069"/>
              <a:gd name="connsiteY3" fmla="*/ 158830 h 216782"/>
              <a:gd name="connsiteX4" fmla="*/ 147937 w 178069"/>
              <a:gd name="connsiteY4" fmla="*/ 104374 h 216782"/>
              <a:gd name="connsiteX5" fmla="*/ 177434 w 178069"/>
              <a:gd name="connsiteY5" fmla="*/ 1 h 2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069" h="216782">
                <a:moveTo>
                  <a:pt x="177434" y="1"/>
                </a:moveTo>
                <a:cubicBezTo>
                  <a:pt x="172896" y="-377"/>
                  <a:pt x="150207" y="66180"/>
                  <a:pt x="120710" y="102105"/>
                </a:cubicBezTo>
                <a:cubicBezTo>
                  <a:pt x="91213" y="138030"/>
                  <a:pt x="6883" y="206100"/>
                  <a:pt x="454" y="215554"/>
                </a:cubicBezTo>
                <a:cubicBezTo>
                  <a:pt x="-5975" y="225008"/>
                  <a:pt x="57556" y="177360"/>
                  <a:pt x="82137" y="158830"/>
                </a:cubicBezTo>
                <a:cubicBezTo>
                  <a:pt x="106718" y="140300"/>
                  <a:pt x="134701" y="128955"/>
                  <a:pt x="147937" y="104374"/>
                </a:cubicBezTo>
                <a:cubicBezTo>
                  <a:pt x="161173" y="79793"/>
                  <a:pt x="181972" y="379"/>
                  <a:pt x="17743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12719061-F914-4687-8662-CB27339A52FF}"/>
              </a:ext>
            </a:extLst>
          </p:cNvPr>
          <p:cNvSpPr/>
          <p:nvPr/>
        </p:nvSpPr>
        <p:spPr>
          <a:xfrm>
            <a:off x="4594690" y="6439255"/>
            <a:ext cx="606068" cy="251975"/>
          </a:xfrm>
          <a:custGeom>
            <a:avLst/>
            <a:gdLst>
              <a:gd name="connsiteX0" fmla="*/ 605818 w 606068"/>
              <a:gd name="connsiteY0" fmla="*/ 118 h 251975"/>
              <a:gd name="connsiteX1" fmla="*/ 426569 w 606068"/>
              <a:gd name="connsiteY1" fmla="*/ 40959 h 251975"/>
              <a:gd name="connsiteX2" fmla="*/ 481024 w 606068"/>
              <a:gd name="connsiteY2" fmla="*/ 22808 h 251975"/>
              <a:gd name="connsiteX3" fmla="*/ 390265 w 606068"/>
              <a:gd name="connsiteY3" fmla="*/ 54573 h 251975"/>
              <a:gd name="connsiteX4" fmla="*/ 417493 w 606068"/>
              <a:gd name="connsiteY4" fmla="*/ 61380 h 251975"/>
              <a:gd name="connsiteX5" fmla="*/ 158829 w 606068"/>
              <a:gd name="connsiteY5" fmla="*/ 177098 h 251975"/>
              <a:gd name="connsiteX6" fmla="*/ 308581 w 606068"/>
              <a:gd name="connsiteY6" fmla="*/ 118105 h 251975"/>
              <a:gd name="connsiteX7" fmla="*/ 201939 w 606068"/>
              <a:gd name="connsiteY7" fmla="*/ 186174 h 251975"/>
              <a:gd name="connsiteX8" fmla="*/ 47648 w 606068"/>
              <a:gd name="connsiteY8" fmla="*/ 222478 h 251975"/>
              <a:gd name="connsiteX9" fmla="*/ 0 w 606068"/>
              <a:gd name="connsiteY9" fmla="*/ 251975 h 251975"/>
              <a:gd name="connsiteX10" fmla="*/ 331271 w 606068"/>
              <a:gd name="connsiteY10" fmla="*/ 61380 h 251975"/>
              <a:gd name="connsiteX11" fmla="*/ 381189 w 606068"/>
              <a:gd name="connsiteY11" fmla="*/ 29614 h 251975"/>
              <a:gd name="connsiteX12" fmla="*/ 605818 w 606068"/>
              <a:gd name="connsiteY12" fmla="*/ 118 h 25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6068" h="251975">
                <a:moveTo>
                  <a:pt x="605818" y="118"/>
                </a:moveTo>
                <a:cubicBezTo>
                  <a:pt x="613381" y="2009"/>
                  <a:pt x="447368" y="37177"/>
                  <a:pt x="426569" y="40959"/>
                </a:cubicBezTo>
                <a:cubicBezTo>
                  <a:pt x="405770" y="44741"/>
                  <a:pt x="487075" y="20539"/>
                  <a:pt x="481024" y="22808"/>
                </a:cubicBezTo>
                <a:cubicBezTo>
                  <a:pt x="474973" y="25077"/>
                  <a:pt x="400853" y="48144"/>
                  <a:pt x="390265" y="54573"/>
                </a:cubicBezTo>
                <a:cubicBezTo>
                  <a:pt x="379677" y="61002"/>
                  <a:pt x="456065" y="40959"/>
                  <a:pt x="417493" y="61380"/>
                </a:cubicBezTo>
                <a:cubicBezTo>
                  <a:pt x="378921" y="81801"/>
                  <a:pt x="176981" y="167644"/>
                  <a:pt x="158829" y="177098"/>
                </a:cubicBezTo>
                <a:cubicBezTo>
                  <a:pt x="140677" y="186552"/>
                  <a:pt x="301396" y="116592"/>
                  <a:pt x="308581" y="118105"/>
                </a:cubicBezTo>
                <a:cubicBezTo>
                  <a:pt x="315766" y="119618"/>
                  <a:pt x="245428" y="168778"/>
                  <a:pt x="201939" y="186174"/>
                </a:cubicBezTo>
                <a:cubicBezTo>
                  <a:pt x="158450" y="203570"/>
                  <a:pt x="81304" y="211511"/>
                  <a:pt x="47648" y="222478"/>
                </a:cubicBezTo>
                <a:cubicBezTo>
                  <a:pt x="13991" y="233445"/>
                  <a:pt x="0" y="251975"/>
                  <a:pt x="0" y="251975"/>
                </a:cubicBezTo>
                <a:lnTo>
                  <a:pt x="331271" y="61380"/>
                </a:lnTo>
                <a:cubicBezTo>
                  <a:pt x="394802" y="24320"/>
                  <a:pt x="342238" y="39824"/>
                  <a:pt x="381189" y="29614"/>
                </a:cubicBezTo>
                <a:cubicBezTo>
                  <a:pt x="420140" y="19404"/>
                  <a:pt x="598255" y="-1773"/>
                  <a:pt x="605818" y="1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4548D25B-9BB1-4174-BAB4-BE8616D950F3}"/>
              </a:ext>
            </a:extLst>
          </p:cNvPr>
          <p:cNvSpPr/>
          <p:nvPr/>
        </p:nvSpPr>
        <p:spPr>
          <a:xfrm>
            <a:off x="3119074" y="6857990"/>
            <a:ext cx="187805" cy="358891"/>
          </a:xfrm>
          <a:custGeom>
            <a:avLst/>
            <a:gdLst>
              <a:gd name="connsiteX0" fmla="*/ 187689 w 187805"/>
              <a:gd name="connsiteY0" fmla="*/ 10 h 358891"/>
              <a:gd name="connsiteX1" fmla="*/ 122601 w 187805"/>
              <a:gd name="connsiteY1" fmla="*/ 112723 h 358891"/>
              <a:gd name="connsiteX2" fmla="*/ 94026 w 187805"/>
              <a:gd name="connsiteY2" fmla="*/ 169873 h 358891"/>
              <a:gd name="connsiteX3" fmla="*/ 105139 w 187805"/>
              <a:gd name="connsiteY3" fmla="*/ 155585 h 358891"/>
              <a:gd name="connsiteX4" fmla="*/ 364 w 187805"/>
              <a:gd name="connsiteY4" fmla="*/ 358785 h 358891"/>
              <a:gd name="connsiteX5" fmla="*/ 71801 w 187805"/>
              <a:gd name="connsiteY5" fmla="*/ 182573 h 358891"/>
              <a:gd name="connsiteX6" fmla="*/ 105139 w 187805"/>
              <a:gd name="connsiteY6" fmla="*/ 106373 h 358891"/>
              <a:gd name="connsiteX7" fmla="*/ 187689 w 187805"/>
              <a:gd name="connsiteY7" fmla="*/ 10 h 35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805" h="358891">
                <a:moveTo>
                  <a:pt x="187689" y="10"/>
                </a:moveTo>
                <a:cubicBezTo>
                  <a:pt x="190599" y="1068"/>
                  <a:pt x="138211" y="84413"/>
                  <a:pt x="122601" y="112723"/>
                </a:cubicBezTo>
                <a:cubicBezTo>
                  <a:pt x="106991" y="141033"/>
                  <a:pt x="96936" y="162729"/>
                  <a:pt x="94026" y="169873"/>
                </a:cubicBezTo>
                <a:cubicBezTo>
                  <a:pt x="91116" y="177017"/>
                  <a:pt x="120749" y="124100"/>
                  <a:pt x="105139" y="155585"/>
                </a:cubicBezTo>
                <a:cubicBezTo>
                  <a:pt x="89529" y="187070"/>
                  <a:pt x="5920" y="354287"/>
                  <a:pt x="364" y="358785"/>
                </a:cubicBezTo>
                <a:cubicBezTo>
                  <a:pt x="-5192" y="363283"/>
                  <a:pt x="54338" y="224642"/>
                  <a:pt x="71801" y="182573"/>
                </a:cubicBezTo>
                <a:cubicBezTo>
                  <a:pt x="89263" y="140504"/>
                  <a:pt x="87677" y="134683"/>
                  <a:pt x="105139" y="106373"/>
                </a:cubicBezTo>
                <a:cubicBezTo>
                  <a:pt x="122601" y="78063"/>
                  <a:pt x="184779" y="-1048"/>
                  <a:pt x="187689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DE55F9D6-03EE-48B9-B753-4E701FD3B3ED}"/>
              </a:ext>
            </a:extLst>
          </p:cNvPr>
          <p:cNvSpPr/>
          <p:nvPr/>
        </p:nvSpPr>
        <p:spPr>
          <a:xfrm>
            <a:off x="3304555" y="6864276"/>
            <a:ext cx="1200959" cy="679269"/>
          </a:xfrm>
          <a:custGeom>
            <a:avLst/>
            <a:gdLst>
              <a:gd name="connsiteX0" fmla="*/ 3795 w 1200959"/>
              <a:gd name="connsiteY0" fmla="*/ 1662 h 679269"/>
              <a:gd name="connsiteX1" fmla="*/ 186358 w 1200959"/>
              <a:gd name="connsiteY1" fmla="*/ 171524 h 679269"/>
              <a:gd name="connsiteX2" fmla="*/ 183183 w 1200959"/>
              <a:gd name="connsiteY2" fmla="*/ 168349 h 679269"/>
              <a:gd name="connsiteX3" fmla="*/ 437183 w 1200959"/>
              <a:gd name="connsiteY3" fmla="*/ 354087 h 679269"/>
              <a:gd name="connsiteX4" fmla="*/ 426070 w 1200959"/>
              <a:gd name="connsiteY4" fmla="*/ 347737 h 679269"/>
              <a:gd name="connsiteX5" fmla="*/ 683245 w 1200959"/>
              <a:gd name="connsiteY5" fmla="*/ 501724 h 679269"/>
              <a:gd name="connsiteX6" fmla="*/ 937245 w 1200959"/>
              <a:gd name="connsiteY6" fmla="*/ 619199 h 679269"/>
              <a:gd name="connsiteX7" fmla="*/ 922958 w 1200959"/>
              <a:gd name="connsiteY7" fmla="*/ 614437 h 679269"/>
              <a:gd name="connsiteX8" fmla="*/ 1102345 w 1200959"/>
              <a:gd name="connsiteY8" fmla="*/ 669999 h 679269"/>
              <a:gd name="connsiteX9" fmla="*/ 1196008 w 1200959"/>
              <a:gd name="connsiteY9" fmla="*/ 676349 h 679269"/>
              <a:gd name="connsiteX10" fmla="*/ 954708 w 1200959"/>
              <a:gd name="connsiteY10" fmla="*/ 639837 h 679269"/>
              <a:gd name="connsiteX11" fmla="*/ 737220 w 1200959"/>
              <a:gd name="connsiteY11" fmla="*/ 547762 h 679269"/>
              <a:gd name="connsiteX12" fmla="*/ 535608 w 1200959"/>
              <a:gd name="connsiteY12" fmla="*/ 438224 h 679269"/>
              <a:gd name="connsiteX13" fmla="*/ 273670 w 1200959"/>
              <a:gd name="connsiteY13" fmla="*/ 255662 h 679269"/>
              <a:gd name="connsiteX14" fmla="*/ 78408 w 1200959"/>
              <a:gd name="connsiteY14" fmla="*/ 93737 h 679269"/>
              <a:gd name="connsiteX15" fmla="*/ 3795 w 1200959"/>
              <a:gd name="connsiteY15" fmla="*/ 1662 h 67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0959" h="679269">
                <a:moveTo>
                  <a:pt x="3795" y="1662"/>
                </a:moveTo>
                <a:cubicBezTo>
                  <a:pt x="21787" y="14626"/>
                  <a:pt x="156460" y="143743"/>
                  <a:pt x="186358" y="171524"/>
                </a:cubicBezTo>
                <a:cubicBezTo>
                  <a:pt x="216256" y="199305"/>
                  <a:pt x="183183" y="168349"/>
                  <a:pt x="183183" y="168349"/>
                </a:cubicBezTo>
                <a:lnTo>
                  <a:pt x="437183" y="354087"/>
                </a:lnTo>
                <a:cubicBezTo>
                  <a:pt x="477664" y="383985"/>
                  <a:pt x="426070" y="347737"/>
                  <a:pt x="426070" y="347737"/>
                </a:cubicBezTo>
                <a:cubicBezTo>
                  <a:pt x="467080" y="372343"/>
                  <a:pt x="598049" y="456480"/>
                  <a:pt x="683245" y="501724"/>
                </a:cubicBezTo>
                <a:cubicBezTo>
                  <a:pt x="768441" y="546968"/>
                  <a:pt x="897293" y="600414"/>
                  <a:pt x="937245" y="619199"/>
                </a:cubicBezTo>
                <a:cubicBezTo>
                  <a:pt x="977197" y="637984"/>
                  <a:pt x="922958" y="614437"/>
                  <a:pt x="922958" y="614437"/>
                </a:cubicBezTo>
                <a:cubicBezTo>
                  <a:pt x="950475" y="622904"/>
                  <a:pt x="1056837" y="659680"/>
                  <a:pt x="1102345" y="669999"/>
                </a:cubicBezTo>
                <a:cubicBezTo>
                  <a:pt x="1147853" y="680318"/>
                  <a:pt x="1220614" y="681376"/>
                  <a:pt x="1196008" y="676349"/>
                </a:cubicBezTo>
                <a:cubicBezTo>
                  <a:pt x="1171402" y="671322"/>
                  <a:pt x="1031173" y="661268"/>
                  <a:pt x="954708" y="639837"/>
                </a:cubicBezTo>
                <a:cubicBezTo>
                  <a:pt x="878243" y="618406"/>
                  <a:pt x="807070" y="581364"/>
                  <a:pt x="737220" y="547762"/>
                </a:cubicBezTo>
                <a:cubicBezTo>
                  <a:pt x="667370" y="514160"/>
                  <a:pt x="612866" y="486907"/>
                  <a:pt x="535608" y="438224"/>
                </a:cubicBezTo>
                <a:cubicBezTo>
                  <a:pt x="458350" y="389541"/>
                  <a:pt x="349870" y="313077"/>
                  <a:pt x="273670" y="255662"/>
                </a:cubicBezTo>
                <a:cubicBezTo>
                  <a:pt x="197470" y="198248"/>
                  <a:pt x="121535" y="132895"/>
                  <a:pt x="78408" y="93737"/>
                </a:cubicBezTo>
                <a:cubicBezTo>
                  <a:pt x="35281" y="54579"/>
                  <a:pt x="-14197" y="-11302"/>
                  <a:pt x="3795" y="1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A5B6A5F5-4330-499B-9BBE-70201150D758}"/>
              </a:ext>
            </a:extLst>
          </p:cNvPr>
          <p:cNvSpPr/>
          <p:nvPr/>
        </p:nvSpPr>
        <p:spPr>
          <a:xfrm>
            <a:off x="3275002" y="6795926"/>
            <a:ext cx="123839" cy="90861"/>
          </a:xfrm>
          <a:custGeom>
            <a:avLst/>
            <a:gdLst>
              <a:gd name="connsiteX0" fmla="*/ 123836 w 123839"/>
              <a:gd name="connsiteY0" fmla="*/ 162 h 90861"/>
              <a:gd name="connsiteX1" fmla="*/ 38111 w 123839"/>
              <a:gd name="connsiteY1" fmla="*/ 43024 h 90861"/>
              <a:gd name="connsiteX2" fmla="*/ 11 w 123839"/>
              <a:gd name="connsiteY2" fmla="*/ 90649 h 90861"/>
              <a:gd name="connsiteX3" fmla="*/ 41286 w 123839"/>
              <a:gd name="connsiteY3" fmla="*/ 58899 h 90861"/>
              <a:gd name="connsiteX4" fmla="*/ 123836 w 123839"/>
              <a:gd name="connsiteY4" fmla="*/ 162 h 9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39" h="90861">
                <a:moveTo>
                  <a:pt x="123836" y="162"/>
                </a:moveTo>
                <a:cubicBezTo>
                  <a:pt x="123307" y="-2484"/>
                  <a:pt x="58748" y="27943"/>
                  <a:pt x="38111" y="43024"/>
                </a:cubicBezTo>
                <a:cubicBezTo>
                  <a:pt x="17473" y="58105"/>
                  <a:pt x="-518" y="88003"/>
                  <a:pt x="11" y="90649"/>
                </a:cubicBezTo>
                <a:cubicBezTo>
                  <a:pt x="540" y="93295"/>
                  <a:pt x="24882" y="70541"/>
                  <a:pt x="41286" y="58899"/>
                </a:cubicBezTo>
                <a:cubicBezTo>
                  <a:pt x="57690" y="47257"/>
                  <a:pt x="124365" y="2808"/>
                  <a:pt x="123836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D044DEBA-78C7-464C-9E5A-4961BEF59D9B}"/>
              </a:ext>
            </a:extLst>
          </p:cNvPr>
          <p:cNvSpPr/>
          <p:nvPr/>
        </p:nvSpPr>
        <p:spPr>
          <a:xfrm>
            <a:off x="3324647" y="6850930"/>
            <a:ext cx="1036402" cy="616158"/>
          </a:xfrm>
          <a:custGeom>
            <a:avLst/>
            <a:gdLst>
              <a:gd name="connsiteX0" fmla="*/ 4341 w 1036402"/>
              <a:gd name="connsiteY0" fmla="*/ 2308 h 616158"/>
              <a:gd name="connsiteX1" fmla="*/ 223416 w 1036402"/>
              <a:gd name="connsiteY1" fmla="*/ 175345 h 616158"/>
              <a:gd name="connsiteX2" fmla="*/ 467891 w 1036402"/>
              <a:gd name="connsiteY2" fmla="*/ 353145 h 616158"/>
              <a:gd name="connsiteX3" fmla="*/ 653628 w 1036402"/>
              <a:gd name="connsiteY3" fmla="*/ 454745 h 616158"/>
              <a:gd name="connsiteX4" fmla="*/ 842541 w 1036402"/>
              <a:gd name="connsiteY4" fmla="*/ 545233 h 616158"/>
              <a:gd name="connsiteX5" fmla="*/ 956841 w 1036402"/>
              <a:gd name="connsiteY5" fmla="*/ 591270 h 616158"/>
              <a:gd name="connsiteX6" fmla="*/ 952078 w 1036402"/>
              <a:gd name="connsiteY6" fmla="*/ 605558 h 616158"/>
              <a:gd name="connsiteX7" fmla="*/ 1004466 w 1036402"/>
              <a:gd name="connsiteY7" fmla="*/ 605558 h 616158"/>
              <a:gd name="connsiteX8" fmla="*/ 1020341 w 1036402"/>
              <a:gd name="connsiteY8" fmla="*/ 519833 h 616158"/>
              <a:gd name="connsiteX9" fmla="*/ 1036216 w 1036402"/>
              <a:gd name="connsiteY9" fmla="*/ 546820 h 616158"/>
              <a:gd name="connsiteX10" fmla="*/ 1009228 w 1036402"/>
              <a:gd name="connsiteY10" fmla="*/ 613495 h 616158"/>
              <a:gd name="connsiteX11" fmla="*/ 915566 w 1036402"/>
              <a:gd name="connsiteY11" fmla="*/ 592858 h 616158"/>
              <a:gd name="connsiteX12" fmla="*/ 710778 w 1036402"/>
              <a:gd name="connsiteY12" fmla="*/ 500783 h 616158"/>
              <a:gd name="connsiteX13" fmla="*/ 363116 w 1036402"/>
              <a:gd name="connsiteY13" fmla="*/ 288058 h 616158"/>
              <a:gd name="connsiteX14" fmla="*/ 196428 w 1036402"/>
              <a:gd name="connsiteY14" fmla="*/ 167408 h 616158"/>
              <a:gd name="connsiteX15" fmla="*/ 85303 w 1036402"/>
              <a:gd name="connsiteY15" fmla="*/ 80095 h 616158"/>
              <a:gd name="connsiteX16" fmla="*/ 4341 w 1036402"/>
              <a:gd name="connsiteY16" fmla="*/ 2308 h 61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6402" h="616158">
                <a:moveTo>
                  <a:pt x="4341" y="2308"/>
                </a:moveTo>
                <a:cubicBezTo>
                  <a:pt x="27360" y="18183"/>
                  <a:pt x="146158" y="116872"/>
                  <a:pt x="223416" y="175345"/>
                </a:cubicBezTo>
                <a:cubicBezTo>
                  <a:pt x="300674" y="233818"/>
                  <a:pt x="396189" y="306578"/>
                  <a:pt x="467891" y="353145"/>
                </a:cubicBezTo>
                <a:cubicBezTo>
                  <a:pt x="539593" y="399712"/>
                  <a:pt x="591187" y="422730"/>
                  <a:pt x="653628" y="454745"/>
                </a:cubicBezTo>
                <a:cubicBezTo>
                  <a:pt x="716069" y="486760"/>
                  <a:pt x="792006" y="522479"/>
                  <a:pt x="842541" y="545233"/>
                </a:cubicBezTo>
                <a:cubicBezTo>
                  <a:pt x="893076" y="567987"/>
                  <a:pt x="938585" y="581216"/>
                  <a:pt x="956841" y="591270"/>
                </a:cubicBezTo>
                <a:cubicBezTo>
                  <a:pt x="975097" y="601324"/>
                  <a:pt x="944141" y="603177"/>
                  <a:pt x="952078" y="605558"/>
                </a:cubicBezTo>
                <a:cubicBezTo>
                  <a:pt x="960015" y="607939"/>
                  <a:pt x="993089" y="619845"/>
                  <a:pt x="1004466" y="605558"/>
                </a:cubicBezTo>
                <a:cubicBezTo>
                  <a:pt x="1015843" y="591271"/>
                  <a:pt x="1015049" y="529623"/>
                  <a:pt x="1020341" y="519833"/>
                </a:cubicBezTo>
                <a:cubicBezTo>
                  <a:pt x="1025633" y="510043"/>
                  <a:pt x="1038068" y="531210"/>
                  <a:pt x="1036216" y="546820"/>
                </a:cubicBezTo>
                <a:cubicBezTo>
                  <a:pt x="1034364" y="562430"/>
                  <a:pt x="1029336" y="605822"/>
                  <a:pt x="1009228" y="613495"/>
                </a:cubicBezTo>
                <a:cubicBezTo>
                  <a:pt x="989120" y="621168"/>
                  <a:pt x="965308" y="611643"/>
                  <a:pt x="915566" y="592858"/>
                </a:cubicBezTo>
                <a:cubicBezTo>
                  <a:pt x="865824" y="574073"/>
                  <a:pt x="802853" y="551583"/>
                  <a:pt x="710778" y="500783"/>
                </a:cubicBezTo>
                <a:cubicBezTo>
                  <a:pt x="618703" y="449983"/>
                  <a:pt x="448841" y="343621"/>
                  <a:pt x="363116" y="288058"/>
                </a:cubicBezTo>
                <a:cubicBezTo>
                  <a:pt x="277391" y="232496"/>
                  <a:pt x="242730" y="202068"/>
                  <a:pt x="196428" y="167408"/>
                </a:cubicBezTo>
                <a:cubicBezTo>
                  <a:pt x="150126" y="132748"/>
                  <a:pt x="114672" y="103378"/>
                  <a:pt x="85303" y="80095"/>
                </a:cubicBezTo>
                <a:cubicBezTo>
                  <a:pt x="55934" y="56812"/>
                  <a:pt x="-18678" y="-13567"/>
                  <a:pt x="4341" y="2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00322F60-53FE-4062-B85A-D4A605A5A1E9}"/>
              </a:ext>
            </a:extLst>
          </p:cNvPr>
          <p:cNvSpPr/>
          <p:nvPr/>
        </p:nvSpPr>
        <p:spPr>
          <a:xfrm>
            <a:off x="4289095" y="7373319"/>
            <a:ext cx="120042" cy="106332"/>
          </a:xfrm>
          <a:custGeom>
            <a:avLst/>
            <a:gdLst>
              <a:gd name="connsiteX0" fmla="*/ 65418 w 120042"/>
              <a:gd name="connsiteY0" fmla="*/ 619 h 106332"/>
              <a:gd name="connsiteX1" fmla="*/ 98755 w 120042"/>
              <a:gd name="connsiteY1" fmla="*/ 83169 h 106332"/>
              <a:gd name="connsiteX2" fmla="*/ 330 w 120042"/>
              <a:gd name="connsiteY2" fmla="*/ 105394 h 106332"/>
              <a:gd name="connsiteX3" fmla="*/ 68593 w 120042"/>
              <a:gd name="connsiteY3" fmla="*/ 100631 h 106332"/>
              <a:gd name="connsiteX4" fmla="*/ 117805 w 120042"/>
              <a:gd name="connsiteY4" fmla="*/ 86344 h 106332"/>
              <a:gd name="connsiteX5" fmla="*/ 108280 w 120042"/>
              <a:gd name="connsiteY5" fmla="*/ 46656 h 106332"/>
              <a:gd name="connsiteX6" fmla="*/ 65418 w 120042"/>
              <a:gd name="connsiteY6" fmla="*/ 619 h 10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042" h="106332">
                <a:moveTo>
                  <a:pt x="65418" y="619"/>
                </a:moveTo>
                <a:cubicBezTo>
                  <a:pt x="63831" y="6704"/>
                  <a:pt x="109603" y="65707"/>
                  <a:pt x="98755" y="83169"/>
                </a:cubicBezTo>
                <a:cubicBezTo>
                  <a:pt x="87907" y="100631"/>
                  <a:pt x="5357" y="102484"/>
                  <a:pt x="330" y="105394"/>
                </a:cubicBezTo>
                <a:cubicBezTo>
                  <a:pt x="-4697" y="108304"/>
                  <a:pt x="49014" y="103806"/>
                  <a:pt x="68593" y="100631"/>
                </a:cubicBezTo>
                <a:cubicBezTo>
                  <a:pt x="88172" y="97456"/>
                  <a:pt x="111190" y="95340"/>
                  <a:pt x="117805" y="86344"/>
                </a:cubicBezTo>
                <a:cubicBezTo>
                  <a:pt x="124420" y="77348"/>
                  <a:pt x="114894" y="58298"/>
                  <a:pt x="108280" y="46656"/>
                </a:cubicBezTo>
                <a:cubicBezTo>
                  <a:pt x="101666" y="35014"/>
                  <a:pt x="67005" y="-5466"/>
                  <a:pt x="65418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00A427C0-C98F-4A74-B68D-6A31BA2E4ADC}"/>
              </a:ext>
            </a:extLst>
          </p:cNvPr>
          <p:cNvSpPr/>
          <p:nvPr/>
        </p:nvSpPr>
        <p:spPr>
          <a:xfrm>
            <a:off x="4348136" y="7364383"/>
            <a:ext cx="160738" cy="152019"/>
          </a:xfrm>
          <a:custGeom>
            <a:avLst/>
            <a:gdLst>
              <a:gd name="connsiteX0" fmla="*/ 27 w 160738"/>
              <a:gd name="connsiteY0" fmla="*/ 30 h 152019"/>
              <a:gd name="connsiteX1" fmla="*/ 85752 w 160738"/>
              <a:gd name="connsiteY1" fmla="*/ 63530 h 152019"/>
              <a:gd name="connsiteX2" fmla="*/ 79402 w 160738"/>
              <a:gd name="connsiteY2" fmla="*/ 101630 h 152019"/>
              <a:gd name="connsiteX3" fmla="*/ 66702 w 160738"/>
              <a:gd name="connsiteY3" fmla="*/ 134967 h 152019"/>
              <a:gd name="connsiteX4" fmla="*/ 160364 w 160738"/>
              <a:gd name="connsiteY4" fmla="*/ 150842 h 152019"/>
              <a:gd name="connsiteX5" fmla="*/ 100039 w 160738"/>
              <a:gd name="connsiteY5" fmla="*/ 149255 h 152019"/>
              <a:gd name="connsiteX6" fmla="*/ 112739 w 160738"/>
              <a:gd name="connsiteY6" fmla="*/ 136555 h 152019"/>
              <a:gd name="connsiteX7" fmla="*/ 77814 w 160738"/>
              <a:gd name="connsiteY7" fmla="*/ 106392 h 152019"/>
              <a:gd name="connsiteX8" fmla="*/ 76227 w 160738"/>
              <a:gd name="connsiteY8" fmla="*/ 55592 h 152019"/>
              <a:gd name="connsiteX9" fmla="*/ 27 w 160738"/>
              <a:gd name="connsiteY9" fmla="*/ 30 h 15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738" h="152019">
                <a:moveTo>
                  <a:pt x="27" y="30"/>
                </a:moveTo>
                <a:cubicBezTo>
                  <a:pt x="1614" y="1353"/>
                  <a:pt x="72523" y="46597"/>
                  <a:pt x="85752" y="63530"/>
                </a:cubicBezTo>
                <a:cubicBezTo>
                  <a:pt x="98981" y="80463"/>
                  <a:pt x="82577" y="89724"/>
                  <a:pt x="79402" y="101630"/>
                </a:cubicBezTo>
                <a:cubicBezTo>
                  <a:pt x="76227" y="113536"/>
                  <a:pt x="53208" y="126765"/>
                  <a:pt x="66702" y="134967"/>
                </a:cubicBezTo>
                <a:cubicBezTo>
                  <a:pt x="80196" y="143169"/>
                  <a:pt x="154808" y="148461"/>
                  <a:pt x="160364" y="150842"/>
                </a:cubicBezTo>
                <a:cubicBezTo>
                  <a:pt x="165920" y="153223"/>
                  <a:pt x="107976" y="151636"/>
                  <a:pt x="100039" y="149255"/>
                </a:cubicBezTo>
                <a:cubicBezTo>
                  <a:pt x="92102" y="146874"/>
                  <a:pt x="116443" y="143699"/>
                  <a:pt x="112739" y="136555"/>
                </a:cubicBezTo>
                <a:cubicBezTo>
                  <a:pt x="109035" y="129411"/>
                  <a:pt x="83899" y="119886"/>
                  <a:pt x="77814" y="106392"/>
                </a:cubicBezTo>
                <a:cubicBezTo>
                  <a:pt x="71729" y="92898"/>
                  <a:pt x="86810" y="69880"/>
                  <a:pt x="76227" y="55592"/>
                </a:cubicBezTo>
                <a:cubicBezTo>
                  <a:pt x="65644" y="41305"/>
                  <a:pt x="-1560" y="-1293"/>
                  <a:pt x="2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4B98A79D-AC75-4D10-9246-A9830843AA9B}"/>
              </a:ext>
            </a:extLst>
          </p:cNvPr>
          <p:cNvSpPr/>
          <p:nvPr/>
        </p:nvSpPr>
        <p:spPr>
          <a:xfrm>
            <a:off x="4215947" y="7516812"/>
            <a:ext cx="295305" cy="469976"/>
          </a:xfrm>
          <a:custGeom>
            <a:avLst/>
            <a:gdLst>
              <a:gd name="connsiteX0" fmla="*/ 294141 w 295305"/>
              <a:gd name="connsiteY0" fmla="*/ 1 h 469976"/>
              <a:gd name="connsiteX1" fmla="*/ 271916 w 295305"/>
              <a:gd name="connsiteY1" fmla="*/ 60326 h 469976"/>
              <a:gd name="connsiteX2" fmla="*/ 194128 w 295305"/>
              <a:gd name="connsiteY2" fmla="*/ 120651 h 469976"/>
              <a:gd name="connsiteX3" fmla="*/ 135391 w 295305"/>
              <a:gd name="connsiteY3" fmla="*/ 198438 h 469976"/>
              <a:gd name="connsiteX4" fmla="*/ 44903 w 295305"/>
              <a:gd name="connsiteY4" fmla="*/ 365126 h 469976"/>
              <a:gd name="connsiteX5" fmla="*/ 453 w 295305"/>
              <a:gd name="connsiteY5" fmla="*/ 468313 h 469976"/>
              <a:gd name="connsiteX6" fmla="*/ 70303 w 295305"/>
              <a:gd name="connsiteY6" fmla="*/ 284163 h 469976"/>
              <a:gd name="connsiteX7" fmla="*/ 146503 w 295305"/>
              <a:gd name="connsiteY7" fmla="*/ 141288 h 469976"/>
              <a:gd name="connsiteX8" fmla="*/ 243341 w 295305"/>
              <a:gd name="connsiteY8" fmla="*/ 61913 h 469976"/>
              <a:gd name="connsiteX9" fmla="*/ 294141 w 295305"/>
              <a:gd name="connsiteY9" fmla="*/ 1 h 46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305" h="469976">
                <a:moveTo>
                  <a:pt x="294141" y="1"/>
                </a:moveTo>
                <a:cubicBezTo>
                  <a:pt x="298903" y="-263"/>
                  <a:pt x="288585" y="40218"/>
                  <a:pt x="271916" y="60326"/>
                </a:cubicBezTo>
                <a:cubicBezTo>
                  <a:pt x="255247" y="80434"/>
                  <a:pt x="216882" y="97632"/>
                  <a:pt x="194128" y="120651"/>
                </a:cubicBezTo>
                <a:cubicBezTo>
                  <a:pt x="171374" y="143670"/>
                  <a:pt x="160262" y="157692"/>
                  <a:pt x="135391" y="198438"/>
                </a:cubicBezTo>
                <a:cubicBezTo>
                  <a:pt x="110520" y="239184"/>
                  <a:pt x="67393" y="320147"/>
                  <a:pt x="44903" y="365126"/>
                </a:cubicBezTo>
                <a:cubicBezTo>
                  <a:pt x="22413" y="410105"/>
                  <a:pt x="-3780" y="481807"/>
                  <a:pt x="453" y="468313"/>
                </a:cubicBezTo>
                <a:cubicBezTo>
                  <a:pt x="4686" y="454819"/>
                  <a:pt x="45961" y="338667"/>
                  <a:pt x="70303" y="284163"/>
                </a:cubicBezTo>
                <a:cubicBezTo>
                  <a:pt x="94645" y="229659"/>
                  <a:pt x="117663" y="178330"/>
                  <a:pt x="146503" y="141288"/>
                </a:cubicBezTo>
                <a:cubicBezTo>
                  <a:pt x="175343" y="104246"/>
                  <a:pt x="221910" y="84667"/>
                  <a:pt x="243341" y="61913"/>
                </a:cubicBezTo>
                <a:cubicBezTo>
                  <a:pt x="264772" y="39159"/>
                  <a:pt x="289379" y="265"/>
                  <a:pt x="29414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6DD3FD36-60C0-4482-8ACF-4ABA6B300477}"/>
              </a:ext>
            </a:extLst>
          </p:cNvPr>
          <p:cNvSpPr/>
          <p:nvPr/>
        </p:nvSpPr>
        <p:spPr>
          <a:xfrm>
            <a:off x="4022690" y="7815147"/>
            <a:ext cx="222319" cy="518524"/>
          </a:xfrm>
          <a:custGeom>
            <a:avLst/>
            <a:gdLst>
              <a:gd name="connsiteX0" fmla="*/ 222285 w 222319"/>
              <a:gd name="connsiteY0" fmla="*/ 116 h 518524"/>
              <a:gd name="connsiteX1" fmla="*/ 171485 w 222319"/>
              <a:gd name="connsiteY1" fmla="*/ 179503 h 518524"/>
              <a:gd name="connsiteX2" fmla="*/ 130210 w 222319"/>
              <a:gd name="connsiteY2" fmla="*/ 223953 h 518524"/>
              <a:gd name="connsiteX3" fmla="*/ 111160 w 222319"/>
              <a:gd name="connsiteY3" fmla="*/ 285866 h 518524"/>
              <a:gd name="connsiteX4" fmla="*/ 119098 w 222319"/>
              <a:gd name="connsiteY4" fmla="*/ 209666 h 518524"/>
              <a:gd name="connsiteX5" fmla="*/ 88935 w 222319"/>
              <a:gd name="connsiteY5" fmla="*/ 260466 h 518524"/>
              <a:gd name="connsiteX6" fmla="*/ 80998 w 222319"/>
              <a:gd name="connsiteY6" fmla="*/ 312853 h 518524"/>
              <a:gd name="connsiteX7" fmla="*/ 1623 w 222319"/>
              <a:gd name="connsiteY7" fmla="*/ 514466 h 518524"/>
              <a:gd name="connsiteX8" fmla="*/ 31785 w 222319"/>
              <a:gd name="connsiteY8" fmla="*/ 430328 h 518524"/>
              <a:gd name="connsiteX9" fmla="*/ 82585 w 222319"/>
              <a:gd name="connsiteY9" fmla="*/ 222366 h 518524"/>
              <a:gd name="connsiteX10" fmla="*/ 104810 w 222319"/>
              <a:gd name="connsiteY10" fmla="*/ 225541 h 518524"/>
              <a:gd name="connsiteX11" fmla="*/ 131798 w 222319"/>
              <a:gd name="connsiteY11" fmla="*/ 185853 h 518524"/>
              <a:gd name="connsiteX12" fmla="*/ 144498 w 222319"/>
              <a:gd name="connsiteY12" fmla="*/ 181091 h 518524"/>
              <a:gd name="connsiteX13" fmla="*/ 163548 w 222319"/>
              <a:gd name="connsiteY13" fmla="*/ 152516 h 518524"/>
              <a:gd name="connsiteX14" fmla="*/ 222285 w 222319"/>
              <a:gd name="connsiteY14" fmla="*/ 116 h 51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2319" h="518524">
                <a:moveTo>
                  <a:pt x="222285" y="116"/>
                </a:moveTo>
                <a:cubicBezTo>
                  <a:pt x="223608" y="4614"/>
                  <a:pt x="186831" y="142197"/>
                  <a:pt x="171485" y="179503"/>
                </a:cubicBezTo>
                <a:cubicBezTo>
                  <a:pt x="156139" y="216809"/>
                  <a:pt x="140264" y="206226"/>
                  <a:pt x="130210" y="223953"/>
                </a:cubicBezTo>
                <a:cubicBezTo>
                  <a:pt x="120156" y="241680"/>
                  <a:pt x="113012" y="288247"/>
                  <a:pt x="111160" y="285866"/>
                </a:cubicBezTo>
                <a:cubicBezTo>
                  <a:pt x="109308" y="283485"/>
                  <a:pt x="122802" y="213899"/>
                  <a:pt x="119098" y="209666"/>
                </a:cubicBezTo>
                <a:cubicBezTo>
                  <a:pt x="115394" y="205433"/>
                  <a:pt x="95285" y="243268"/>
                  <a:pt x="88935" y="260466"/>
                </a:cubicBezTo>
                <a:cubicBezTo>
                  <a:pt x="82585" y="277664"/>
                  <a:pt x="95550" y="270520"/>
                  <a:pt x="80998" y="312853"/>
                </a:cubicBezTo>
                <a:cubicBezTo>
                  <a:pt x="66446" y="355186"/>
                  <a:pt x="9825" y="494887"/>
                  <a:pt x="1623" y="514466"/>
                </a:cubicBezTo>
                <a:cubicBezTo>
                  <a:pt x="-6579" y="534045"/>
                  <a:pt x="18291" y="479011"/>
                  <a:pt x="31785" y="430328"/>
                </a:cubicBezTo>
                <a:cubicBezTo>
                  <a:pt x="45279" y="381645"/>
                  <a:pt x="70414" y="256497"/>
                  <a:pt x="82585" y="222366"/>
                </a:cubicBezTo>
                <a:cubicBezTo>
                  <a:pt x="94756" y="188235"/>
                  <a:pt x="96608" y="231627"/>
                  <a:pt x="104810" y="225541"/>
                </a:cubicBezTo>
                <a:cubicBezTo>
                  <a:pt x="113012" y="219456"/>
                  <a:pt x="125183" y="193261"/>
                  <a:pt x="131798" y="185853"/>
                </a:cubicBezTo>
                <a:cubicBezTo>
                  <a:pt x="138413" y="178445"/>
                  <a:pt x="139206" y="186647"/>
                  <a:pt x="144498" y="181091"/>
                </a:cubicBezTo>
                <a:cubicBezTo>
                  <a:pt x="149790" y="175535"/>
                  <a:pt x="151642" y="181885"/>
                  <a:pt x="163548" y="152516"/>
                </a:cubicBezTo>
                <a:cubicBezTo>
                  <a:pt x="175454" y="123147"/>
                  <a:pt x="220962" y="-4382"/>
                  <a:pt x="222285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04ADF0BF-D464-4FBA-A3D3-7EF103CE51A2}"/>
              </a:ext>
            </a:extLst>
          </p:cNvPr>
          <p:cNvSpPr/>
          <p:nvPr/>
        </p:nvSpPr>
        <p:spPr>
          <a:xfrm>
            <a:off x="3111524" y="7196946"/>
            <a:ext cx="488954" cy="653396"/>
          </a:xfrm>
          <a:custGeom>
            <a:avLst/>
            <a:gdLst>
              <a:gd name="connsiteX0" fmla="*/ 7914 w 488954"/>
              <a:gd name="connsiteY0" fmla="*/ 7129 h 653396"/>
              <a:gd name="connsiteX1" fmla="*/ 253976 w 488954"/>
              <a:gd name="connsiteY1" fmla="*/ 348442 h 653396"/>
              <a:gd name="connsiteX2" fmla="*/ 480989 w 488954"/>
              <a:gd name="connsiteY2" fmla="*/ 643717 h 653396"/>
              <a:gd name="connsiteX3" fmla="*/ 411139 w 488954"/>
              <a:gd name="connsiteY3" fmla="*/ 551642 h 653396"/>
              <a:gd name="connsiteX4" fmla="*/ 158726 w 488954"/>
              <a:gd name="connsiteY4" fmla="*/ 253192 h 653396"/>
              <a:gd name="connsiteX5" fmla="*/ 68239 w 488954"/>
              <a:gd name="connsiteY5" fmla="*/ 126192 h 653396"/>
              <a:gd name="connsiteX6" fmla="*/ 7914 w 488954"/>
              <a:gd name="connsiteY6" fmla="*/ 7129 h 65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954" h="653396">
                <a:moveTo>
                  <a:pt x="7914" y="7129"/>
                </a:moveTo>
                <a:cubicBezTo>
                  <a:pt x="38870" y="44171"/>
                  <a:pt x="175130" y="242344"/>
                  <a:pt x="253976" y="348442"/>
                </a:cubicBezTo>
                <a:cubicBezTo>
                  <a:pt x="332822" y="454540"/>
                  <a:pt x="454795" y="609850"/>
                  <a:pt x="480989" y="643717"/>
                </a:cubicBezTo>
                <a:cubicBezTo>
                  <a:pt x="507183" y="677584"/>
                  <a:pt x="464849" y="616729"/>
                  <a:pt x="411139" y="551642"/>
                </a:cubicBezTo>
                <a:cubicBezTo>
                  <a:pt x="357429" y="486555"/>
                  <a:pt x="215876" y="324100"/>
                  <a:pt x="158726" y="253192"/>
                </a:cubicBezTo>
                <a:cubicBezTo>
                  <a:pt x="101576" y="182284"/>
                  <a:pt x="91258" y="164821"/>
                  <a:pt x="68239" y="126192"/>
                </a:cubicBezTo>
                <a:cubicBezTo>
                  <a:pt x="45220" y="87563"/>
                  <a:pt x="-23042" y="-29913"/>
                  <a:pt x="7914" y="7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5118D1A4-934C-477C-A9BB-52BA2BA38C01}"/>
              </a:ext>
            </a:extLst>
          </p:cNvPr>
          <p:cNvSpPr/>
          <p:nvPr/>
        </p:nvSpPr>
        <p:spPr>
          <a:xfrm>
            <a:off x="3413515" y="7625295"/>
            <a:ext cx="576169" cy="638128"/>
          </a:xfrm>
          <a:custGeom>
            <a:avLst/>
            <a:gdLst>
              <a:gd name="connsiteX0" fmla="*/ 5960 w 576169"/>
              <a:gd name="connsiteY0" fmla="*/ 5818 h 638128"/>
              <a:gd name="connsiteX1" fmla="*/ 290123 w 576169"/>
              <a:gd name="connsiteY1" fmla="*/ 331255 h 638128"/>
              <a:gd name="connsiteX2" fmla="*/ 401248 w 576169"/>
              <a:gd name="connsiteY2" fmla="*/ 474130 h 638128"/>
              <a:gd name="connsiteX3" fmla="*/ 491735 w 576169"/>
              <a:gd name="connsiteY3" fmla="*/ 572555 h 638128"/>
              <a:gd name="connsiteX4" fmla="*/ 575873 w 576169"/>
              <a:gd name="connsiteY4" fmla="*/ 637643 h 638128"/>
              <a:gd name="connsiteX5" fmla="*/ 461573 w 576169"/>
              <a:gd name="connsiteY5" fmla="*/ 539218 h 638128"/>
              <a:gd name="connsiteX6" fmla="*/ 228210 w 576169"/>
              <a:gd name="connsiteY6" fmla="*/ 299505 h 638128"/>
              <a:gd name="connsiteX7" fmla="*/ 166298 w 576169"/>
              <a:gd name="connsiteY7" fmla="*/ 216955 h 638128"/>
              <a:gd name="connsiteX8" fmla="*/ 104385 w 576169"/>
              <a:gd name="connsiteY8" fmla="*/ 131230 h 638128"/>
              <a:gd name="connsiteX9" fmla="*/ 5960 w 576169"/>
              <a:gd name="connsiteY9" fmla="*/ 5818 h 63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6169" h="638128">
                <a:moveTo>
                  <a:pt x="5960" y="5818"/>
                </a:moveTo>
                <a:cubicBezTo>
                  <a:pt x="36916" y="39155"/>
                  <a:pt x="224242" y="253203"/>
                  <a:pt x="290123" y="331255"/>
                </a:cubicBezTo>
                <a:cubicBezTo>
                  <a:pt x="356004" y="409307"/>
                  <a:pt x="367646" y="433913"/>
                  <a:pt x="401248" y="474130"/>
                </a:cubicBezTo>
                <a:cubicBezTo>
                  <a:pt x="434850" y="514347"/>
                  <a:pt x="462631" y="545303"/>
                  <a:pt x="491735" y="572555"/>
                </a:cubicBezTo>
                <a:cubicBezTo>
                  <a:pt x="520839" y="599807"/>
                  <a:pt x="580900" y="643199"/>
                  <a:pt x="575873" y="637643"/>
                </a:cubicBezTo>
                <a:cubicBezTo>
                  <a:pt x="570846" y="632087"/>
                  <a:pt x="519517" y="595574"/>
                  <a:pt x="461573" y="539218"/>
                </a:cubicBezTo>
                <a:cubicBezTo>
                  <a:pt x="403629" y="482862"/>
                  <a:pt x="277422" y="353215"/>
                  <a:pt x="228210" y="299505"/>
                </a:cubicBezTo>
                <a:cubicBezTo>
                  <a:pt x="178998" y="245795"/>
                  <a:pt x="186936" y="245001"/>
                  <a:pt x="166298" y="216955"/>
                </a:cubicBezTo>
                <a:cubicBezTo>
                  <a:pt x="145661" y="188909"/>
                  <a:pt x="135606" y="170917"/>
                  <a:pt x="104385" y="131230"/>
                </a:cubicBezTo>
                <a:cubicBezTo>
                  <a:pt x="73164" y="91543"/>
                  <a:pt x="-24996" y="-27519"/>
                  <a:pt x="5960" y="5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1F3FDDBB-7A22-4621-A1F0-D807392828F3}"/>
              </a:ext>
            </a:extLst>
          </p:cNvPr>
          <p:cNvSpPr/>
          <p:nvPr/>
        </p:nvSpPr>
        <p:spPr>
          <a:xfrm>
            <a:off x="3854212" y="8081663"/>
            <a:ext cx="239013" cy="243642"/>
          </a:xfrm>
          <a:custGeom>
            <a:avLst/>
            <a:gdLst>
              <a:gd name="connsiteX0" fmla="*/ 238 w 239013"/>
              <a:gd name="connsiteY0" fmla="*/ 39987 h 243642"/>
              <a:gd name="connsiteX1" fmla="*/ 98663 w 239013"/>
              <a:gd name="connsiteY1" fmla="*/ 162225 h 243642"/>
              <a:gd name="connsiteX2" fmla="*/ 165338 w 239013"/>
              <a:gd name="connsiteY2" fmla="*/ 243187 h 243642"/>
              <a:gd name="connsiteX3" fmla="*/ 182801 w 239013"/>
              <a:gd name="connsiteY3" fmla="*/ 197150 h 243642"/>
              <a:gd name="connsiteX4" fmla="*/ 230426 w 239013"/>
              <a:gd name="connsiteY4" fmla="*/ 70150 h 243642"/>
              <a:gd name="connsiteX5" fmla="*/ 236776 w 239013"/>
              <a:gd name="connsiteY5" fmla="*/ 300 h 243642"/>
              <a:gd name="connsiteX6" fmla="*/ 205026 w 239013"/>
              <a:gd name="connsiteY6" fmla="*/ 95550 h 243642"/>
              <a:gd name="connsiteX7" fmla="*/ 162163 w 239013"/>
              <a:gd name="connsiteY7" fmla="*/ 192387 h 243642"/>
              <a:gd name="connsiteX8" fmla="*/ 128826 w 239013"/>
              <a:gd name="connsiteY8" fmla="*/ 155875 h 243642"/>
              <a:gd name="connsiteX9" fmla="*/ 238 w 239013"/>
              <a:gd name="connsiteY9" fmla="*/ 39987 h 24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013" h="243642">
                <a:moveTo>
                  <a:pt x="238" y="39987"/>
                </a:moveTo>
                <a:cubicBezTo>
                  <a:pt x="-4789" y="41045"/>
                  <a:pt x="71146" y="128358"/>
                  <a:pt x="98663" y="162225"/>
                </a:cubicBezTo>
                <a:cubicBezTo>
                  <a:pt x="126180" y="196092"/>
                  <a:pt x="151315" y="237366"/>
                  <a:pt x="165338" y="243187"/>
                </a:cubicBezTo>
                <a:cubicBezTo>
                  <a:pt x="179361" y="249008"/>
                  <a:pt x="182801" y="197150"/>
                  <a:pt x="182801" y="197150"/>
                </a:cubicBezTo>
                <a:cubicBezTo>
                  <a:pt x="193649" y="168311"/>
                  <a:pt x="221430" y="102958"/>
                  <a:pt x="230426" y="70150"/>
                </a:cubicBezTo>
                <a:cubicBezTo>
                  <a:pt x="239422" y="37342"/>
                  <a:pt x="241009" y="-3933"/>
                  <a:pt x="236776" y="300"/>
                </a:cubicBezTo>
                <a:cubicBezTo>
                  <a:pt x="232543" y="4533"/>
                  <a:pt x="217461" y="63536"/>
                  <a:pt x="205026" y="95550"/>
                </a:cubicBezTo>
                <a:cubicBezTo>
                  <a:pt x="192591" y="127564"/>
                  <a:pt x="174863" y="182333"/>
                  <a:pt x="162163" y="192387"/>
                </a:cubicBezTo>
                <a:cubicBezTo>
                  <a:pt x="149463" y="202441"/>
                  <a:pt x="155020" y="177306"/>
                  <a:pt x="128826" y="155875"/>
                </a:cubicBezTo>
                <a:cubicBezTo>
                  <a:pt x="102632" y="134444"/>
                  <a:pt x="5265" y="38929"/>
                  <a:pt x="238" y="39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9AE50F64-11E4-4A06-B5EB-BD27C5EC9E3A}"/>
              </a:ext>
            </a:extLst>
          </p:cNvPr>
          <p:cNvSpPr/>
          <p:nvPr/>
        </p:nvSpPr>
        <p:spPr>
          <a:xfrm>
            <a:off x="1716539" y="5070406"/>
            <a:ext cx="2048930" cy="946847"/>
          </a:xfrm>
          <a:custGeom>
            <a:avLst/>
            <a:gdLst>
              <a:gd name="connsiteX0" fmla="*/ 2046894 w 2048930"/>
              <a:gd name="connsiteY0" fmla="*/ 1127 h 946847"/>
              <a:gd name="connsiteX1" fmla="*/ 1987628 w 2048930"/>
              <a:gd name="connsiteY1" fmla="*/ 187394 h 946847"/>
              <a:gd name="connsiteX2" fmla="*/ 1881794 w 2048930"/>
              <a:gd name="connsiteY2" fmla="*/ 233961 h 946847"/>
              <a:gd name="connsiteX3" fmla="*/ 1632028 w 2048930"/>
              <a:gd name="connsiteY3" fmla="*/ 335561 h 946847"/>
              <a:gd name="connsiteX4" fmla="*/ 1399194 w 2048930"/>
              <a:gd name="connsiteY4" fmla="*/ 403294 h 946847"/>
              <a:gd name="connsiteX5" fmla="*/ 1234094 w 2048930"/>
              <a:gd name="connsiteY5" fmla="*/ 445627 h 946847"/>
              <a:gd name="connsiteX6" fmla="*/ 679528 w 2048930"/>
              <a:gd name="connsiteY6" fmla="*/ 669994 h 946847"/>
              <a:gd name="connsiteX7" fmla="*/ 687994 w 2048930"/>
              <a:gd name="connsiteY7" fmla="*/ 682694 h 946847"/>
              <a:gd name="connsiteX8" fmla="*/ 19128 w 2048930"/>
              <a:gd name="connsiteY8" fmla="*/ 936694 h 946847"/>
              <a:gd name="connsiteX9" fmla="*/ 256194 w 2048930"/>
              <a:gd name="connsiteY9" fmla="*/ 868961 h 946847"/>
              <a:gd name="connsiteX10" fmla="*/ 1018194 w 2048930"/>
              <a:gd name="connsiteY10" fmla="*/ 614961 h 946847"/>
              <a:gd name="connsiteX11" fmla="*/ 1509261 w 2048930"/>
              <a:gd name="connsiteY11" fmla="*/ 415994 h 946847"/>
              <a:gd name="connsiteX12" fmla="*/ 1915661 w 2048930"/>
              <a:gd name="connsiteY12" fmla="*/ 284761 h 946847"/>
              <a:gd name="connsiteX13" fmla="*/ 2046894 w 2048930"/>
              <a:gd name="connsiteY13" fmla="*/ 1127 h 94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48930" h="946847">
                <a:moveTo>
                  <a:pt x="2046894" y="1127"/>
                </a:moveTo>
                <a:cubicBezTo>
                  <a:pt x="2058889" y="-15101"/>
                  <a:pt x="2015145" y="148588"/>
                  <a:pt x="1987628" y="187394"/>
                </a:cubicBezTo>
                <a:cubicBezTo>
                  <a:pt x="1960111" y="226200"/>
                  <a:pt x="1941061" y="209267"/>
                  <a:pt x="1881794" y="233961"/>
                </a:cubicBezTo>
                <a:cubicBezTo>
                  <a:pt x="1822527" y="258655"/>
                  <a:pt x="1712461" y="307339"/>
                  <a:pt x="1632028" y="335561"/>
                </a:cubicBezTo>
                <a:cubicBezTo>
                  <a:pt x="1551595" y="363783"/>
                  <a:pt x="1465516" y="384950"/>
                  <a:pt x="1399194" y="403294"/>
                </a:cubicBezTo>
                <a:cubicBezTo>
                  <a:pt x="1332872" y="421638"/>
                  <a:pt x="1354038" y="401177"/>
                  <a:pt x="1234094" y="445627"/>
                </a:cubicBezTo>
                <a:cubicBezTo>
                  <a:pt x="1114150" y="490077"/>
                  <a:pt x="770545" y="630483"/>
                  <a:pt x="679528" y="669994"/>
                </a:cubicBezTo>
                <a:cubicBezTo>
                  <a:pt x="588511" y="709505"/>
                  <a:pt x="798060" y="638244"/>
                  <a:pt x="687994" y="682694"/>
                </a:cubicBezTo>
                <a:cubicBezTo>
                  <a:pt x="577928" y="727144"/>
                  <a:pt x="91095" y="905650"/>
                  <a:pt x="19128" y="936694"/>
                </a:cubicBezTo>
                <a:cubicBezTo>
                  <a:pt x="-52839" y="967738"/>
                  <a:pt x="89683" y="922583"/>
                  <a:pt x="256194" y="868961"/>
                </a:cubicBezTo>
                <a:cubicBezTo>
                  <a:pt x="422705" y="815339"/>
                  <a:pt x="809350" y="690455"/>
                  <a:pt x="1018194" y="614961"/>
                </a:cubicBezTo>
                <a:cubicBezTo>
                  <a:pt x="1227038" y="539467"/>
                  <a:pt x="1359683" y="471027"/>
                  <a:pt x="1509261" y="415994"/>
                </a:cubicBezTo>
                <a:cubicBezTo>
                  <a:pt x="1658839" y="360961"/>
                  <a:pt x="1828172" y="346144"/>
                  <a:pt x="1915661" y="284761"/>
                </a:cubicBezTo>
                <a:cubicBezTo>
                  <a:pt x="2003150" y="223378"/>
                  <a:pt x="2034899" y="17355"/>
                  <a:pt x="2046894" y="1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31A8CE3D-4D49-438C-A6D3-6948B9D60F1F}"/>
              </a:ext>
            </a:extLst>
          </p:cNvPr>
          <p:cNvSpPr/>
          <p:nvPr/>
        </p:nvSpPr>
        <p:spPr>
          <a:xfrm>
            <a:off x="5757107" y="4591235"/>
            <a:ext cx="328808" cy="469874"/>
          </a:xfrm>
          <a:custGeom>
            <a:avLst/>
            <a:gdLst>
              <a:gd name="connsiteX0" fmla="*/ 328764 w 328808"/>
              <a:gd name="connsiteY0" fmla="*/ 103 h 469874"/>
              <a:gd name="connsiteX1" fmla="*/ 256938 w 328808"/>
              <a:gd name="connsiteY1" fmla="*/ 221106 h 469874"/>
              <a:gd name="connsiteX2" fmla="*/ 223787 w 328808"/>
              <a:gd name="connsiteY2" fmla="*/ 265306 h 469874"/>
              <a:gd name="connsiteX3" fmla="*/ 22 w 328808"/>
              <a:gd name="connsiteY3" fmla="*/ 469734 h 469874"/>
              <a:gd name="connsiteX4" fmla="*/ 209975 w 328808"/>
              <a:gd name="connsiteY4" fmla="*/ 295694 h 469874"/>
              <a:gd name="connsiteX5" fmla="*/ 245888 w 328808"/>
              <a:gd name="connsiteY5" fmla="*/ 193480 h 469874"/>
              <a:gd name="connsiteX6" fmla="*/ 328764 w 328808"/>
              <a:gd name="connsiteY6" fmla="*/ 103 h 469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808" h="469874">
                <a:moveTo>
                  <a:pt x="328764" y="103"/>
                </a:moveTo>
                <a:cubicBezTo>
                  <a:pt x="330606" y="4707"/>
                  <a:pt x="274434" y="176906"/>
                  <a:pt x="256938" y="221106"/>
                </a:cubicBezTo>
                <a:cubicBezTo>
                  <a:pt x="239442" y="265306"/>
                  <a:pt x="266606" y="223868"/>
                  <a:pt x="223787" y="265306"/>
                </a:cubicBezTo>
                <a:cubicBezTo>
                  <a:pt x="180968" y="306744"/>
                  <a:pt x="2324" y="464669"/>
                  <a:pt x="22" y="469734"/>
                </a:cubicBezTo>
                <a:cubicBezTo>
                  <a:pt x="-2280" y="474799"/>
                  <a:pt x="168997" y="341736"/>
                  <a:pt x="209975" y="295694"/>
                </a:cubicBezTo>
                <a:cubicBezTo>
                  <a:pt x="250953" y="249652"/>
                  <a:pt x="224248" y="241364"/>
                  <a:pt x="245888" y="193480"/>
                </a:cubicBezTo>
                <a:cubicBezTo>
                  <a:pt x="267528" y="145596"/>
                  <a:pt x="326922" y="-4501"/>
                  <a:pt x="328764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527A92A9-0BEB-4B9A-852F-7E86AFFE2CF7}"/>
              </a:ext>
            </a:extLst>
          </p:cNvPr>
          <p:cNvSpPr/>
          <p:nvPr/>
        </p:nvSpPr>
        <p:spPr>
          <a:xfrm>
            <a:off x="5485747" y="5055426"/>
            <a:ext cx="337951" cy="233670"/>
          </a:xfrm>
          <a:custGeom>
            <a:avLst/>
            <a:gdLst>
              <a:gd name="connsiteX0" fmla="*/ 337683 w 337951"/>
              <a:gd name="connsiteY0" fmla="*/ 18 h 233670"/>
              <a:gd name="connsiteX1" fmla="*/ 174693 w 337951"/>
              <a:gd name="connsiteY1" fmla="*/ 104995 h 233670"/>
              <a:gd name="connsiteX2" fmla="*/ 86292 w 337951"/>
              <a:gd name="connsiteY2" fmla="*/ 176821 h 233670"/>
              <a:gd name="connsiteX3" fmla="*/ 653 w 337951"/>
              <a:gd name="connsiteY3" fmla="*/ 232071 h 233670"/>
              <a:gd name="connsiteX4" fmla="*/ 133255 w 337951"/>
              <a:gd name="connsiteY4" fmla="*/ 113282 h 233670"/>
              <a:gd name="connsiteX5" fmla="*/ 337683 w 337951"/>
              <a:gd name="connsiteY5" fmla="*/ 18 h 23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951" h="233670">
                <a:moveTo>
                  <a:pt x="337683" y="18"/>
                </a:moveTo>
                <a:cubicBezTo>
                  <a:pt x="344589" y="-1363"/>
                  <a:pt x="216591" y="75528"/>
                  <a:pt x="174693" y="104995"/>
                </a:cubicBezTo>
                <a:cubicBezTo>
                  <a:pt x="132795" y="134462"/>
                  <a:pt x="115299" y="155642"/>
                  <a:pt x="86292" y="176821"/>
                </a:cubicBezTo>
                <a:cubicBezTo>
                  <a:pt x="57285" y="198000"/>
                  <a:pt x="-7174" y="242661"/>
                  <a:pt x="653" y="232071"/>
                </a:cubicBezTo>
                <a:cubicBezTo>
                  <a:pt x="8480" y="221481"/>
                  <a:pt x="80306" y="153799"/>
                  <a:pt x="133255" y="113282"/>
                </a:cubicBezTo>
                <a:cubicBezTo>
                  <a:pt x="186204" y="72765"/>
                  <a:pt x="330777" y="1399"/>
                  <a:pt x="33768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A1AB8C24-D4F1-4FA2-B6B6-8217F643F040}"/>
              </a:ext>
            </a:extLst>
          </p:cNvPr>
          <p:cNvSpPr/>
          <p:nvPr/>
        </p:nvSpPr>
        <p:spPr>
          <a:xfrm>
            <a:off x="6121718" y="4577214"/>
            <a:ext cx="41901" cy="446066"/>
          </a:xfrm>
          <a:custGeom>
            <a:avLst/>
            <a:gdLst>
              <a:gd name="connsiteX0" fmla="*/ 66 w 41901"/>
              <a:gd name="connsiteY0" fmla="*/ 311 h 446066"/>
              <a:gd name="connsiteX1" fmla="*/ 27691 w 41901"/>
              <a:gd name="connsiteY1" fmla="*/ 152251 h 446066"/>
              <a:gd name="connsiteX2" fmla="*/ 41504 w 41901"/>
              <a:gd name="connsiteY2" fmla="*/ 204739 h 446066"/>
              <a:gd name="connsiteX3" fmla="*/ 35979 w 41901"/>
              <a:gd name="connsiteY3" fmla="*/ 268277 h 446066"/>
              <a:gd name="connsiteX4" fmla="*/ 13878 w 41901"/>
              <a:gd name="connsiteY4" fmla="*/ 384304 h 446066"/>
              <a:gd name="connsiteX5" fmla="*/ 13878 w 41901"/>
              <a:gd name="connsiteY5" fmla="*/ 436792 h 446066"/>
              <a:gd name="connsiteX6" fmla="*/ 19403 w 41901"/>
              <a:gd name="connsiteY6" fmla="*/ 196451 h 446066"/>
              <a:gd name="connsiteX7" fmla="*/ 66 w 41901"/>
              <a:gd name="connsiteY7" fmla="*/ 311 h 44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01" h="446066">
                <a:moveTo>
                  <a:pt x="66" y="311"/>
                </a:moveTo>
                <a:cubicBezTo>
                  <a:pt x="1447" y="-7056"/>
                  <a:pt x="20785" y="118180"/>
                  <a:pt x="27691" y="152251"/>
                </a:cubicBezTo>
                <a:cubicBezTo>
                  <a:pt x="34597" y="186322"/>
                  <a:pt x="40123" y="185401"/>
                  <a:pt x="41504" y="204739"/>
                </a:cubicBezTo>
                <a:cubicBezTo>
                  <a:pt x="42885" y="224077"/>
                  <a:pt x="40583" y="238350"/>
                  <a:pt x="35979" y="268277"/>
                </a:cubicBezTo>
                <a:cubicBezTo>
                  <a:pt x="31375" y="298204"/>
                  <a:pt x="17561" y="356218"/>
                  <a:pt x="13878" y="384304"/>
                </a:cubicBezTo>
                <a:cubicBezTo>
                  <a:pt x="10195" y="412390"/>
                  <a:pt x="12957" y="468101"/>
                  <a:pt x="13878" y="436792"/>
                </a:cubicBezTo>
                <a:cubicBezTo>
                  <a:pt x="14799" y="405483"/>
                  <a:pt x="19403" y="263673"/>
                  <a:pt x="19403" y="196451"/>
                </a:cubicBezTo>
                <a:cubicBezTo>
                  <a:pt x="19403" y="129229"/>
                  <a:pt x="-1315" y="7678"/>
                  <a:pt x="66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99146397-3437-4161-86A8-49475FD3A722}"/>
              </a:ext>
            </a:extLst>
          </p:cNvPr>
          <p:cNvSpPr/>
          <p:nvPr/>
        </p:nvSpPr>
        <p:spPr>
          <a:xfrm>
            <a:off x="5696185" y="5027559"/>
            <a:ext cx="434012" cy="428453"/>
          </a:xfrm>
          <a:custGeom>
            <a:avLst/>
            <a:gdLst>
              <a:gd name="connsiteX0" fmla="*/ 428361 w 434012"/>
              <a:gd name="connsiteY0" fmla="*/ 8547 h 428453"/>
              <a:gd name="connsiteX1" fmla="*/ 251559 w 434012"/>
              <a:gd name="connsiteY1" fmla="*/ 154962 h 428453"/>
              <a:gd name="connsiteX2" fmla="*/ 163158 w 434012"/>
              <a:gd name="connsiteY2" fmla="*/ 259938 h 428453"/>
              <a:gd name="connsiteX3" fmla="*/ 60944 w 434012"/>
              <a:gd name="connsiteY3" fmla="*/ 329002 h 428453"/>
              <a:gd name="connsiteX4" fmla="*/ 168 w 434012"/>
              <a:gd name="connsiteY4" fmla="*/ 428453 h 428453"/>
              <a:gd name="connsiteX5" fmla="*/ 47131 w 434012"/>
              <a:gd name="connsiteY5" fmla="*/ 329002 h 428453"/>
              <a:gd name="connsiteX6" fmla="*/ 165920 w 434012"/>
              <a:gd name="connsiteY6" fmla="*/ 210213 h 428453"/>
              <a:gd name="connsiteX7" fmla="*/ 273659 w 434012"/>
              <a:gd name="connsiteY7" fmla="*/ 124574 h 428453"/>
              <a:gd name="connsiteX8" fmla="*/ 375873 w 434012"/>
              <a:gd name="connsiteY8" fmla="*/ 30648 h 428453"/>
              <a:gd name="connsiteX9" fmla="*/ 428361 w 434012"/>
              <a:gd name="connsiteY9" fmla="*/ 8547 h 42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4012" h="428453">
                <a:moveTo>
                  <a:pt x="428361" y="8547"/>
                </a:moveTo>
                <a:cubicBezTo>
                  <a:pt x="407642" y="29266"/>
                  <a:pt x="295759" y="113064"/>
                  <a:pt x="251559" y="154962"/>
                </a:cubicBezTo>
                <a:cubicBezTo>
                  <a:pt x="207359" y="196860"/>
                  <a:pt x="194927" y="230932"/>
                  <a:pt x="163158" y="259938"/>
                </a:cubicBezTo>
                <a:cubicBezTo>
                  <a:pt x="131389" y="288944"/>
                  <a:pt x="88109" y="300916"/>
                  <a:pt x="60944" y="329002"/>
                </a:cubicBezTo>
                <a:cubicBezTo>
                  <a:pt x="33779" y="357088"/>
                  <a:pt x="2470" y="428453"/>
                  <a:pt x="168" y="428453"/>
                </a:cubicBezTo>
                <a:cubicBezTo>
                  <a:pt x="-2134" y="428453"/>
                  <a:pt x="19506" y="365375"/>
                  <a:pt x="47131" y="329002"/>
                </a:cubicBezTo>
                <a:cubicBezTo>
                  <a:pt x="74756" y="292629"/>
                  <a:pt x="128165" y="244284"/>
                  <a:pt x="165920" y="210213"/>
                </a:cubicBezTo>
                <a:cubicBezTo>
                  <a:pt x="203675" y="176142"/>
                  <a:pt x="238667" y="154501"/>
                  <a:pt x="273659" y="124574"/>
                </a:cubicBezTo>
                <a:cubicBezTo>
                  <a:pt x="308651" y="94647"/>
                  <a:pt x="343183" y="52748"/>
                  <a:pt x="375873" y="30648"/>
                </a:cubicBezTo>
                <a:cubicBezTo>
                  <a:pt x="408563" y="8548"/>
                  <a:pt x="449080" y="-12172"/>
                  <a:pt x="428361" y="8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4E5F20DE-07D3-4457-B2A5-1D232A5C4F5A}"/>
              </a:ext>
            </a:extLst>
          </p:cNvPr>
          <p:cNvSpPr/>
          <p:nvPr/>
        </p:nvSpPr>
        <p:spPr>
          <a:xfrm>
            <a:off x="5781816" y="5234922"/>
            <a:ext cx="190886" cy="299007"/>
          </a:xfrm>
          <a:custGeom>
            <a:avLst/>
            <a:gdLst>
              <a:gd name="connsiteX0" fmla="*/ 190791 w 190886"/>
              <a:gd name="connsiteY0" fmla="*/ 87 h 299007"/>
              <a:gd name="connsiteX1" fmla="*/ 88577 w 190886"/>
              <a:gd name="connsiteY1" fmla="*/ 163077 h 299007"/>
              <a:gd name="connsiteX2" fmla="*/ 33326 w 190886"/>
              <a:gd name="connsiteY2" fmla="*/ 232140 h 299007"/>
              <a:gd name="connsiteX3" fmla="*/ 176 w 190886"/>
              <a:gd name="connsiteY3" fmla="*/ 298441 h 299007"/>
              <a:gd name="connsiteX4" fmla="*/ 47139 w 190886"/>
              <a:gd name="connsiteY4" fmla="*/ 193465 h 299007"/>
              <a:gd name="connsiteX5" fmla="*/ 69239 w 190886"/>
              <a:gd name="connsiteY5" fmla="*/ 140976 h 299007"/>
              <a:gd name="connsiteX6" fmla="*/ 190791 w 190886"/>
              <a:gd name="connsiteY6" fmla="*/ 87 h 2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886" h="299007">
                <a:moveTo>
                  <a:pt x="190791" y="87"/>
                </a:moveTo>
                <a:cubicBezTo>
                  <a:pt x="194014" y="3770"/>
                  <a:pt x="114821" y="124402"/>
                  <a:pt x="88577" y="163077"/>
                </a:cubicBezTo>
                <a:cubicBezTo>
                  <a:pt x="62333" y="201753"/>
                  <a:pt x="48059" y="209579"/>
                  <a:pt x="33326" y="232140"/>
                </a:cubicBezTo>
                <a:cubicBezTo>
                  <a:pt x="18593" y="254701"/>
                  <a:pt x="-2126" y="304887"/>
                  <a:pt x="176" y="298441"/>
                </a:cubicBezTo>
                <a:cubicBezTo>
                  <a:pt x="2478" y="291995"/>
                  <a:pt x="35629" y="219709"/>
                  <a:pt x="47139" y="193465"/>
                </a:cubicBezTo>
                <a:cubicBezTo>
                  <a:pt x="58649" y="167221"/>
                  <a:pt x="48060" y="171824"/>
                  <a:pt x="69239" y="140976"/>
                </a:cubicBezTo>
                <a:cubicBezTo>
                  <a:pt x="90418" y="110128"/>
                  <a:pt x="187568" y="-3596"/>
                  <a:pt x="190791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0F41EA7F-866A-4F79-99FC-2E578BEEACF8}"/>
              </a:ext>
            </a:extLst>
          </p:cNvPr>
          <p:cNvSpPr/>
          <p:nvPr/>
        </p:nvSpPr>
        <p:spPr>
          <a:xfrm>
            <a:off x="5768569" y="5118850"/>
            <a:ext cx="267799" cy="487324"/>
          </a:xfrm>
          <a:custGeom>
            <a:avLst/>
            <a:gdLst>
              <a:gd name="connsiteX0" fmla="*/ 267576 w 267799"/>
              <a:gd name="connsiteY0" fmla="*/ 132 h 487324"/>
              <a:gd name="connsiteX1" fmla="*/ 181937 w 267799"/>
              <a:gd name="connsiteY1" fmla="*/ 215610 h 487324"/>
              <a:gd name="connsiteX2" fmla="*/ 132212 w 267799"/>
              <a:gd name="connsiteY2" fmla="*/ 312299 h 487324"/>
              <a:gd name="connsiteX3" fmla="*/ 21710 w 267799"/>
              <a:gd name="connsiteY3" fmla="*/ 450426 h 487324"/>
              <a:gd name="connsiteX4" fmla="*/ 2372 w 267799"/>
              <a:gd name="connsiteY4" fmla="*/ 483577 h 487324"/>
              <a:gd name="connsiteX5" fmla="*/ 54861 w 267799"/>
              <a:gd name="connsiteY5" fmla="*/ 381363 h 487324"/>
              <a:gd name="connsiteX6" fmla="*/ 154312 w 267799"/>
              <a:gd name="connsiteY6" fmla="*/ 248761 h 487324"/>
              <a:gd name="connsiteX7" fmla="*/ 267576 w 267799"/>
              <a:gd name="connsiteY7" fmla="*/ 132 h 48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99" h="487324">
                <a:moveTo>
                  <a:pt x="267576" y="132"/>
                </a:moveTo>
                <a:cubicBezTo>
                  <a:pt x="272180" y="-5393"/>
                  <a:pt x="204498" y="163582"/>
                  <a:pt x="181937" y="215610"/>
                </a:cubicBezTo>
                <a:cubicBezTo>
                  <a:pt x="159376" y="267638"/>
                  <a:pt x="158916" y="273163"/>
                  <a:pt x="132212" y="312299"/>
                </a:cubicBezTo>
                <a:cubicBezTo>
                  <a:pt x="105508" y="351435"/>
                  <a:pt x="43350" y="421880"/>
                  <a:pt x="21710" y="450426"/>
                </a:cubicBezTo>
                <a:cubicBezTo>
                  <a:pt x="70" y="478972"/>
                  <a:pt x="-3153" y="495088"/>
                  <a:pt x="2372" y="483577"/>
                </a:cubicBezTo>
                <a:cubicBezTo>
                  <a:pt x="7897" y="472067"/>
                  <a:pt x="29538" y="420499"/>
                  <a:pt x="54861" y="381363"/>
                </a:cubicBezTo>
                <a:cubicBezTo>
                  <a:pt x="80184" y="342227"/>
                  <a:pt x="120701" y="306774"/>
                  <a:pt x="154312" y="248761"/>
                </a:cubicBezTo>
                <a:cubicBezTo>
                  <a:pt x="187923" y="190748"/>
                  <a:pt x="262972" y="5657"/>
                  <a:pt x="267576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EDBC6C06-8DEB-4CE7-8DF8-B163DAEAD1BB}"/>
              </a:ext>
            </a:extLst>
          </p:cNvPr>
          <p:cNvSpPr/>
          <p:nvPr/>
        </p:nvSpPr>
        <p:spPr>
          <a:xfrm>
            <a:off x="6127300" y="4557551"/>
            <a:ext cx="739034" cy="690189"/>
          </a:xfrm>
          <a:custGeom>
            <a:avLst/>
            <a:gdLst>
              <a:gd name="connsiteX0" fmla="*/ 9 w 739034"/>
              <a:gd name="connsiteY0" fmla="*/ 636 h 690189"/>
              <a:gd name="connsiteX1" fmla="*/ 182336 w 739034"/>
              <a:gd name="connsiteY1" fmla="*/ 216114 h 690189"/>
              <a:gd name="connsiteX2" fmla="*/ 179574 w 739034"/>
              <a:gd name="connsiteY2" fmla="*/ 246502 h 690189"/>
              <a:gd name="connsiteX3" fmla="*/ 325988 w 739034"/>
              <a:gd name="connsiteY3" fmla="*/ 461980 h 690189"/>
              <a:gd name="connsiteX4" fmla="*/ 339801 w 739034"/>
              <a:gd name="connsiteY4" fmla="*/ 461980 h 690189"/>
              <a:gd name="connsiteX5" fmla="*/ 729319 w 739034"/>
              <a:gd name="connsiteY5" fmla="*/ 685746 h 690189"/>
              <a:gd name="connsiteX6" fmla="*/ 629867 w 739034"/>
              <a:gd name="connsiteY6" fmla="*/ 616682 h 690189"/>
              <a:gd name="connsiteX7" fmla="*/ 345326 w 739034"/>
              <a:gd name="connsiteY7" fmla="*/ 415017 h 690189"/>
              <a:gd name="connsiteX8" fmla="*/ 190624 w 739034"/>
              <a:gd name="connsiteY8" fmla="*/ 158101 h 690189"/>
              <a:gd name="connsiteX9" fmla="*/ 9 w 739034"/>
              <a:gd name="connsiteY9" fmla="*/ 636 h 69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9034" h="690189">
                <a:moveTo>
                  <a:pt x="9" y="636"/>
                </a:moveTo>
                <a:cubicBezTo>
                  <a:pt x="-1372" y="10305"/>
                  <a:pt x="152409" y="175136"/>
                  <a:pt x="182336" y="216114"/>
                </a:cubicBezTo>
                <a:cubicBezTo>
                  <a:pt x="212264" y="257092"/>
                  <a:pt x="155632" y="205524"/>
                  <a:pt x="179574" y="246502"/>
                </a:cubicBezTo>
                <a:cubicBezTo>
                  <a:pt x="203516" y="287480"/>
                  <a:pt x="299284" y="426067"/>
                  <a:pt x="325988" y="461980"/>
                </a:cubicBezTo>
                <a:cubicBezTo>
                  <a:pt x="352692" y="497893"/>
                  <a:pt x="272579" y="424686"/>
                  <a:pt x="339801" y="461980"/>
                </a:cubicBezTo>
                <a:cubicBezTo>
                  <a:pt x="407023" y="499274"/>
                  <a:pt x="680975" y="659962"/>
                  <a:pt x="729319" y="685746"/>
                </a:cubicBezTo>
                <a:cubicBezTo>
                  <a:pt x="777663" y="711530"/>
                  <a:pt x="629867" y="616682"/>
                  <a:pt x="629867" y="616682"/>
                </a:cubicBezTo>
                <a:cubicBezTo>
                  <a:pt x="565868" y="571561"/>
                  <a:pt x="418533" y="491447"/>
                  <a:pt x="345326" y="415017"/>
                </a:cubicBezTo>
                <a:cubicBezTo>
                  <a:pt x="272119" y="338587"/>
                  <a:pt x="245875" y="222560"/>
                  <a:pt x="190624" y="158101"/>
                </a:cubicBezTo>
                <a:cubicBezTo>
                  <a:pt x="135373" y="93642"/>
                  <a:pt x="1390" y="-9033"/>
                  <a:pt x="9" y="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AD4FF752-4322-46AF-8D00-C00A68C31F35}"/>
              </a:ext>
            </a:extLst>
          </p:cNvPr>
          <p:cNvSpPr/>
          <p:nvPr/>
        </p:nvSpPr>
        <p:spPr>
          <a:xfrm>
            <a:off x="6795382" y="5227436"/>
            <a:ext cx="1869028" cy="722560"/>
          </a:xfrm>
          <a:custGeom>
            <a:avLst/>
            <a:gdLst>
              <a:gd name="connsiteX0" fmla="*/ 46743 w 1869028"/>
              <a:gd name="connsiteY0" fmla="*/ 20839 h 722560"/>
              <a:gd name="connsiteX1" fmla="*/ 107068 w 1869028"/>
              <a:gd name="connsiteY1" fmla="*/ 30364 h 722560"/>
              <a:gd name="connsiteX2" fmla="*/ 713493 w 1869028"/>
              <a:gd name="connsiteY2" fmla="*/ 278014 h 722560"/>
              <a:gd name="connsiteX3" fmla="*/ 1037343 w 1869028"/>
              <a:gd name="connsiteY3" fmla="*/ 430414 h 722560"/>
              <a:gd name="connsiteX4" fmla="*/ 1745368 w 1869028"/>
              <a:gd name="connsiteY4" fmla="*/ 674889 h 722560"/>
              <a:gd name="connsiteX5" fmla="*/ 1856493 w 1869028"/>
              <a:gd name="connsiteY5" fmla="*/ 716164 h 722560"/>
              <a:gd name="connsiteX6" fmla="*/ 1599318 w 1869028"/>
              <a:gd name="connsiteY6" fmla="*/ 589164 h 722560"/>
              <a:gd name="connsiteX7" fmla="*/ 926218 w 1869028"/>
              <a:gd name="connsiteY7" fmla="*/ 344689 h 722560"/>
              <a:gd name="connsiteX8" fmla="*/ 605543 w 1869028"/>
              <a:gd name="connsiteY8" fmla="*/ 182764 h 722560"/>
              <a:gd name="connsiteX9" fmla="*/ 46743 w 1869028"/>
              <a:gd name="connsiteY9" fmla="*/ 20839 h 72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9028" h="722560">
                <a:moveTo>
                  <a:pt x="46743" y="20839"/>
                </a:moveTo>
                <a:cubicBezTo>
                  <a:pt x="-36336" y="-4561"/>
                  <a:pt x="-4057" y="-12499"/>
                  <a:pt x="107068" y="30364"/>
                </a:cubicBezTo>
                <a:cubicBezTo>
                  <a:pt x="218193" y="73227"/>
                  <a:pt x="558447" y="211339"/>
                  <a:pt x="713493" y="278014"/>
                </a:cubicBezTo>
                <a:cubicBezTo>
                  <a:pt x="868539" y="344689"/>
                  <a:pt x="865364" y="364268"/>
                  <a:pt x="1037343" y="430414"/>
                </a:cubicBezTo>
                <a:cubicBezTo>
                  <a:pt x="1209322" y="496560"/>
                  <a:pt x="1608843" y="627264"/>
                  <a:pt x="1745368" y="674889"/>
                </a:cubicBezTo>
                <a:cubicBezTo>
                  <a:pt x="1881893" y="722514"/>
                  <a:pt x="1880835" y="730451"/>
                  <a:pt x="1856493" y="716164"/>
                </a:cubicBezTo>
                <a:cubicBezTo>
                  <a:pt x="1832151" y="701877"/>
                  <a:pt x="1754364" y="651076"/>
                  <a:pt x="1599318" y="589164"/>
                </a:cubicBezTo>
                <a:cubicBezTo>
                  <a:pt x="1444272" y="527252"/>
                  <a:pt x="1091847" y="412422"/>
                  <a:pt x="926218" y="344689"/>
                </a:cubicBezTo>
                <a:cubicBezTo>
                  <a:pt x="760589" y="276956"/>
                  <a:pt x="754239" y="239914"/>
                  <a:pt x="605543" y="182764"/>
                </a:cubicBezTo>
                <a:cubicBezTo>
                  <a:pt x="456847" y="125614"/>
                  <a:pt x="129822" y="46239"/>
                  <a:pt x="46743" y="20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B5C91639-9ED9-48E9-ACA1-759BF23F0C4E}"/>
              </a:ext>
            </a:extLst>
          </p:cNvPr>
          <p:cNvSpPr/>
          <p:nvPr/>
        </p:nvSpPr>
        <p:spPr>
          <a:xfrm>
            <a:off x="6326220" y="4907723"/>
            <a:ext cx="647849" cy="1004134"/>
          </a:xfrm>
          <a:custGeom>
            <a:avLst/>
            <a:gdLst>
              <a:gd name="connsiteX0" fmla="*/ 33305 w 647849"/>
              <a:gd name="connsiteY0" fmla="*/ 16702 h 1004134"/>
              <a:gd name="connsiteX1" fmla="*/ 61880 w 647849"/>
              <a:gd name="connsiteY1" fmla="*/ 64327 h 1004134"/>
              <a:gd name="connsiteX2" fmla="*/ 484155 w 647849"/>
              <a:gd name="connsiteY2" fmla="*/ 407227 h 1004134"/>
              <a:gd name="connsiteX3" fmla="*/ 592105 w 647849"/>
              <a:gd name="connsiteY3" fmla="*/ 419927 h 1004134"/>
              <a:gd name="connsiteX4" fmla="*/ 592105 w 647849"/>
              <a:gd name="connsiteY4" fmla="*/ 461202 h 1004134"/>
              <a:gd name="connsiteX5" fmla="*/ 646080 w 647849"/>
              <a:gd name="connsiteY5" fmla="*/ 1004127 h 1004134"/>
              <a:gd name="connsiteX6" fmla="*/ 620680 w 647849"/>
              <a:gd name="connsiteY6" fmla="*/ 473902 h 1004134"/>
              <a:gd name="connsiteX7" fmla="*/ 487330 w 647849"/>
              <a:gd name="connsiteY7" fmla="*/ 378652 h 1004134"/>
              <a:gd name="connsiteX8" fmla="*/ 360330 w 647849"/>
              <a:gd name="connsiteY8" fmla="*/ 261177 h 1004134"/>
              <a:gd name="connsiteX9" fmla="*/ 33305 w 647849"/>
              <a:gd name="connsiteY9" fmla="*/ 16702 h 100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7849" h="1004134">
                <a:moveTo>
                  <a:pt x="33305" y="16702"/>
                </a:moveTo>
                <a:cubicBezTo>
                  <a:pt x="-16437" y="-16106"/>
                  <a:pt x="-13262" y="-760"/>
                  <a:pt x="61880" y="64327"/>
                </a:cubicBezTo>
                <a:cubicBezTo>
                  <a:pt x="137022" y="129414"/>
                  <a:pt x="395784" y="347960"/>
                  <a:pt x="484155" y="407227"/>
                </a:cubicBezTo>
                <a:cubicBezTo>
                  <a:pt x="572526" y="466494"/>
                  <a:pt x="574113" y="410931"/>
                  <a:pt x="592105" y="419927"/>
                </a:cubicBezTo>
                <a:cubicBezTo>
                  <a:pt x="610097" y="428923"/>
                  <a:pt x="583109" y="363835"/>
                  <a:pt x="592105" y="461202"/>
                </a:cubicBezTo>
                <a:cubicBezTo>
                  <a:pt x="601101" y="558569"/>
                  <a:pt x="641318" y="1002010"/>
                  <a:pt x="646080" y="1004127"/>
                </a:cubicBezTo>
                <a:cubicBezTo>
                  <a:pt x="650842" y="1006244"/>
                  <a:pt x="647138" y="578148"/>
                  <a:pt x="620680" y="473902"/>
                </a:cubicBezTo>
                <a:cubicBezTo>
                  <a:pt x="594222" y="369656"/>
                  <a:pt x="530722" y="414106"/>
                  <a:pt x="487330" y="378652"/>
                </a:cubicBezTo>
                <a:cubicBezTo>
                  <a:pt x="443938" y="343198"/>
                  <a:pt x="433884" y="322031"/>
                  <a:pt x="360330" y="261177"/>
                </a:cubicBezTo>
                <a:cubicBezTo>
                  <a:pt x="286776" y="200323"/>
                  <a:pt x="83047" y="49510"/>
                  <a:pt x="33305" y="16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C41E634-758C-48BC-B804-4A18F207ED4C}"/>
              </a:ext>
            </a:extLst>
          </p:cNvPr>
          <p:cNvSpPr/>
          <p:nvPr/>
        </p:nvSpPr>
        <p:spPr>
          <a:xfrm>
            <a:off x="6470587" y="5887776"/>
            <a:ext cx="512690" cy="216289"/>
          </a:xfrm>
          <a:custGeom>
            <a:avLst/>
            <a:gdLst>
              <a:gd name="connsiteX0" fmla="*/ 63 w 512690"/>
              <a:gd name="connsiteY0" fmla="*/ 214574 h 216289"/>
              <a:gd name="connsiteX1" fmla="*/ 241363 w 512690"/>
              <a:gd name="connsiteY1" fmla="*/ 163774 h 216289"/>
              <a:gd name="connsiteX2" fmla="*/ 511238 w 512690"/>
              <a:gd name="connsiteY2" fmla="*/ 1849 h 216289"/>
              <a:gd name="connsiteX3" fmla="*/ 355663 w 512690"/>
              <a:gd name="connsiteY3" fmla="*/ 71699 h 216289"/>
              <a:gd name="connsiteX4" fmla="*/ 263588 w 512690"/>
              <a:gd name="connsiteY4" fmla="*/ 112974 h 216289"/>
              <a:gd name="connsiteX5" fmla="*/ 63 w 512690"/>
              <a:gd name="connsiteY5" fmla="*/ 214574 h 21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690" h="216289">
                <a:moveTo>
                  <a:pt x="63" y="214574"/>
                </a:moveTo>
                <a:cubicBezTo>
                  <a:pt x="-3641" y="223041"/>
                  <a:pt x="156167" y="199228"/>
                  <a:pt x="241363" y="163774"/>
                </a:cubicBezTo>
                <a:cubicBezTo>
                  <a:pt x="326559" y="128320"/>
                  <a:pt x="492188" y="17195"/>
                  <a:pt x="511238" y="1849"/>
                </a:cubicBezTo>
                <a:cubicBezTo>
                  <a:pt x="530288" y="-13497"/>
                  <a:pt x="355663" y="71699"/>
                  <a:pt x="355663" y="71699"/>
                </a:cubicBezTo>
                <a:cubicBezTo>
                  <a:pt x="314388" y="90220"/>
                  <a:pt x="320209" y="90749"/>
                  <a:pt x="263588" y="112974"/>
                </a:cubicBezTo>
                <a:cubicBezTo>
                  <a:pt x="206967" y="135199"/>
                  <a:pt x="3767" y="206107"/>
                  <a:pt x="63" y="214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7AE40BAC-D30B-452F-8632-4FF371620CCD}"/>
              </a:ext>
            </a:extLst>
          </p:cNvPr>
          <p:cNvSpPr/>
          <p:nvPr/>
        </p:nvSpPr>
        <p:spPr>
          <a:xfrm>
            <a:off x="6449560" y="5368868"/>
            <a:ext cx="485771" cy="724765"/>
          </a:xfrm>
          <a:custGeom>
            <a:avLst/>
            <a:gdLst>
              <a:gd name="connsiteX0" fmla="*/ 427490 w 485771"/>
              <a:gd name="connsiteY0" fmla="*/ 57 h 724765"/>
              <a:gd name="connsiteX1" fmla="*/ 408440 w 485771"/>
              <a:gd name="connsiteY1" fmla="*/ 161982 h 724765"/>
              <a:gd name="connsiteX2" fmla="*/ 484640 w 485771"/>
              <a:gd name="connsiteY2" fmla="*/ 454082 h 724765"/>
              <a:gd name="connsiteX3" fmla="*/ 417965 w 485771"/>
              <a:gd name="connsiteY3" fmla="*/ 485832 h 724765"/>
              <a:gd name="connsiteX4" fmla="*/ 21090 w 485771"/>
              <a:gd name="connsiteY4" fmla="*/ 714432 h 724765"/>
              <a:gd name="connsiteX5" fmla="*/ 87765 w 485771"/>
              <a:gd name="connsiteY5" fmla="*/ 673157 h 724765"/>
              <a:gd name="connsiteX6" fmla="*/ 370340 w 485771"/>
              <a:gd name="connsiteY6" fmla="*/ 562032 h 724765"/>
              <a:gd name="connsiteX7" fmla="*/ 462415 w 485771"/>
              <a:gd name="connsiteY7" fmla="*/ 485832 h 724765"/>
              <a:gd name="connsiteX8" fmla="*/ 468765 w 485771"/>
              <a:gd name="connsiteY8" fmla="*/ 276282 h 724765"/>
              <a:gd name="connsiteX9" fmla="*/ 443365 w 485771"/>
              <a:gd name="connsiteY9" fmla="*/ 177857 h 724765"/>
              <a:gd name="connsiteX10" fmla="*/ 427490 w 485771"/>
              <a:gd name="connsiteY10" fmla="*/ 57 h 72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5771" h="724765">
                <a:moveTo>
                  <a:pt x="427490" y="57"/>
                </a:moveTo>
                <a:cubicBezTo>
                  <a:pt x="421669" y="-2589"/>
                  <a:pt x="398915" y="86311"/>
                  <a:pt x="408440" y="161982"/>
                </a:cubicBezTo>
                <a:cubicBezTo>
                  <a:pt x="417965" y="237653"/>
                  <a:pt x="483053" y="400107"/>
                  <a:pt x="484640" y="454082"/>
                </a:cubicBezTo>
                <a:cubicBezTo>
                  <a:pt x="486228" y="508057"/>
                  <a:pt x="495223" y="442440"/>
                  <a:pt x="417965" y="485832"/>
                </a:cubicBezTo>
                <a:cubicBezTo>
                  <a:pt x="340707" y="529224"/>
                  <a:pt x="76123" y="683211"/>
                  <a:pt x="21090" y="714432"/>
                </a:cubicBezTo>
                <a:cubicBezTo>
                  <a:pt x="-33943" y="745653"/>
                  <a:pt x="29557" y="698557"/>
                  <a:pt x="87765" y="673157"/>
                </a:cubicBezTo>
                <a:cubicBezTo>
                  <a:pt x="145973" y="647757"/>
                  <a:pt x="307898" y="593253"/>
                  <a:pt x="370340" y="562032"/>
                </a:cubicBezTo>
                <a:cubicBezTo>
                  <a:pt x="432782" y="530811"/>
                  <a:pt x="446011" y="533457"/>
                  <a:pt x="462415" y="485832"/>
                </a:cubicBezTo>
                <a:cubicBezTo>
                  <a:pt x="478819" y="438207"/>
                  <a:pt x="471940" y="327611"/>
                  <a:pt x="468765" y="276282"/>
                </a:cubicBezTo>
                <a:cubicBezTo>
                  <a:pt x="465590" y="224953"/>
                  <a:pt x="452361" y="221249"/>
                  <a:pt x="443365" y="177857"/>
                </a:cubicBezTo>
                <a:cubicBezTo>
                  <a:pt x="434369" y="134465"/>
                  <a:pt x="433311" y="2703"/>
                  <a:pt x="427490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49460FF2-4819-43C8-8990-00BA12EC9638}"/>
              </a:ext>
            </a:extLst>
          </p:cNvPr>
          <p:cNvSpPr/>
          <p:nvPr/>
        </p:nvSpPr>
        <p:spPr>
          <a:xfrm>
            <a:off x="6406937" y="6076011"/>
            <a:ext cx="500652" cy="417272"/>
          </a:xfrm>
          <a:custGeom>
            <a:avLst/>
            <a:gdLst>
              <a:gd name="connsiteX0" fmla="*/ 213 w 500652"/>
              <a:gd name="connsiteY0" fmla="*/ 939 h 417272"/>
              <a:gd name="connsiteX1" fmla="*/ 282788 w 500652"/>
              <a:gd name="connsiteY1" fmla="*/ 242239 h 417272"/>
              <a:gd name="connsiteX2" fmla="*/ 498688 w 500652"/>
              <a:gd name="connsiteY2" fmla="*/ 416864 h 417272"/>
              <a:gd name="connsiteX3" fmla="*/ 381213 w 500652"/>
              <a:gd name="connsiteY3" fmla="*/ 286689 h 417272"/>
              <a:gd name="connsiteX4" fmla="*/ 238338 w 500652"/>
              <a:gd name="connsiteY4" fmla="*/ 162864 h 417272"/>
              <a:gd name="connsiteX5" fmla="*/ 213 w 500652"/>
              <a:gd name="connsiteY5" fmla="*/ 939 h 41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652" h="417272">
                <a:moveTo>
                  <a:pt x="213" y="939"/>
                </a:moveTo>
                <a:cubicBezTo>
                  <a:pt x="7621" y="14168"/>
                  <a:pt x="199709" y="172918"/>
                  <a:pt x="282788" y="242239"/>
                </a:cubicBezTo>
                <a:cubicBezTo>
                  <a:pt x="365867" y="311560"/>
                  <a:pt x="482284" y="409456"/>
                  <a:pt x="498688" y="416864"/>
                </a:cubicBezTo>
                <a:cubicBezTo>
                  <a:pt x="515092" y="424272"/>
                  <a:pt x="424605" y="329022"/>
                  <a:pt x="381213" y="286689"/>
                </a:cubicBezTo>
                <a:cubicBezTo>
                  <a:pt x="337821" y="244356"/>
                  <a:pt x="296017" y="207843"/>
                  <a:pt x="238338" y="162864"/>
                </a:cubicBezTo>
                <a:cubicBezTo>
                  <a:pt x="180659" y="117885"/>
                  <a:pt x="-7195" y="-12290"/>
                  <a:pt x="213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384B132E-3D19-4EF0-9B43-A10D7978CC5D}"/>
              </a:ext>
            </a:extLst>
          </p:cNvPr>
          <p:cNvSpPr/>
          <p:nvPr/>
        </p:nvSpPr>
        <p:spPr>
          <a:xfrm>
            <a:off x="6099001" y="6439780"/>
            <a:ext cx="714985" cy="898484"/>
          </a:xfrm>
          <a:custGeom>
            <a:avLst/>
            <a:gdLst>
              <a:gd name="connsiteX0" fmla="*/ 714549 w 714985"/>
              <a:gd name="connsiteY0" fmla="*/ 2295 h 898484"/>
              <a:gd name="connsiteX1" fmla="*/ 431974 w 714985"/>
              <a:gd name="connsiteY1" fmla="*/ 351545 h 898484"/>
              <a:gd name="connsiteX2" fmla="*/ 263699 w 714985"/>
              <a:gd name="connsiteY2" fmla="*/ 564270 h 898484"/>
              <a:gd name="connsiteX3" fmla="*/ 174 w 714985"/>
              <a:gd name="connsiteY3" fmla="*/ 897645 h 898484"/>
              <a:gd name="connsiteX4" fmla="*/ 304974 w 714985"/>
              <a:gd name="connsiteY4" fmla="*/ 459495 h 898484"/>
              <a:gd name="connsiteX5" fmla="*/ 492299 w 714985"/>
              <a:gd name="connsiteY5" fmla="*/ 211845 h 898484"/>
              <a:gd name="connsiteX6" fmla="*/ 714549 w 714985"/>
              <a:gd name="connsiteY6" fmla="*/ 2295 h 89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985" h="898484">
                <a:moveTo>
                  <a:pt x="714549" y="2295"/>
                </a:moveTo>
                <a:cubicBezTo>
                  <a:pt x="704495" y="25578"/>
                  <a:pt x="507116" y="257883"/>
                  <a:pt x="431974" y="351545"/>
                </a:cubicBezTo>
                <a:cubicBezTo>
                  <a:pt x="356832" y="445208"/>
                  <a:pt x="263699" y="564270"/>
                  <a:pt x="263699" y="564270"/>
                </a:cubicBezTo>
                <a:cubicBezTo>
                  <a:pt x="191732" y="655287"/>
                  <a:pt x="-6705" y="915107"/>
                  <a:pt x="174" y="897645"/>
                </a:cubicBezTo>
                <a:cubicBezTo>
                  <a:pt x="7053" y="880183"/>
                  <a:pt x="222953" y="573795"/>
                  <a:pt x="304974" y="459495"/>
                </a:cubicBezTo>
                <a:cubicBezTo>
                  <a:pt x="386995" y="345195"/>
                  <a:pt x="426153" y="284870"/>
                  <a:pt x="492299" y="211845"/>
                </a:cubicBezTo>
                <a:cubicBezTo>
                  <a:pt x="558445" y="138820"/>
                  <a:pt x="724603" y="-20988"/>
                  <a:pt x="714549" y="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C749F9F5-4F48-4751-ADDD-19BBEB4DBE2C}"/>
              </a:ext>
            </a:extLst>
          </p:cNvPr>
          <p:cNvSpPr/>
          <p:nvPr/>
        </p:nvSpPr>
        <p:spPr>
          <a:xfrm>
            <a:off x="4687763" y="6489578"/>
            <a:ext cx="653115" cy="2002345"/>
          </a:xfrm>
          <a:custGeom>
            <a:avLst/>
            <a:gdLst>
              <a:gd name="connsiteX0" fmla="*/ 652587 w 653115"/>
              <a:gd name="connsiteY0" fmla="*/ 122 h 2002345"/>
              <a:gd name="connsiteX1" fmla="*/ 423987 w 653115"/>
              <a:gd name="connsiteY1" fmla="*/ 508122 h 2002345"/>
              <a:gd name="connsiteX2" fmla="*/ 252537 w 653115"/>
              <a:gd name="connsiteY2" fmla="*/ 1022472 h 2002345"/>
              <a:gd name="connsiteX3" fmla="*/ 265237 w 653115"/>
              <a:gd name="connsiteY3" fmla="*/ 1003422 h 2002345"/>
              <a:gd name="connsiteX4" fmla="*/ 30287 w 653115"/>
              <a:gd name="connsiteY4" fmla="*/ 1905122 h 2002345"/>
              <a:gd name="connsiteX5" fmla="*/ 11237 w 653115"/>
              <a:gd name="connsiteY5" fmla="*/ 1943222 h 2002345"/>
              <a:gd name="connsiteX6" fmla="*/ 106487 w 653115"/>
              <a:gd name="connsiteY6" fmla="*/ 1600322 h 2002345"/>
              <a:gd name="connsiteX7" fmla="*/ 328737 w 653115"/>
              <a:gd name="connsiteY7" fmla="*/ 851022 h 2002345"/>
              <a:gd name="connsiteX8" fmla="*/ 481137 w 653115"/>
              <a:gd name="connsiteY8" fmla="*/ 463672 h 2002345"/>
              <a:gd name="connsiteX9" fmla="*/ 652587 w 653115"/>
              <a:gd name="connsiteY9" fmla="*/ 122 h 200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3115" h="2002345">
                <a:moveTo>
                  <a:pt x="652587" y="122"/>
                </a:moveTo>
                <a:cubicBezTo>
                  <a:pt x="643062" y="7530"/>
                  <a:pt x="490662" y="337730"/>
                  <a:pt x="423987" y="508122"/>
                </a:cubicBezTo>
                <a:cubicBezTo>
                  <a:pt x="357312" y="678514"/>
                  <a:pt x="252537" y="1022472"/>
                  <a:pt x="252537" y="1022472"/>
                </a:cubicBezTo>
                <a:cubicBezTo>
                  <a:pt x="226079" y="1105022"/>
                  <a:pt x="302279" y="856314"/>
                  <a:pt x="265237" y="1003422"/>
                </a:cubicBezTo>
                <a:cubicBezTo>
                  <a:pt x="228195" y="1150530"/>
                  <a:pt x="72620" y="1748489"/>
                  <a:pt x="30287" y="1905122"/>
                </a:cubicBezTo>
                <a:cubicBezTo>
                  <a:pt x="-12046" y="2061755"/>
                  <a:pt x="-1463" y="1994022"/>
                  <a:pt x="11237" y="1943222"/>
                </a:cubicBezTo>
                <a:cubicBezTo>
                  <a:pt x="23937" y="1892422"/>
                  <a:pt x="53570" y="1782355"/>
                  <a:pt x="106487" y="1600322"/>
                </a:cubicBezTo>
                <a:cubicBezTo>
                  <a:pt x="159404" y="1418289"/>
                  <a:pt x="266295" y="1040464"/>
                  <a:pt x="328737" y="851022"/>
                </a:cubicBezTo>
                <a:cubicBezTo>
                  <a:pt x="391179" y="661580"/>
                  <a:pt x="421870" y="604430"/>
                  <a:pt x="481137" y="463672"/>
                </a:cubicBezTo>
                <a:cubicBezTo>
                  <a:pt x="540404" y="322914"/>
                  <a:pt x="662112" y="-7286"/>
                  <a:pt x="652587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750C706C-487D-4037-9401-DFCD278DACCC}"/>
              </a:ext>
            </a:extLst>
          </p:cNvPr>
          <p:cNvSpPr/>
          <p:nvPr/>
        </p:nvSpPr>
        <p:spPr>
          <a:xfrm>
            <a:off x="4387409" y="7627927"/>
            <a:ext cx="446858" cy="1186373"/>
          </a:xfrm>
          <a:custGeom>
            <a:avLst/>
            <a:gdLst>
              <a:gd name="connsiteX0" fmla="*/ 37896 w 446858"/>
              <a:gd name="connsiteY0" fmla="*/ 223 h 1186373"/>
              <a:gd name="connsiteX1" fmla="*/ 106354 w 446858"/>
              <a:gd name="connsiteY1" fmla="*/ 464757 h 1186373"/>
              <a:gd name="connsiteX2" fmla="*/ 433973 w 446858"/>
              <a:gd name="connsiteY2" fmla="*/ 1164005 h 1186373"/>
              <a:gd name="connsiteX3" fmla="*/ 345956 w 446858"/>
              <a:gd name="connsiteY3" fmla="*/ 958631 h 1186373"/>
              <a:gd name="connsiteX4" fmla="*/ 23226 w 446858"/>
              <a:gd name="connsiteY4" fmla="*/ 410969 h 1186373"/>
              <a:gd name="connsiteX5" fmla="*/ 37896 w 446858"/>
              <a:gd name="connsiteY5" fmla="*/ 223 h 118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858" h="1186373">
                <a:moveTo>
                  <a:pt x="37896" y="223"/>
                </a:moveTo>
                <a:cubicBezTo>
                  <a:pt x="51751" y="9188"/>
                  <a:pt x="40341" y="270793"/>
                  <a:pt x="106354" y="464757"/>
                </a:cubicBezTo>
                <a:cubicBezTo>
                  <a:pt x="172367" y="658721"/>
                  <a:pt x="394039" y="1081693"/>
                  <a:pt x="433973" y="1164005"/>
                </a:cubicBezTo>
                <a:cubicBezTo>
                  <a:pt x="473907" y="1246317"/>
                  <a:pt x="414414" y="1084137"/>
                  <a:pt x="345956" y="958631"/>
                </a:cubicBezTo>
                <a:cubicBezTo>
                  <a:pt x="277498" y="833125"/>
                  <a:pt x="77014" y="568259"/>
                  <a:pt x="23226" y="410969"/>
                </a:cubicBezTo>
                <a:cubicBezTo>
                  <a:pt x="-30562" y="253679"/>
                  <a:pt x="24041" y="-8742"/>
                  <a:pt x="37896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C639CE14-796D-48F3-B03C-73D58DEC4840}"/>
              </a:ext>
            </a:extLst>
          </p:cNvPr>
          <p:cNvSpPr/>
          <p:nvPr/>
        </p:nvSpPr>
        <p:spPr>
          <a:xfrm>
            <a:off x="5704264" y="2955979"/>
            <a:ext cx="520071" cy="1981822"/>
          </a:xfrm>
          <a:custGeom>
            <a:avLst/>
            <a:gdLst>
              <a:gd name="connsiteX0" fmla="*/ 432376 w 520071"/>
              <a:gd name="connsiteY0" fmla="*/ 581 h 1981822"/>
              <a:gd name="connsiteX1" fmla="*/ 513656 w 520071"/>
              <a:gd name="connsiteY1" fmla="*/ 310461 h 1981822"/>
              <a:gd name="connsiteX2" fmla="*/ 513656 w 520071"/>
              <a:gd name="connsiteY2" fmla="*/ 254581 h 1981822"/>
              <a:gd name="connsiteX3" fmla="*/ 503496 w 520071"/>
              <a:gd name="connsiteY3" fmla="*/ 579701 h 1981822"/>
              <a:gd name="connsiteX4" fmla="*/ 503496 w 520071"/>
              <a:gd name="connsiteY4" fmla="*/ 549221 h 1981822"/>
              <a:gd name="connsiteX5" fmla="*/ 467936 w 520071"/>
              <a:gd name="connsiteY5" fmla="*/ 859101 h 1981822"/>
              <a:gd name="connsiteX6" fmla="*/ 462856 w 520071"/>
              <a:gd name="connsiteY6" fmla="*/ 752421 h 1981822"/>
              <a:gd name="connsiteX7" fmla="*/ 335856 w 520071"/>
              <a:gd name="connsiteY7" fmla="*/ 1041981 h 1981822"/>
              <a:gd name="connsiteX8" fmla="*/ 356176 w 520071"/>
              <a:gd name="connsiteY8" fmla="*/ 996261 h 1981822"/>
              <a:gd name="connsiteX9" fmla="*/ 264736 w 520071"/>
              <a:gd name="connsiteY9" fmla="*/ 1326461 h 1981822"/>
              <a:gd name="connsiteX10" fmla="*/ 295216 w 520071"/>
              <a:gd name="connsiteY10" fmla="*/ 1265501 h 1981822"/>
              <a:gd name="connsiteX11" fmla="*/ 269816 w 520071"/>
              <a:gd name="connsiteY11" fmla="*/ 1428061 h 1981822"/>
              <a:gd name="connsiteX12" fmla="*/ 208856 w 520071"/>
              <a:gd name="connsiteY12" fmla="*/ 1570301 h 1981822"/>
              <a:gd name="connsiteX13" fmla="*/ 576 w 520071"/>
              <a:gd name="connsiteY13" fmla="*/ 1981781 h 1981822"/>
              <a:gd name="connsiteX14" fmla="*/ 147896 w 520071"/>
              <a:gd name="connsiteY14" fmla="*/ 1595701 h 1981822"/>
              <a:gd name="connsiteX15" fmla="*/ 183456 w 520071"/>
              <a:gd name="connsiteY15" fmla="*/ 1565221 h 1981822"/>
              <a:gd name="connsiteX16" fmla="*/ 315536 w 520071"/>
              <a:gd name="connsiteY16" fmla="*/ 940381 h 1981822"/>
              <a:gd name="connsiteX17" fmla="*/ 356176 w 520071"/>
              <a:gd name="connsiteY17" fmla="*/ 884501 h 1981822"/>
              <a:gd name="connsiteX18" fmla="*/ 457776 w 520071"/>
              <a:gd name="connsiteY18" fmla="*/ 401901 h 1981822"/>
              <a:gd name="connsiteX19" fmla="*/ 396816 w 520071"/>
              <a:gd name="connsiteY19" fmla="*/ 549221 h 1981822"/>
              <a:gd name="connsiteX20" fmla="*/ 432376 w 520071"/>
              <a:gd name="connsiteY20" fmla="*/ 315541 h 1981822"/>
              <a:gd name="connsiteX21" fmla="*/ 442536 w 520071"/>
              <a:gd name="connsiteY21" fmla="*/ 234261 h 1981822"/>
              <a:gd name="connsiteX22" fmla="*/ 432376 w 520071"/>
              <a:gd name="connsiteY22" fmla="*/ 581 h 198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0071" h="1981822">
                <a:moveTo>
                  <a:pt x="432376" y="581"/>
                </a:moveTo>
                <a:cubicBezTo>
                  <a:pt x="444229" y="13281"/>
                  <a:pt x="500109" y="268128"/>
                  <a:pt x="513656" y="310461"/>
                </a:cubicBezTo>
                <a:cubicBezTo>
                  <a:pt x="527203" y="352794"/>
                  <a:pt x="515349" y="209708"/>
                  <a:pt x="513656" y="254581"/>
                </a:cubicBezTo>
                <a:cubicBezTo>
                  <a:pt x="511963" y="299454"/>
                  <a:pt x="505189" y="530594"/>
                  <a:pt x="503496" y="579701"/>
                </a:cubicBezTo>
                <a:cubicBezTo>
                  <a:pt x="501803" y="628808"/>
                  <a:pt x="509423" y="502655"/>
                  <a:pt x="503496" y="549221"/>
                </a:cubicBezTo>
                <a:cubicBezTo>
                  <a:pt x="497569" y="595787"/>
                  <a:pt x="474709" y="825234"/>
                  <a:pt x="467936" y="859101"/>
                </a:cubicBezTo>
                <a:cubicBezTo>
                  <a:pt x="461163" y="892968"/>
                  <a:pt x="484869" y="721941"/>
                  <a:pt x="462856" y="752421"/>
                </a:cubicBezTo>
                <a:cubicBezTo>
                  <a:pt x="440843" y="782901"/>
                  <a:pt x="353636" y="1001341"/>
                  <a:pt x="335856" y="1041981"/>
                </a:cubicBezTo>
                <a:cubicBezTo>
                  <a:pt x="318076" y="1082621"/>
                  <a:pt x="368029" y="948848"/>
                  <a:pt x="356176" y="996261"/>
                </a:cubicBezTo>
                <a:cubicBezTo>
                  <a:pt x="344323" y="1043674"/>
                  <a:pt x="274896" y="1281588"/>
                  <a:pt x="264736" y="1326461"/>
                </a:cubicBezTo>
                <a:cubicBezTo>
                  <a:pt x="254576" y="1371334"/>
                  <a:pt x="294369" y="1248568"/>
                  <a:pt x="295216" y="1265501"/>
                </a:cubicBezTo>
                <a:cubicBezTo>
                  <a:pt x="296063" y="1282434"/>
                  <a:pt x="284209" y="1377261"/>
                  <a:pt x="269816" y="1428061"/>
                </a:cubicBezTo>
                <a:cubicBezTo>
                  <a:pt x="255423" y="1478861"/>
                  <a:pt x="253729" y="1478014"/>
                  <a:pt x="208856" y="1570301"/>
                </a:cubicBezTo>
                <a:cubicBezTo>
                  <a:pt x="163983" y="1662588"/>
                  <a:pt x="10736" y="1977548"/>
                  <a:pt x="576" y="1981781"/>
                </a:cubicBezTo>
                <a:cubicBezTo>
                  <a:pt x="-9584" y="1986014"/>
                  <a:pt x="117416" y="1665128"/>
                  <a:pt x="147896" y="1595701"/>
                </a:cubicBezTo>
                <a:cubicBezTo>
                  <a:pt x="178376" y="1526274"/>
                  <a:pt x="155516" y="1674441"/>
                  <a:pt x="183456" y="1565221"/>
                </a:cubicBezTo>
                <a:cubicBezTo>
                  <a:pt x="211396" y="1456001"/>
                  <a:pt x="286749" y="1053834"/>
                  <a:pt x="315536" y="940381"/>
                </a:cubicBezTo>
                <a:cubicBezTo>
                  <a:pt x="344323" y="826928"/>
                  <a:pt x="332469" y="974248"/>
                  <a:pt x="356176" y="884501"/>
                </a:cubicBezTo>
                <a:cubicBezTo>
                  <a:pt x="379883" y="794754"/>
                  <a:pt x="451003" y="457781"/>
                  <a:pt x="457776" y="401901"/>
                </a:cubicBezTo>
                <a:cubicBezTo>
                  <a:pt x="464549" y="346021"/>
                  <a:pt x="401049" y="563614"/>
                  <a:pt x="396816" y="549221"/>
                </a:cubicBezTo>
                <a:cubicBezTo>
                  <a:pt x="392583" y="534828"/>
                  <a:pt x="424756" y="368034"/>
                  <a:pt x="432376" y="315541"/>
                </a:cubicBezTo>
                <a:cubicBezTo>
                  <a:pt x="439996" y="263048"/>
                  <a:pt x="440843" y="281674"/>
                  <a:pt x="442536" y="234261"/>
                </a:cubicBezTo>
                <a:cubicBezTo>
                  <a:pt x="444229" y="186848"/>
                  <a:pt x="420523" y="-12119"/>
                  <a:pt x="432376" y="5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06BC8A92-FC47-4858-B9DA-6C485655D1B1}"/>
              </a:ext>
            </a:extLst>
          </p:cNvPr>
          <p:cNvSpPr/>
          <p:nvPr/>
        </p:nvSpPr>
        <p:spPr>
          <a:xfrm>
            <a:off x="5323072" y="4222717"/>
            <a:ext cx="422429" cy="1015204"/>
          </a:xfrm>
          <a:custGeom>
            <a:avLst/>
            <a:gdLst>
              <a:gd name="connsiteX0" fmla="*/ 391928 w 422429"/>
              <a:gd name="connsiteY0" fmla="*/ 3843 h 1015204"/>
              <a:gd name="connsiteX1" fmla="*/ 31248 w 422429"/>
              <a:gd name="connsiteY1" fmla="*/ 420403 h 1015204"/>
              <a:gd name="connsiteX2" fmla="*/ 107448 w 422429"/>
              <a:gd name="connsiteY2" fmla="*/ 400083 h 1015204"/>
              <a:gd name="connsiteX3" fmla="*/ 112528 w 422429"/>
              <a:gd name="connsiteY3" fmla="*/ 613443 h 1015204"/>
              <a:gd name="connsiteX4" fmla="*/ 163328 w 422429"/>
              <a:gd name="connsiteY4" fmla="*/ 593123 h 1015204"/>
              <a:gd name="connsiteX5" fmla="*/ 10928 w 422429"/>
              <a:gd name="connsiteY5" fmla="*/ 831883 h 1015204"/>
              <a:gd name="connsiteX6" fmla="*/ 102368 w 422429"/>
              <a:gd name="connsiteY6" fmla="*/ 765843 h 1015204"/>
              <a:gd name="connsiteX7" fmla="*/ 768 w 422429"/>
              <a:gd name="connsiteY7" fmla="*/ 1014763 h 1015204"/>
              <a:gd name="connsiteX8" fmla="*/ 168408 w 422429"/>
              <a:gd name="connsiteY8" fmla="*/ 694723 h 1015204"/>
              <a:gd name="connsiteX9" fmla="*/ 422408 w 422429"/>
              <a:gd name="connsiteY9" fmla="*/ 405163 h 1015204"/>
              <a:gd name="connsiteX10" fmla="*/ 183648 w 422429"/>
              <a:gd name="connsiteY10" fmla="*/ 455963 h 1015204"/>
              <a:gd name="connsiteX11" fmla="*/ 290328 w 422429"/>
              <a:gd name="connsiteY11" fmla="*/ 303563 h 1015204"/>
              <a:gd name="connsiteX12" fmla="*/ 336048 w 422429"/>
              <a:gd name="connsiteY12" fmla="*/ 217203 h 1015204"/>
              <a:gd name="connsiteX13" fmla="*/ 391928 w 422429"/>
              <a:gd name="connsiteY13" fmla="*/ 3843 h 101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2429" h="1015204">
                <a:moveTo>
                  <a:pt x="391928" y="3843"/>
                </a:moveTo>
                <a:cubicBezTo>
                  <a:pt x="341128" y="37710"/>
                  <a:pt x="78661" y="354363"/>
                  <a:pt x="31248" y="420403"/>
                </a:cubicBezTo>
                <a:cubicBezTo>
                  <a:pt x="-16165" y="486443"/>
                  <a:pt x="93901" y="367910"/>
                  <a:pt x="107448" y="400083"/>
                </a:cubicBezTo>
                <a:cubicBezTo>
                  <a:pt x="120995" y="432256"/>
                  <a:pt x="103215" y="581270"/>
                  <a:pt x="112528" y="613443"/>
                </a:cubicBezTo>
                <a:cubicBezTo>
                  <a:pt x="121841" y="645616"/>
                  <a:pt x="180261" y="556716"/>
                  <a:pt x="163328" y="593123"/>
                </a:cubicBezTo>
                <a:cubicBezTo>
                  <a:pt x="146395" y="629530"/>
                  <a:pt x="21088" y="803096"/>
                  <a:pt x="10928" y="831883"/>
                </a:cubicBezTo>
                <a:cubicBezTo>
                  <a:pt x="768" y="860670"/>
                  <a:pt x="104061" y="735363"/>
                  <a:pt x="102368" y="765843"/>
                </a:cubicBezTo>
                <a:cubicBezTo>
                  <a:pt x="100675" y="796323"/>
                  <a:pt x="-10239" y="1026616"/>
                  <a:pt x="768" y="1014763"/>
                </a:cubicBezTo>
                <a:cubicBezTo>
                  <a:pt x="11775" y="1002910"/>
                  <a:pt x="98135" y="796323"/>
                  <a:pt x="168408" y="694723"/>
                </a:cubicBezTo>
                <a:cubicBezTo>
                  <a:pt x="238681" y="593123"/>
                  <a:pt x="419868" y="444956"/>
                  <a:pt x="422408" y="405163"/>
                </a:cubicBezTo>
                <a:cubicBezTo>
                  <a:pt x="424948" y="365370"/>
                  <a:pt x="205661" y="472896"/>
                  <a:pt x="183648" y="455963"/>
                </a:cubicBezTo>
                <a:cubicBezTo>
                  <a:pt x="161635" y="439030"/>
                  <a:pt x="264928" y="343356"/>
                  <a:pt x="290328" y="303563"/>
                </a:cubicBezTo>
                <a:cubicBezTo>
                  <a:pt x="315728" y="263770"/>
                  <a:pt x="321655" y="264616"/>
                  <a:pt x="336048" y="217203"/>
                </a:cubicBezTo>
                <a:cubicBezTo>
                  <a:pt x="350441" y="169790"/>
                  <a:pt x="442728" y="-30024"/>
                  <a:pt x="391928" y="38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95844B2-A1B2-40EA-9A18-70A0318436B5}"/>
              </a:ext>
            </a:extLst>
          </p:cNvPr>
          <p:cNvSpPr/>
          <p:nvPr/>
        </p:nvSpPr>
        <p:spPr>
          <a:xfrm>
            <a:off x="3067254" y="3268627"/>
            <a:ext cx="1122518" cy="1092955"/>
          </a:xfrm>
          <a:custGeom>
            <a:avLst/>
            <a:gdLst>
              <a:gd name="connsiteX0" fmla="*/ 549706 w 1122518"/>
              <a:gd name="connsiteY0" fmla="*/ 175613 h 1092955"/>
              <a:gd name="connsiteX1" fmla="*/ 371906 w 1122518"/>
              <a:gd name="connsiteY1" fmla="*/ 409293 h 1092955"/>
              <a:gd name="connsiteX2" fmla="*/ 529386 w 1122518"/>
              <a:gd name="connsiteY2" fmla="*/ 566773 h 1092955"/>
              <a:gd name="connsiteX3" fmla="*/ 473506 w 1122518"/>
              <a:gd name="connsiteY3" fmla="*/ 592173 h 1092955"/>
              <a:gd name="connsiteX4" fmla="*/ 778306 w 1122518"/>
              <a:gd name="connsiteY4" fmla="*/ 500733 h 1092955"/>
              <a:gd name="connsiteX5" fmla="*/ 773226 w 1122518"/>
              <a:gd name="connsiteY5" fmla="*/ 480413 h 1092955"/>
              <a:gd name="connsiteX6" fmla="*/ 763066 w 1122518"/>
              <a:gd name="connsiteY6" fmla="*/ 510893 h 1092955"/>
              <a:gd name="connsiteX7" fmla="*/ 1118666 w 1122518"/>
              <a:gd name="connsiteY7" fmla="*/ 251813 h 1092955"/>
              <a:gd name="connsiteX8" fmla="*/ 956106 w 1122518"/>
              <a:gd name="connsiteY8" fmla="*/ 429613 h 1092955"/>
              <a:gd name="connsiteX9" fmla="*/ 1027226 w 1122518"/>
              <a:gd name="connsiteY9" fmla="*/ 439773 h 1092955"/>
              <a:gd name="connsiteX10" fmla="*/ 859586 w 1122518"/>
              <a:gd name="connsiteY10" fmla="*/ 769973 h 1092955"/>
              <a:gd name="connsiteX11" fmla="*/ 849426 w 1122518"/>
              <a:gd name="connsiteY11" fmla="*/ 780133 h 1092955"/>
              <a:gd name="connsiteX12" fmla="*/ 468426 w 1122518"/>
              <a:gd name="connsiteY12" fmla="*/ 932533 h 1092955"/>
              <a:gd name="connsiteX13" fmla="*/ 514146 w 1122518"/>
              <a:gd name="connsiteY13" fmla="*/ 907133 h 1092955"/>
              <a:gd name="connsiteX14" fmla="*/ 321106 w 1122518"/>
              <a:gd name="connsiteY14" fmla="*/ 947773 h 1092955"/>
              <a:gd name="connsiteX15" fmla="*/ 402386 w 1122518"/>
              <a:gd name="connsiteY15" fmla="*/ 1090013 h 1092955"/>
              <a:gd name="connsiteX16" fmla="*/ 310946 w 1122518"/>
              <a:gd name="connsiteY16" fmla="*/ 800453 h 1092955"/>
              <a:gd name="connsiteX17" fmla="*/ 87426 w 1122518"/>
              <a:gd name="connsiteY17" fmla="*/ 526133 h 1092955"/>
              <a:gd name="connsiteX18" fmla="*/ 1066 w 1122518"/>
              <a:gd name="connsiteY18" fmla="*/ 140053 h 1092955"/>
              <a:gd name="connsiteX19" fmla="*/ 138226 w 1122518"/>
              <a:gd name="connsiteY19" fmla="*/ 317853 h 1092955"/>
              <a:gd name="connsiteX20" fmla="*/ 275386 w 1122518"/>
              <a:gd name="connsiteY20" fmla="*/ 2893 h 1092955"/>
              <a:gd name="connsiteX21" fmla="*/ 280466 w 1122518"/>
              <a:gd name="connsiteY21" fmla="*/ 155293 h 1092955"/>
              <a:gd name="connsiteX22" fmla="*/ 448106 w 1122518"/>
              <a:gd name="connsiteY22" fmla="*/ 48613 h 1092955"/>
              <a:gd name="connsiteX23" fmla="*/ 310946 w 1122518"/>
              <a:gd name="connsiteY23" fmla="*/ 226413 h 1092955"/>
              <a:gd name="connsiteX24" fmla="*/ 397306 w 1122518"/>
              <a:gd name="connsiteY24" fmla="*/ 175613 h 1092955"/>
              <a:gd name="connsiteX25" fmla="*/ 214426 w 1122518"/>
              <a:gd name="connsiteY25" fmla="*/ 292453 h 1092955"/>
              <a:gd name="connsiteX26" fmla="*/ 549706 w 1122518"/>
              <a:gd name="connsiteY26" fmla="*/ 175613 h 109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22518" h="1092955">
                <a:moveTo>
                  <a:pt x="549706" y="175613"/>
                </a:moveTo>
                <a:cubicBezTo>
                  <a:pt x="575953" y="195086"/>
                  <a:pt x="375293" y="344100"/>
                  <a:pt x="371906" y="409293"/>
                </a:cubicBezTo>
                <a:cubicBezTo>
                  <a:pt x="368519" y="474486"/>
                  <a:pt x="512453" y="536293"/>
                  <a:pt x="529386" y="566773"/>
                </a:cubicBezTo>
                <a:cubicBezTo>
                  <a:pt x="546319" y="597253"/>
                  <a:pt x="432019" y="603180"/>
                  <a:pt x="473506" y="592173"/>
                </a:cubicBezTo>
                <a:cubicBezTo>
                  <a:pt x="514993" y="581166"/>
                  <a:pt x="728353" y="519360"/>
                  <a:pt x="778306" y="500733"/>
                </a:cubicBezTo>
                <a:cubicBezTo>
                  <a:pt x="828259" y="482106"/>
                  <a:pt x="775766" y="478720"/>
                  <a:pt x="773226" y="480413"/>
                </a:cubicBezTo>
                <a:cubicBezTo>
                  <a:pt x="770686" y="482106"/>
                  <a:pt x="705493" y="548993"/>
                  <a:pt x="763066" y="510893"/>
                </a:cubicBezTo>
                <a:cubicBezTo>
                  <a:pt x="820639" y="472793"/>
                  <a:pt x="1086493" y="265360"/>
                  <a:pt x="1118666" y="251813"/>
                </a:cubicBezTo>
                <a:cubicBezTo>
                  <a:pt x="1150839" y="238266"/>
                  <a:pt x="971346" y="398286"/>
                  <a:pt x="956106" y="429613"/>
                </a:cubicBezTo>
                <a:cubicBezTo>
                  <a:pt x="940866" y="460940"/>
                  <a:pt x="1043313" y="383046"/>
                  <a:pt x="1027226" y="439773"/>
                </a:cubicBezTo>
                <a:cubicBezTo>
                  <a:pt x="1011139" y="496500"/>
                  <a:pt x="889219" y="713246"/>
                  <a:pt x="859586" y="769973"/>
                </a:cubicBezTo>
                <a:cubicBezTo>
                  <a:pt x="829953" y="826700"/>
                  <a:pt x="914619" y="753040"/>
                  <a:pt x="849426" y="780133"/>
                </a:cubicBezTo>
                <a:cubicBezTo>
                  <a:pt x="784233" y="807226"/>
                  <a:pt x="524306" y="911366"/>
                  <a:pt x="468426" y="932533"/>
                </a:cubicBezTo>
                <a:cubicBezTo>
                  <a:pt x="412546" y="953700"/>
                  <a:pt x="538699" y="904593"/>
                  <a:pt x="514146" y="907133"/>
                </a:cubicBezTo>
                <a:cubicBezTo>
                  <a:pt x="489593" y="909673"/>
                  <a:pt x="339733" y="917293"/>
                  <a:pt x="321106" y="947773"/>
                </a:cubicBezTo>
                <a:cubicBezTo>
                  <a:pt x="302479" y="978253"/>
                  <a:pt x="404079" y="1114566"/>
                  <a:pt x="402386" y="1090013"/>
                </a:cubicBezTo>
                <a:cubicBezTo>
                  <a:pt x="400693" y="1065460"/>
                  <a:pt x="363439" y="894433"/>
                  <a:pt x="310946" y="800453"/>
                </a:cubicBezTo>
                <a:cubicBezTo>
                  <a:pt x="258453" y="706473"/>
                  <a:pt x="139073" y="636200"/>
                  <a:pt x="87426" y="526133"/>
                </a:cubicBezTo>
                <a:cubicBezTo>
                  <a:pt x="35779" y="416066"/>
                  <a:pt x="-7401" y="174766"/>
                  <a:pt x="1066" y="140053"/>
                </a:cubicBezTo>
                <a:cubicBezTo>
                  <a:pt x="9533" y="105340"/>
                  <a:pt x="92506" y="340713"/>
                  <a:pt x="138226" y="317853"/>
                </a:cubicBezTo>
                <a:cubicBezTo>
                  <a:pt x="183946" y="294993"/>
                  <a:pt x="251679" y="29986"/>
                  <a:pt x="275386" y="2893"/>
                </a:cubicBezTo>
                <a:cubicBezTo>
                  <a:pt x="299093" y="-24200"/>
                  <a:pt x="251679" y="147673"/>
                  <a:pt x="280466" y="155293"/>
                </a:cubicBezTo>
                <a:cubicBezTo>
                  <a:pt x="309253" y="162913"/>
                  <a:pt x="443026" y="36760"/>
                  <a:pt x="448106" y="48613"/>
                </a:cubicBezTo>
                <a:cubicBezTo>
                  <a:pt x="453186" y="60466"/>
                  <a:pt x="319413" y="205246"/>
                  <a:pt x="310946" y="226413"/>
                </a:cubicBezTo>
                <a:cubicBezTo>
                  <a:pt x="302479" y="247580"/>
                  <a:pt x="413393" y="164606"/>
                  <a:pt x="397306" y="175613"/>
                </a:cubicBezTo>
                <a:cubicBezTo>
                  <a:pt x="381219" y="186620"/>
                  <a:pt x="188179" y="294993"/>
                  <a:pt x="214426" y="292453"/>
                </a:cubicBezTo>
                <a:cubicBezTo>
                  <a:pt x="240673" y="289913"/>
                  <a:pt x="523459" y="156140"/>
                  <a:pt x="549706" y="17561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86A5ED13-BA89-445B-9677-D46F418F3A22}"/>
              </a:ext>
            </a:extLst>
          </p:cNvPr>
          <p:cNvSpPr/>
          <p:nvPr/>
        </p:nvSpPr>
        <p:spPr>
          <a:xfrm>
            <a:off x="3362177" y="3999102"/>
            <a:ext cx="795792" cy="1032788"/>
          </a:xfrm>
          <a:custGeom>
            <a:avLst/>
            <a:gdLst>
              <a:gd name="connsiteX0" fmla="*/ 285263 w 795792"/>
              <a:gd name="connsiteY0" fmla="*/ 54738 h 1032788"/>
              <a:gd name="connsiteX1" fmla="*/ 254783 w 795792"/>
              <a:gd name="connsiteY1" fmla="*/ 369698 h 1032788"/>
              <a:gd name="connsiteX2" fmla="*/ 249703 w 795792"/>
              <a:gd name="connsiteY2" fmla="*/ 283338 h 1032788"/>
              <a:gd name="connsiteX3" fmla="*/ 493543 w 795792"/>
              <a:gd name="connsiteY3" fmla="*/ 664338 h 1032788"/>
              <a:gd name="connsiteX4" fmla="*/ 457983 w 795792"/>
              <a:gd name="connsiteY4" fmla="*/ 633858 h 1032788"/>
              <a:gd name="connsiteX5" fmla="*/ 793263 w 795792"/>
              <a:gd name="connsiteY5" fmla="*/ 1030098 h 1032788"/>
              <a:gd name="connsiteX6" fmla="*/ 600223 w 795792"/>
              <a:gd name="connsiteY6" fmla="*/ 806578 h 1032788"/>
              <a:gd name="connsiteX7" fmla="*/ 386863 w 795792"/>
              <a:gd name="connsiteY7" fmla="*/ 781178 h 1032788"/>
              <a:gd name="connsiteX8" fmla="*/ 351303 w 795792"/>
              <a:gd name="connsiteY8" fmla="*/ 857378 h 1032788"/>
              <a:gd name="connsiteX9" fmla="*/ 325903 w 795792"/>
              <a:gd name="connsiteY9" fmla="*/ 867538 h 1032788"/>
              <a:gd name="connsiteX10" fmla="*/ 209063 w 795792"/>
              <a:gd name="connsiteY10" fmla="*/ 659258 h 1032788"/>
              <a:gd name="connsiteX11" fmla="*/ 783 w 795792"/>
              <a:gd name="connsiteY11" fmla="*/ 100458 h 1032788"/>
              <a:gd name="connsiteX12" fmla="*/ 137943 w 795792"/>
              <a:gd name="connsiteY12" fmla="*/ 456058 h 1032788"/>
              <a:gd name="connsiteX13" fmla="*/ 137943 w 795792"/>
              <a:gd name="connsiteY13" fmla="*/ 3938 h 1032788"/>
              <a:gd name="connsiteX14" fmla="*/ 163343 w 795792"/>
              <a:gd name="connsiteY14" fmla="*/ 227458 h 1032788"/>
              <a:gd name="connsiteX15" fmla="*/ 285263 w 795792"/>
              <a:gd name="connsiteY15" fmla="*/ 54738 h 103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5792" h="1032788">
                <a:moveTo>
                  <a:pt x="285263" y="54738"/>
                </a:moveTo>
                <a:cubicBezTo>
                  <a:pt x="300503" y="78445"/>
                  <a:pt x="260710" y="331598"/>
                  <a:pt x="254783" y="369698"/>
                </a:cubicBezTo>
                <a:cubicBezTo>
                  <a:pt x="248856" y="407798"/>
                  <a:pt x="209910" y="234231"/>
                  <a:pt x="249703" y="283338"/>
                </a:cubicBezTo>
                <a:cubicBezTo>
                  <a:pt x="289496" y="332445"/>
                  <a:pt x="458830" y="605918"/>
                  <a:pt x="493543" y="664338"/>
                </a:cubicBezTo>
                <a:cubicBezTo>
                  <a:pt x="528256" y="722758"/>
                  <a:pt x="408030" y="572898"/>
                  <a:pt x="457983" y="633858"/>
                </a:cubicBezTo>
                <a:cubicBezTo>
                  <a:pt x="507936" y="694818"/>
                  <a:pt x="769556" y="1001311"/>
                  <a:pt x="793263" y="1030098"/>
                </a:cubicBezTo>
                <a:cubicBezTo>
                  <a:pt x="816970" y="1058885"/>
                  <a:pt x="667956" y="848065"/>
                  <a:pt x="600223" y="806578"/>
                </a:cubicBezTo>
                <a:cubicBezTo>
                  <a:pt x="532490" y="765091"/>
                  <a:pt x="428350" y="772711"/>
                  <a:pt x="386863" y="781178"/>
                </a:cubicBezTo>
                <a:cubicBezTo>
                  <a:pt x="345376" y="789645"/>
                  <a:pt x="361463" y="842985"/>
                  <a:pt x="351303" y="857378"/>
                </a:cubicBezTo>
                <a:cubicBezTo>
                  <a:pt x="341143" y="871771"/>
                  <a:pt x="349610" y="900558"/>
                  <a:pt x="325903" y="867538"/>
                </a:cubicBezTo>
                <a:cubicBezTo>
                  <a:pt x="302196" y="834518"/>
                  <a:pt x="263250" y="787105"/>
                  <a:pt x="209063" y="659258"/>
                </a:cubicBezTo>
                <a:cubicBezTo>
                  <a:pt x="154876" y="531411"/>
                  <a:pt x="12636" y="134325"/>
                  <a:pt x="783" y="100458"/>
                </a:cubicBezTo>
                <a:cubicBezTo>
                  <a:pt x="-11070" y="66591"/>
                  <a:pt x="115083" y="472145"/>
                  <a:pt x="137943" y="456058"/>
                </a:cubicBezTo>
                <a:cubicBezTo>
                  <a:pt x="160803" y="439971"/>
                  <a:pt x="133710" y="42038"/>
                  <a:pt x="137943" y="3938"/>
                </a:cubicBezTo>
                <a:cubicBezTo>
                  <a:pt x="142176" y="-34162"/>
                  <a:pt x="142176" y="216451"/>
                  <a:pt x="163343" y="227458"/>
                </a:cubicBezTo>
                <a:cubicBezTo>
                  <a:pt x="184510" y="238465"/>
                  <a:pt x="270023" y="31031"/>
                  <a:pt x="285263" y="547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051B160D-8565-46AC-9439-AA7CD80F2C5A}"/>
              </a:ext>
            </a:extLst>
          </p:cNvPr>
          <p:cNvSpPr/>
          <p:nvPr/>
        </p:nvSpPr>
        <p:spPr>
          <a:xfrm>
            <a:off x="1113591" y="5981780"/>
            <a:ext cx="654467" cy="1779058"/>
          </a:xfrm>
          <a:custGeom>
            <a:avLst/>
            <a:gdLst>
              <a:gd name="connsiteX0" fmla="*/ 654249 w 654467"/>
              <a:gd name="connsiteY0" fmla="*/ 119300 h 1779058"/>
              <a:gd name="connsiteX1" fmla="*/ 572969 w 654467"/>
              <a:gd name="connsiteY1" fmla="*/ 2460 h 1779058"/>
              <a:gd name="connsiteX2" fmla="*/ 364689 w 654467"/>
              <a:gd name="connsiteY2" fmla="*/ 246300 h 1779058"/>
              <a:gd name="connsiteX3" fmla="*/ 354529 w 654467"/>
              <a:gd name="connsiteY3" fmla="*/ 251380 h 1779058"/>
              <a:gd name="connsiteX4" fmla="*/ 207209 w 654467"/>
              <a:gd name="connsiteY4" fmla="*/ 591740 h 1779058"/>
              <a:gd name="connsiteX5" fmla="*/ 202129 w 654467"/>
              <a:gd name="connsiteY5" fmla="*/ 606980 h 1779058"/>
              <a:gd name="connsiteX6" fmla="*/ 166569 w 654467"/>
              <a:gd name="connsiteY6" fmla="*/ 805100 h 1779058"/>
              <a:gd name="connsiteX7" fmla="*/ 131009 w 654467"/>
              <a:gd name="connsiteY7" fmla="*/ 1074340 h 1779058"/>
              <a:gd name="connsiteX8" fmla="*/ 80209 w 654467"/>
              <a:gd name="connsiteY8" fmla="*/ 1165780 h 1779058"/>
              <a:gd name="connsiteX9" fmla="*/ 54809 w 654467"/>
              <a:gd name="connsiteY9" fmla="*/ 1236900 h 1779058"/>
              <a:gd name="connsiteX10" fmla="*/ 44649 w 654467"/>
              <a:gd name="connsiteY10" fmla="*/ 1770300 h 1779058"/>
              <a:gd name="connsiteX11" fmla="*/ 34489 w 654467"/>
              <a:gd name="connsiteY11" fmla="*/ 1536620 h 1779058"/>
              <a:gd name="connsiteX12" fmla="*/ 9089 w 654467"/>
              <a:gd name="connsiteY12" fmla="*/ 1120060 h 1779058"/>
              <a:gd name="connsiteX13" fmla="*/ 207209 w 654467"/>
              <a:gd name="connsiteY13" fmla="*/ 495220 h 1779058"/>
              <a:gd name="connsiteX14" fmla="*/ 552649 w 654467"/>
              <a:gd name="connsiteY14" fmla="*/ 98980 h 1779058"/>
              <a:gd name="connsiteX15" fmla="*/ 654249 w 654467"/>
              <a:gd name="connsiteY15" fmla="*/ 119300 h 177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4467" h="1779058">
                <a:moveTo>
                  <a:pt x="654249" y="119300"/>
                </a:moveTo>
                <a:cubicBezTo>
                  <a:pt x="657636" y="103214"/>
                  <a:pt x="621229" y="-18707"/>
                  <a:pt x="572969" y="2460"/>
                </a:cubicBezTo>
                <a:cubicBezTo>
                  <a:pt x="524709" y="23627"/>
                  <a:pt x="364689" y="246300"/>
                  <a:pt x="364689" y="246300"/>
                </a:cubicBezTo>
                <a:cubicBezTo>
                  <a:pt x="328282" y="287787"/>
                  <a:pt x="380776" y="193807"/>
                  <a:pt x="354529" y="251380"/>
                </a:cubicBezTo>
                <a:cubicBezTo>
                  <a:pt x="328282" y="308953"/>
                  <a:pt x="232609" y="532473"/>
                  <a:pt x="207209" y="591740"/>
                </a:cubicBezTo>
                <a:cubicBezTo>
                  <a:pt x="181809" y="651007"/>
                  <a:pt x="208902" y="571420"/>
                  <a:pt x="202129" y="606980"/>
                </a:cubicBezTo>
                <a:cubicBezTo>
                  <a:pt x="195356" y="642540"/>
                  <a:pt x="178422" y="727207"/>
                  <a:pt x="166569" y="805100"/>
                </a:cubicBezTo>
                <a:cubicBezTo>
                  <a:pt x="154716" y="882993"/>
                  <a:pt x="145402" y="1014227"/>
                  <a:pt x="131009" y="1074340"/>
                </a:cubicBezTo>
                <a:cubicBezTo>
                  <a:pt x="116616" y="1134453"/>
                  <a:pt x="92909" y="1138687"/>
                  <a:pt x="80209" y="1165780"/>
                </a:cubicBezTo>
                <a:cubicBezTo>
                  <a:pt x="67509" y="1192873"/>
                  <a:pt x="60736" y="1136147"/>
                  <a:pt x="54809" y="1236900"/>
                </a:cubicBezTo>
                <a:cubicBezTo>
                  <a:pt x="48882" y="1337653"/>
                  <a:pt x="48036" y="1720347"/>
                  <a:pt x="44649" y="1770300"/>
                </a:cubicBezTo>
                <a:cubicBezTo>
                  <a:pt x="41262" y="1820253"/>
                  <a:pt x="40416" y="1644993"/>
                  <a:pt x="34489" y="1536620"/>
                </a:cubicBezTo>
                <a:cubicBezTo>
                  <a:pt x="28562" y="1428247"/>
                  <a:pt x="-19698" y="1293627"/>
                  <a:pt x="9089" y="1120060"/>
                </a:cubicBezTo>
                <a:cubicBezTo>
                  <a:pt x="37876" y="946493"/>
                  <a:pt x="116616" y="665400"/>
                  <a:pt x="207209" y="495220"/>
                </a:cubicBezTo>
                <a:cubicBezTo>
                  <a:pt x="297802" y="325040"/>
                  <a:pt x="481529" y="164173"/>
                  <a:pt x="552649" y="98980"/>
                </a:cubicBezTo>
                <a:cubicBezTo>
                  <a:pt x="623769" y="33787"/>
                  <a:pt x="650862" y="135386"/>
                  <a:pt x="654249" y="119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6D866895-5BD8-442E-BA36-EBDD945F2EE2}"/>
              </a:ext>
            </a:extLst>
          </p:cNvPr>
          <p:cNvSpPr/>
          <p:nvPr/>
        </p:nvSpPr>
        <p:spPr>
          <a:xfrm>
            <a:off x="8616761" y="5911791"/>
            <a:ext cx="451675" cy="1981265"/>
          </a:xfrm>
          <a:custGeom>
            <a:avLst/>
            <a:gdLst>
              <a:gd name="connsiteX0" fmla="*/ 189 w 451675"/>
              <a:gd name="connsiteY0" fmla="*/ 59 h 1981265"/>
              <a:gd name="connsiteX1" fmla="*/ 330389 w 451675"/>
              <a:gd name="connsiteY1" fmla="*/ 495359 h 1981265"/>
              <a:gd name="connsiteX2" fmla="*/ 368489 w 451675"/>
              <a:gd name="connsiteY2" fmla="*/ 831909 h 1981265"/>
              <a:gd name="connsiteX3" fmla="*/ 387539 w 451675"/>
              <a:gd name="connsiteY3" fmla="*/ 1270059 h 1981265"/>
              <a:gd name="connsiteX4" fmla="*/ 381189 w 451675"/>
              <a:gd name="connsiteY4" fmla="*/ 1365309 h 1981265"/>
              <a:gd name="connsiteX5" fmla="*/ 381189 w 451675"/>
              <a:gd name="connsiteY5" fmla="*/ 1981259 h 1981265"/>
              <a:gd name="connsiteX6" fmla="*/ 368489 w 451675"/>
              <a:gd name="connsiteY6" fmla="*/ 1352609 h 1981265"/>
              <a:gd name="connsiteX7" fmla="*/ 451039 w 451675"/>
              <a:gd name="connsiteY7" fmla="*/ 711259 h 1981265"/>
              <a:gd name="connsiteX8" fmla="*/ 381189 w 451675"/>
              <a:gd name="connsiteY8" fmla="*/ 463609 h 1981265"/>
              <a:gd name="connsiteX9" fmla="*/ 189 w 451675"/>
              <a:gd name="connsiteY9" fmla="*/ 59 h 198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1675" h="1981265">
                <a:moveTo>
                  <a:pt x="189" y="59"/>
                </a:moveTo>
                <a:cubicBezTo>
                  <a:pt x="-8278" y="5351"/>
                  <a:pt x="269006" y="356717"/>
                  <a:pt x="330389" y="495359"/>
                </a:cubicBezTo>
                <a:cubicBezTo>
                  <a:pt x="391772" y="634001"/>
                  <a:pt x="358964" y="702792"/>
                  <a:pt x="368489" y="831909"/>
                </a:cubicBezTo>
                <a:cubicBezTo>
                  <a:pt x="378014" y="961026"/>
                  <a:pt x="385422" y="1181159"/>
                  <a:pt x="387539" y="1270059"/>
                </a:cubicBezTo>
                <a:cubicBezTo>
                  <a:pt x="389656" y="1358959"/>
                  <a:pt x="382247" y="1246776"/>
                  <a:pt x="381189" y="1365309"/>
                </a:cubicBezTo>
                <a:cubicBezTo>
                  <a:pt x="380131" y="1483842"/>
                  <a:pt x="383306" y="1983376"/>
                  <a:pt x="381189" y="1981259"/>
                </a:cubicBezTo>
                <a:cubicBezTo>
                  <a:pt x="379072" y="1979142"/>
                  <a:pt x="356847" y="1564276"/>
                  <a:pt x="368489" y="1352609"/>
                </a:cubicBezTo>
                <a:cubicBezTo>
                  <a:pt x="380131" y="1140942"/>
                  <a:pt x="448922" y="859426"/>
                  <a:pt x="451039" y="711259"/>
                </a:cubicBezTo>
                <a:cubicBezTo>
                  <a:pt x="453156" y="563092"/>
                  <a:pt x="454214" y="584259"/>
                  <a:pt x="381189" y="463609"/>
                </a:cubicBezTo>
                <a:cubicBezTo>
                  <a:pt x="308164" y="342959"/>
                  <a:pt x="8656" y="-5233"/>
                  <a:pt x="189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450A744B-82C9-4E0A-AAF1-BA76424403A5}"/>
              </a:ext>
            </a:extLst>
          </p:cNvPr>
          <p:cNvSpPr/>
          <p:nvPr/>
        </p:nvSpPr>
        <p:spPr>
          <a:xfrm>
            <a:off x="4636074" y="2217727"/>
            <a:ext cx="826416" cy="397332"/>
          </a:xfrm>
          <a:custGeom>
            <a:avLst/>
            <a:gdLst>
              <a:gd name="connsiteX0" fmla="*/ 86209 w 826416"/>
              <a:gd name="connsiteY0" fmla="*/ 248190 h 397332"/>
              <a:gd name="connsiteX1" fmla="*/ 185693 w 826416"/>
              <a:gd name="connsiteY1" fmla="*/ 313806 h 397332"/>
              <a:gd name="connsiteX2" fmla="*/ 120076 w 826416"/>
              <a:gd name="connsiteY2" fmla="*/ 396356 h 397332"/>
              <a:gd name="connsiteX3" fmla="*/ 272476 w 826416"/>
              <a:gd name="connsiteY3" fmla="*/ 254540 h 397332"/>
              <a:gd name="connsiteX4" fmla="*/ 232259 w 826416"/>
              <a:gd name="connsiteY4" fmla="*/ 330740 h 397332"/>
              <a:gd name="connsiteX5" fmla="*/ 323276 w 826416"/>
              <a:gd name="connsiteY5" fmla="*/ 265123 h 397332"/>
              <a:gd name="connsiteX6" fmla="*/ 755076 w 826416"/>
              <a:gd name="connsiteY6" fmla="*/ 241840 h 397332"/>
              <a:gd name="connsiteX7" fmla="*/ 352909 w 826416"/>
              <a:gd name="connsiteY7" fmla="*/ 303223 h 397332"/>
              <a:gd name="connsiteX8" fmla="*/ 719093 w 826416"/>
              <a:gd name="connsiteY8" fmla="*/ 284173 h 397332"/>
              <a:gd name="connsiteX9" fmla="*/ 719093 w 826416"/>
              <a:gd name="connsiteY9" fmla="*/ 284173 h 397332"/>
              <a:gd name="connsiteX10" fmla="*/ 632309 w 826416"/>
              <a:gd name="connsiteY10" fmla="*/ 199506 h 397332"/>
              <a:gd name="connsiteX11" fmla="*/ 822809 w 826416"/>
              <a:gd name="connsiteY11" fmla="*/ 207973 h 397332"/>
              <a:gd name="connsiteX12" fmla="*/ 731793 w 826416"/>
              <a:gd name="connsiteY12" fmla="*/ 116956 h 397332"/>
              <a:gd name="connsiteX13" fmla="*/ 431226 w 826416"/>
              <a:gd name="connsiteY13" fmla="*/ 114840 h 397332"/>
              <a:gd name="connsiteX14" fmla="*/ 659826 w 826416"/>
              <a:gd name="connsiteY14" fmla="*/ 108490 h 397332"/>
              <a:gd name="connsiteX15" fmla="*/ 594209 w 826416"/>
              <a:gd name="connsiteY15" fmla="*/ 540 h 397332"/>
              <a:gd name="connsiteX16" fmla="*/ 587859 w 826416"/>
              <a:gd name="connsiteY16" fmla="*/ 68273 h 397332"/>
              <a:gd name="connsiteX17" fmla="*/ 486259 w 826416"/>
              <a:gd name="connsiteY17" fmla="*/ 102140 h 397332"/>
              <a:gd name="connsiteX18" fmla="*/ 716976 w 826416"/>
              <a:gd name="connsiteY18" fmla="*/ 106373 h 397332"/>
              <a:gd name="connsiteX19" fmla="*/ 407943 w 826416"/>
              <a:gd name="connsiteY19" fmla="*/ 161406 h 397332"/>
              <a:gd name="connsiteX20" fmla="*/ 327509 w 826416"/>
              <a:gd name="connsiteY20" fmla="*/ 167756 h 397332"/>
              <a:gd name="connsiteX21" fmla="*/ 367726 w 826416"/>
              <a:gd name="connsiteY21" fmla="*/ 193156 h 397332"/>
              <a:gd name="connsiteX22" fmla="*/ 247076 w 826416"/>
              <a:gd name="connsiteY22" fmla="*/ 220673 h 397332"/>
              <a:gd name="connsiteX23" fmla="*/ 346559 w 826416"/>
              <a:gd name="connsiteY23" fmla="*/ 254540 h 397332"/>
              <a:gd name="connsiteX24" fmla="*/ 247076 w 826416"/>
              <a:gd name="connsiteY24" fmla="*/ 248190 h 397332"/>
              <a:gd name="connsiteX25" fmla="*/ 3659 w 826416"/>
              <a:gd name="connsiteY25" fmla="*/ 195273 h 397332"/>
              <a:gd name="connsiteX26" fmla="*/ 96793 w 826416"/>
              <a:gd name="connsiteY26" fmla="*/ 301106 h 397332"/>
              <a:gd name="connsiteX27" fmla="*/ 43876 w 826416"/>
              <a:gd name="connsiteY27" fmla="*/ 379423 h 397332"/>
              <a:gd name="connsiteX28" fmla="*/ 86209 w 826416"/>
              <a:gd name="connsiteY28" fmla="*/ 328623 h 397332"/>
              <a:gd name="connsiteX29" fmla="*/ 177226 w 826416"/>
              <a:gd name="connsiteY29" fmla="*/ 324390 h 397332"/>
              <a:gd name="connsiteX30" fmla="*/ 86209 w 826416"/>
              <a:gd name="connsiteY30" fmla="*/ 248190 h 397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26416" h="397332">
                <a:moveTo>
                  <a:pt x="86209" y="248190"/>
                </a:moveTo>
                <a:cubicBezTo>
                  <a:pt x="87620" y="246426"/>
                  <a:pt x="180049" y="289112"/>
                  <a:pt x="185693" y="313806"/>
                </a:cubicBezTo>
                <a:cubicBezTo>
                  <a:pt x="191338" y="338500"/>
                  <a:pt x="105612" y="406234"/>
                  <a:pt x="120076" y="396356"/>
                </a:cubicBezTo>
                <a:cubicBezTo>
                  <a:pt x="134540" y="386478"/>
                  <a:pt x="253779" y="265476"/>
                  <a:pt x="272476" y="254540"/>
                </a:cubicBezTo>
                <a:cubicBezTo>
                  <a:pt x="291173" y="243604"/>
                  <a:pt x="223792" y="328976"/>
                  <a:pt x="232259" y="330740"/>
                </a:cubicBezTo>
                <a:cubicBezTo>
                  <a:pt x="240726" y="332504"/>
                  <a:pt x="236140" y="279940"/>
                  <a:pt x="323276" y="265123"/>
                </a:cubicBezTo>
                <a:cubicBezTo>
                  <a:pt x="410412" y="250306"/>
                  <a:pt x="750137" y="235490"/>
                  <a:pt x="755076" y="241840"/>
                </a:cubicBezTo>
                <a:cubicBezTo>
                  <a:pt x="760015" y="248190"/>
                  <a:pt x="358906" y="296168"/>
                  <a:pt x="352909" y="303223"/>
                </a:cubicBezTo>
                <a:cubicBezTo>
                  <a:pt x="346912" y="310278"/>
                  <a:pt x="719093" y="284173"/>
                  <a:pt x="719093" y="284173"/>
                </a:cubicBezTo>
                <a:lnTo>
                  <a:pt x="719093" y="284173"/>
                </a:lnTo>
                <a:cubicBezTo>
                  <a:pt x="704629" y="270062"/>
                  <a:pt x="615023" y="212206"/>
                  <a:pt x="632309" y="199506"/>
                </a:cubicBezTo>
                <a:cubicBezTo>
                  <a:pt x="649595" y="186806"/>
                  <a:pt x="806228" y="221731"/>
                  <a:pt x="822809" y="207973"/>
                </a:cubicBezTo>
                <a:cubicBezTo>
                  <a:pt x="839390" y="194215"/>
                  <a:pt x="797057" y="132478"/>
                  <a:pt x="731793" y="116956"/>
                </a:cubicBezTo>
                <a:cubicBezTo>
                  <a:pt x="666529" y="101434"/>
                  <a:pt x="443220" y="116251"/>
                  <a:pt x="431226" y="114840"/>
                </a:cubicBezTo>
                <a:cubicBezTo>
                  <a:pt x="419232" y="113429"/>
                  <a:pt x="632662" y="127540"/>
                  <a:pt x="659826" y="108490"/>
                </a:cubicBezTo>
                <a:cubicBezTo>
                  <a:pt x="686990" y="89440"/>
                  <a:pt x="606203" y="7243"/>
                  <a:pt x="594209" y="540"/>
                </a:cubicBezTo>
                <a:cubicBezTo>
                  <a:pt x="582215" y="-6163"/>
                  <a:pt x="605851" y="51340"/>
                  <a:pt x="587859" y="68273"/>
                </a:cubicBezTo>
                <a:cubicBezTo>
                  <a:pt x="569867" y="85206"/>
                  <a:pt x="464740" y="95790"/>
                  <a:pt x="486259" y="102140"/>
                </a:cubicBezTo>
                <a:cubicBezTo>
                  <a:pt x="507778" y="108490"/>
                  <a:pt x="730029" y="96495"/>
                  <a:pt x="716976" y="106373"/>
                </a:cubicBezTo>
                <a:cubicBezTo>
                  <a:pt x="703923" y="116251"/>
                  <a:pt x="472854" y="151176"/>
                  <a:pt x="407943" y="161406"/>
                </a:cubicBezTo>
                <a:cubicBezTo>
                  <a:pt x="343032" y="171636"/>
                  <a:pt x="334212" y="162464"/>
                  <a:pt x="327509" y="167756"/>
                </a:cubicBezTo>
                <a:cubicBezTo>
                  <a:pt x="320806" y="173048"/>
                  <a:pt x="381131" y="184337"/>
                  <a:pt x="367726" y="193156"/>
                </a:cubicBezTo>
                <a:cubicBezTo>
                  <a:pt x="354321" y="201975"/>
                  <a:pt x="250604" y="210442"/>
                  <a:pt x="247076" y="220673"/>
                </a:cubicBezTo>
                <a:cubicBezTo>
                  <a:pt x="243548" y="230904"/>
                  <a:pt x="346559" y="249954"/>
                  <a:pt x="346559" y="254540"/>
                </a:cubicBezTo>
                <a:cubicBezTo>
                  <a:pt x="346559" y="259126"/>
                  <a:pt x="304226" y="258068"/>
                  <a:pt x="247076" y="248190"/>
                </a:cubicBezTo>
                <a:cubicBezTo>
                  <a:pt x="189926" y="238312"/>
                  <a:pt x="28706" y="186454"/>
                  <a:pt x="3659" y="195273"/>
                </a:cubicBezTo>
                <a:cubicBezTo>
                  <a:pt x="-21388" y="204092"/>
                  <a:pt x="90090" y="270414"/>
                  <a:pt x="96793" y="301106"/>
                </a:cubicBezTo>
                <a:cubicBezTo>
                  <a:pt x="103496" y="331798"/>
                  <a:pt x="45640" y="374837"/>
                  <a:pt x="43876" y="379423"/>
                </a:cubicBezTo>
                <a:cubicBezTo>
                  <a:pt x="42112" y="384009"/>
                  <a:pt x="63984" y="337795"/>
                  <a:pt x="86209" y="328623"/>
                </a:cubicBezTo>
                <a:cubicBezTo>
                  <a:pt x="108434" y="319451"/>
                  <a:pt x="173698" y="337795"/>
                  <a:pt x="177226" y="324390"/>
                </a:cubicBezTo>
                <a:cubicBezTo>
                  <a:pt x="180754" y="310985"/>
                  <a:pt x="84798" y="249954"/>
                  <a:pt x="86209" y="2481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AB5CAB70-04E4-490C-9CFF-48767DC3E8D6}"/>
              </a:ext>
            </a:extLst>
          </p:cNvPr>
          <p:cNvSpPr/>
          <p:nvPr/>
        </p:nvSpPr>
        <p:spPr>
          <a:xfrm>
            <a:off x="3457985" y="2357966"/>
            <a:ext cx="794490" cy="354490"/>
          </a:xfrm>
          <a:custGeom>
            <a:avLst/>
            <a:gdLst>
              <a:gd name="connsiteX0" fmla="*/ 6998 w 794490"/>
              <a:gd name="connsiteY0" fmla="*/ 239184 h 354490"/>
              <a:gd name="connsiteX1" fmla="*/ 180565 w 794490"/>
              <a:gd name="connsiteY1" fmla="*/ 165101 h 354490"/>
              <a:gd name="connsiteX2" fmla="*/ 123415 w 794490"/>
              <a:gd name="connsiteY2" fmla="*/ 171451 h 354490"/>
              <a:gd name="connsiteX3" fmla="*/ 214432 w 794490"/>
              <a:gd name="connsiteY3" fmla="*/ 152401 h 354490"/>
              <a:gd name="connsiteX4" fmla="*/ 180565 w 794490"/>
              <a:gd name="connsiteY4" fmla="*/ 95251 h 354490"/>
              <a:gd name="connsiteX5" fmla="*/ 252532 w 794490"/>
              <a:gd name="connsiteY5" fmla="*/ 10584 h 354490"/>
              <a:gd name="connsiteX6" fmla="*/ 95898 w 794490"/>
              <a:gd name="connsiteY6" fmla="*/ 67734 h 354490"/>
              <a:gd name="connsiteX7" fmla="*/ 345665 w 794490"/>
              <a:gd name="connsiteY7" fmla="*/ 1 h 354490"/>
              <a:gd name="connsiteX8" fmla="*/ 269465 w 794490"/>
              <a:gd name="connsiteY8" fmla="*/ 65617 h 354490"/>
              <a:gd name="connsiteX9" fmla="*/ 311798 w 794490"/>
              <a:gd name="connsiteY9" fmla="*/ 67734 h 354490"/>
              <a:gd name="connsiteX10" fmla="*/ 299098 w 794490"/>
              <a:gd name="connsiteY10" fmla="*/ 99484 h 354490"/>
              <a:gd name="connsiteX11" fmla="*/ 614482 w 794490"/>
              <a:gd name="connsiteY11" fmla="*/ 86784 h 354490"/>
              <a:gd name="connsiteX12" fmla="*/ 383765 w 794490"/>
              <a:gd name="connsiteY12" fmla="*/ 129117 h 354490"/>
              <a:gd name="connsiteX13" fmla="*/ 682215 w 794490"/>
              <a:gd name="connsiteY13" fmla="*/ 97367 h 354490"/>
              <a:gd name="connsiteX14" fmla="*/ 584848 w 794490"/>
              <a:gd name="connsiteY14" fmla="*/ 139701 h 354490"/>
              <a:gd name="connsiteX15" fmla="*/ 701265 w 794490"/>
              <a:gd name="connsiteY15" fmla="*/ 127001 h 354490"/>
              <a:gd name="connsiteX16" fmla="*/ 794398 w 794490"/>
              <a:gd name="connsiteY16" fmla="*/ 256117 h 354490"/>
              <a:gd name="connsiteX17" fmla="*/ 718198 w 794490"/>
              <a:gd name="connsiteY17" fmla="*/ 139701 h 354490"/>
              <a:gd name="connsiteX18" fmla="*/ 697032 w 794490"/>
              <a:gd name="connsiteY18" fmla="*/ 245534 h 354490"/>
              <a:gd name="connsiteX19" fmla="*/ 661048 w 794490"/>
              <a:gd name="connsiteY19" fmla="*/ 143934 h 354490"/>
              <a:gd name="connsiteX20" fmla="*/ 658932 w 794490"/>
              <a:gd name="connsiteY20" fmla="*/ 245534 h 354490"/>
              <a:gd name="connsiteX21" fmla="*/ 641998 w 794490"/>
              <a:gd name="connsiteY21" fmla="*/ 165101 h 354490"/>
              <a:gd name="connsiteX22" fmla="*/ 502298 w 794490"/>
              <a:gd name="connsiteY22" fmla="*/ 220134 h 354490"/>
              <a:gd name="connsiteX23" fmla="*/ 544632 w 794490"/>
              <a:gd name="connsiteY23" fmla="*/ 160867 h 354490"/>
              <a:gd name="connsiteX24" fmla="*/ 504415 w 794490"/>
              <a:gd name="connsiteY24" fmla="*/ 148167 h 354490"/>
              <a:gd name="connsiteX25" fmla="*/ 555215 w 794490"/>
              <a:gd name="connsiteY25" fmla="*/ 165101 h 354490"/>
              <a:gd name="connsiteX26" fmla="*/ 476898 w 794490"/>
              <a:gd name="connsiteY26" fmla="*/ 171451 h 354490"/>
              <a:gd name="connsiteX27" fmla="*/ 580615 w 794490"/>
              <a:gd name="connsiteY27" fmla="*/ 256117 h 354490"/>
              <a:gd name="connsiteX28" fmla="*/ 470548 w 794490"/>
              <a:gd name="connsiteY28" fmla="*/ 198967 h 354490"/>
              <a:gd name="connsiteX29" fmla="*/ 191148 w 794490"/>
              <a:gd name="connsiteY29" fmla="*/ 317501 h 354490"/>
              <a:gd name="connsiteX30" fmla="*/ 417632 w 794490"/>
              <a:gd name="connsiteY30" fmla="*/ 232834 h 354490"/>
              <a:gd name="connsiteX31" fmla="*/ 117065 w 794490"/>
              <a:gd name="connsiteY31" fmla="*/ 353484 h 354490"/>
              <a:gd name="connsiteX32" fmla="*/ 260998 w 794490"/>
              <a:gd name="connsiteY32" fmla="*/ 292101 h 354490"/>
              <a:gd name="connsiteX33" fmla="*/ 55682 w 794490"/>
              <a:gd name="connsiteY33" fmla="*/ 321734 h 354490"/>
              <a:gd name="connsiteX34" fmla="*/ 121298 w 794490"/>
              <a:gd name="connsiteY34" fmla="*/ 351367 h 354490"/>
              <a:gd name="connsiteX35" fmla="*/ 40865 w 794490"/>
              <a:gd name="connsiteY35" fmla="*/ 289984 h 354490"/>
              <a:gd name="connsiteX36" fmla="*/ 6998 w 794490"/>
              <a:gd name="connsiteY36" fmla="*/ 239184 h 35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94490" h="354490">
                <a:moveTo>
                  <a:pt x="6998" y="239184"/>
                </a:moveTo>
                <a:cubicBezTo>
                  <a:pt x="30281" y="218370"/>
                  <a:pt x="161162" y="176390"/>
                  <a:pt x="180565" y="165101"/>
                </a:cubicBezTo>
                <a:cubicBezTo>
                  <a:pt x="199968" y="153812"/>
                  <a:pt x="117771" y="173568"/>
                  <a:pt x="123415" y="171451"/>
                </a:cubicBezTo>
                <a:cubicBezTo>
                  <a:pt x="129059" y="169334"/>
                  <a:pt x="204907" y="165101"/>
                  <a:pt x="214432" y="152401"/>
                </a:cubicBezTo>
                <a:cubicBezTo>
                  <a:pt x="223957" y="139701"/>
                  <a:pt x="174215" y="118887"/>
                  <a:pt x="180565" y="95251"/>
                </a:cubicBezTo>
                <a:cubicBezTo>
                  <a:pt x="186915" y="71615"/>
                  <a:pt x="266643" y="15170"/>
                  <a:pt x="252532" y="10584"/>
                </a:cubicBezTo>
                <a:cubicBezTo>
                  <a:pt x="238421" y="5998"/>
                  <a:pt x="80376" y="69498"/>
                  <a:pt x="95898" y="67734"/>
                </a:cubicBezTo>
                <a:cubicBezTo>
                  <a:pt x="111420" y="65970"/>
                  <a:pt x="316737" y="354"/>
                  <a:pt x="345665" y="1"/>
                </a:cubicBezTo>
                <a:cubicBezTo>
                  <a:pt x="374593" y="-352"/>
                  <a:pt x="275109" y="54328"/>
                  <a:pt x="269465" y="65617"/>
                </a:cubicBezTo>
                <a:cubicBezTo>
                  <a:pt x="263821" y="76906"/>
                  <a:pt x="306859" y="62090"/>
                  <a:pt x="311798" y="67734"/>
                </a:cubicBezTo>
                <a:cubicBezTo>
                  <a:pt x="316737" y="73378"/>
                  <a:pt x="248651" y="96309"/>
                  <a:pt x="299098" y="99484"/>
                </a:cubicBezTo>
                <a:cubicBezTo>
                  <a:pt x="349545" y="102659"/>
                  <a:pt x="600371" y="81845"/>
                  <a:pt x="614482" y="86784"/>
                </a:cubicBezTo>
                <a:cubicBezTo>
                  <a:pt x="628593" y="91723"/>
                  <a:pt x="372476" y="127353"/>
                  <a:pt x="383765" y="129117"/>
                </a:cubicBezTo>
                <a:cubicBezTo>
                  <a:pt x="395054" y="130881"/>
                  <a:pt x="648701" y="95603"/>
                  <a:pt x="682215" y="97367"/>
                </a:cubicBezTo>
                <a:cubicBezTo>
                  <a:pt x="715729" y="99131"/>
                  <a:pt x="581673" y="134762"/>
                  <a:pt x="584848" y="139701"/>
                </a:cubicBezTo>
                <a:cubicBezTo>
                  <a:pt x="588023" y="144640"/>
                  <a:pt x="666340" y="107598"/>
                  <a:pt x="701265" y="127001"/>
                </a:cubicBezTo>
                <a:cubicBezTo>
                  <a:pt x="736190" y="146404"/>
                  <a:pt x="791576" y="254000"/>
                  <a:pt x="794398" y="256117"/>
                </a:cubicBezTo>
                <a:cubicBezTo>
                  <a:pt x="797220" y="258234"/>
                  <a:pt x="734426" y="141465"/>
                  <a:pt x="718198" y="139701"/>
                </a:cubicBezTo>
                <a:cubicBezTo>
                  <a:pt x="701970" y="137937"/>
                  <a:pt x="706557" y="244829"/>
                  <a:pt x="697032" y="245534"/>
                </a:cubicBezTo>
                <a:cubicBezTo>
                  <a:pt x="687507" y="246239"/>
                  <a:pt x="667398" y="143934"/>
                  <a:pt x="661048" y="143934"/>
                </a:cubicBezTo>
                <a:cubicBezTo>
                  <a:pt x="654698" y="143934"/>
                  <a:pt x="662107" y="242006"/>
                  <a:pt x="658932" y="245534"/>
                </a:cubicBezTo>
                <a:cubicBezTo>
                  <a:pt x="655757" y="249062"/>
                  <a:pt x="668104" y="169334"/>
                  <a:pt x="641998" y="165101"/>
                </a:cubicBezTo>
                <a:cubicBezTo>
                  <a:pt x="615892" y="160868"/>
                  <a:pt x="518526" y="220840"/>
                  <a:pt x="502298" y="220134"/>
                </a:cubicBezTo>
                <a:cubicBezTo>
                  <a:pt x="486070" y="219428"/>
                  <a:pt x="544279" y="172861"/>
                  <a:pt x="544632" y="160867"/>
                </a:cubicBezTo>
                <a:cubicBezTo>
                  <a:pt x="544985" y="148873"/>
                  <a:pt x="502651" y="147461"/>
                  <a:pt x="504415" y="148167"/>
                </a:cubicBezTo>
                <a:cubicBezTo>
                  <a:pt x="506179" y="148873"/>
                  <a:pt x="559801" y="161220"/>
                  <a:pt x="555215" y="165101"/>
                </a:cubicBezTo>
                <a:cubicBezTo>
                  <a:pt x="550629" y="168982"/>
                  <a:pt x="472665" y="156282"/>
                  <a:pt x="476898" y="171451"/>
                </a:cubicBezTo>
                <a:cubicBezTo>
                  <a:pt x="481131" y="186620"/>
                  <a:pt x="581673" y="251531"/>
                  <a:pt x="580615" y="256117"/>
                </a:cubicBezTo>
                <a:cubicBezTo>
                  <a:pt x="579557" y="260703"/>
                  <a:pt x="535459" y="188736"/>
                  <a:pt x="470548" y="198967"/>
                </a:cubicBezTo>
                <a:cubicBezTo>
                  <a:pt x="405637" y="209198"/>
                  <a:pt x="199967" y="311857"/>
                  <a:pt x="191148" y="317501"/>
                </a:cubicBezTo>
                <a:cubicBezTo>
                  <a:pt x="182329" y="323145"/>
                  <a:pt x="429979" y="226837"/>
                  <a:pt x="417632" y="232834"/>
                </a:cubicBezTo>
                <a:cubicBezTo>
                  <a:pt x="405285" y="238831"/>
                  <a:pt x="143171" y="343606"/>
                  <a:pt x="117065" y="353484"/>
                </a:cubicBezTo>
                <a:cubicBezTo>
                  <a:pt x="90959" y="363362"/>
                  <a:pt x="271228" y="297393"/>
                  <a:pt x="260998" y="292101"/>
                </a:cubicBezTo>
                <a:cubicBezTo>
                  <a:pt x="250768" y="286809"/>
                  <a:pt x="78965" y="311856"/>
                  <a:pt x="55682" y="321734"/>
                </a:cubicBezTo>
                <a:cubicBezTo>
                  <a:pt x="32399" y="331612"/>
                  <a:pt x="123768" y="356659"/>
                  <a:pt x="121298" y="351367"/>
                </a:cubicBezTo>
                <a:cubicBezTo>
                  <a:pt x="118829" y="346075"/>
                  <a:pt x="57093" y="304801"/>
                  <a:pt x="40865" y="289984"/>
                </a:cubicBezTo>
                <a:cubicBezTo>
                  <a:pt x="24637" y="275167"/>
                  <a:pt x="-16285" y="259998"/>
                  <a:pt x="6998" y="2391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D0ED44D6-E068-4323-B3E9-C0FDF1259869}"/>
              </a:ext>
            </a:extLst>
          </p:cNvPr>
          <p:cNvSpPr/>
          <p:nvPr/>
        </p:nvSpPr>
        <p:spPr>
          <a:xfrm>
            <a:off x="4909640" y="5245905"/>
            <a:ext cx="540290" cy="192899"/>
          </a:xfrm>
          <a:custGeom>
            <a:avLst/>
            <a:gdLst>
              <a:gd name="connsiteX0" fmla="*/ 498 w 540290"/>
              <a:gd name="connsiteY0" fmla="*/ 121433 h 192899"/>
              <a:gd name="connsiteX1" fmla="*/ 183060 w 540290"/>
              <a:gd name="connsiteY1" fmla="*/ 105558 h 192899"/>
              <a:gd name="connsiteX2" fmla="*/ 125910 w 540290"/>
              <a:gd name="connsiteY2" fmla="*/ 102383 h 192899"/>
              <a:gd name="connsiteX3" fmla="*/ 386260 w 540290"/>
              <a:gd name="connsiteY3" fmla="*/ 2370 h 192899"/>
              <a:gd name="connsiteX4" fmla="*/ 335460 w 540290"/>
              <a:gd name="connsiteY4" fmla="*/ 29358 h 192899"/>
              <a:gd name="connsiteX5" fmla="*/ 430710 w 540290"/>
              <a:gd name="connsiteY5" fmla="*/ 5545 h 192899"/>
              <a:gd name="connsiteX6" fmla="*/ 348160 w 540290"/>
              <a:gd name="connsiteY6" fmla="*/ 57933 h 192899"/>
              <a:gd name="connsiteX7" fmla="*/ 540248 w 540290"/>
              <a:gd name="connsiteY7" fmla="*/ 35708 h 192899"/>
              <a:gd name="connsiteX8" fmla="*/ 329110 w 540290"/>
              <a:gd name="connsiteY8" fmla="*/ 111908 h 192899"/>
              <a:gd name="connsiteX9" fmla="*/ 8435 w 540290"/>
              <a:gd name="connsiteY9" fmla="*/ 192870 h 192899"/>
              <a:gd name="connsiteX10" fmla="*/ 279898 w 540290"/>
              <a:gd name="connsiteY10" fmla="*/ 121433 h 192899"/>
              <a:gd name="connsiteX11" fmla="*/ 133848 w 540290"/>
              <a:gd name="connsiteY11" fmla="*/ 138895 h 192899"/>
              <a:gd name="connsiteX12" fmla="*/ 498 w 540290"/>
              <a:gd name="connsiteY12" fmla="*/ 121433 h 192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0290" h="192899">
                <a:moveTo>
                  <a:pt x="498" y="121433"/>
                </a:moveTo>
                <a:cubicBezTo>
                  <a:pt x="8700" y="115877"/>
                  <a:pt x="162158" y="108733"/>
                  <a:pt x="183060" y="105558"/>
                </a:cubicBezTo>
                <a:cubicBezTo>
                  <a:pt x="203962" y="102383"/>
                  <a:pt x="92043" y="119581"/>
                  <a:pt x="125910" y="102383"/>
                </a:cubicBezTo>
                <a:cubicBezTo>
                  <a:pt x="159777" y="85185"/>
                  <a:pt x="351335" y="14541"/>
                  <a:pt x="386260" y="2370"/>
                </a:cubicBezTo>
                <a:cubicBezTo>
                  <a:pt x="421185" y="-9801"/>
                  <a:pt x="328052" y="28829"/>
                  <a:pt x="335460" y="29358"/>
                </a:cubicBezTo>
                <a:cubicBezTo>
                  <a:pt x="342868" y="29887"/>
                  <a:pt x="428593" y="783"/>
                  <a:pt x="430710" y="5545"/>
                </a:cubicBezTo>
                <a:cubicBezTo>
                  <a:pt x="432827" y="10307"/>
                  <a:pt x="329904" y="52906"/>
                  <a:pt x="348160" y="57933"/>
                </a:cubicBezTo>
                <a:cubicBezTo>
                  <a:pt x="366416" y="62960"/>
                  <a:pt x="543423" y="26712"/>
                  <a:pt x="540248" y="35708"/>
                </a:cubicBezTo>
                <a:cubicBezTo>
                  <a:pt x="537073" y="44704"/>
                  <a:pt x="417746" y="85714"/>
                  <a:pt x="329110" y="111908"/>
                </a:cubicBezTo>
                <a:cubicBezTo>
                  <a:pt x="240475" y="138102"/>
                  <a:pt x="16637" y="191282"/>
                  <a:pt x="8435" y="192870"/>
                </a:cubicBezTo>
                <a:cubicBezTo>
                  <a:pt x="233" y="194458"/>
                  <a:pt x="258996" y="130429"/>
                  <a:pt x="279898" y="121433"/>
                </a:cubicBezTo>
                <a:cubicBezTo>
                  <a:pt x="300800" y="112437"/>
                  <a:pt x="180415" y="138101"/>
                  <a:pt x="133848" y="138895"/>
                </a:cubicBezTo>
                <a:cubicBezTo>
                  <a:pt x="87281" y="139689"/>
                  <a:pt x="-7704" y="126989"/>
                  <a:pt x="498" y="12143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5D57CC58-64DD-4B3D-8EBD-C978D73765B8}"/>
              </a:ext>
            </a:extLst>
          </p:cNvPr>
          <p:cNvSpPr/>
          <p:nvPr/>
        </p:nvSpPr>
        <p:spPr>
          <a:xfrm>
            <a:off x="5085134" y="5483377"/>
            <a:ext cx="744405" cy="315586"/>
          </a:xfrm>
          <a:custGeom>
            <a:avLst/>
            <a:gdLst>
              <a:gd name="connsiteX0" fmla="*/ 12329 w 744405"/>
              <a:gd name="connsiteY0" fmla="*/ 110973 h 315586"/>
              <a:gd name="connsiteX1" fmla="*/ 359991 w 744405"/>
              <a:gd name="connsiteY1" fmla="*/ 39536 h 315586"/>
              <a:gd name="connsiteX2" fmla="*/ 185366 w 744405"/>
              <a:gd name="connsiteY2" fmla="*/ 45886 h 315586"/>
              <a:gd name="connsiteX3" fmla="*/ 434604 w 744405"/>
              <a:gd name="connsiteY3" fmla="*/ 22073 h 315586"/>
              <a:gd name="connsiteX4" fmla="*/ 352054 w 744405"/>
              <a:gd name="connsiteY4" fmla="*/ 18898 h 315586"/>
              <a:gd name="connsiteX5" fmla="*/ 552079 w 744405"/>
              <a:gd name="connsiteY5" fmla="*/ 36361 h 315586"/>
              <a:gd name="connsiteX6" fmla="*/ 540966 w 744405"/>
              <a:gd name="connsiteY6" fmla="*/ 4611 h 315586"/>
              <a:gd name="connsiteX7" fmla="*/ 712416 w 744405"/>
              <a:gd name="connsiteY7" fmla="*/ 153836 h 315586"/>
              <a:gd name="connsiteX8" fmla="*/ 685429 w 744405"/>
              <a:gd name="connsiteY8" fmla="*/ 126848 h 315586"/>
              <a:gd name="connsiteX9" fmla="*/ 740991 w 744405"/>
              <a:gd name="connsiteY9" fmla="*/ 307823 h 315586"/>
              <a:gd name="connsiteX10" fmla="*/ 717179 w 744405"/>
              <a:gd name="connsiteY10" fmla="*/ 266548 h 315586"/>
              <a:gd name="connsiteX11" fmla="*/ 545729 w 744405"/>
              <a:gd name="connsiteY11" fmla="*/ 122086 h 315586"/>
              <a:gd name="connsiteX12" fmla="*/ 585416 w 744405"/>
              <a:gd name="connsiteY12" fmla="*/ 133198 h 315586"/>
              <a:gd name="connsiteX13" fmla="*/ 342529 w 744405"/>
              <a:gd name="connsiteY13" fmla="*/ 160186 h 315586"/>
              <a:gd name="connsiteX14" fmla="*/ 118691 w 744405"/>
              <a:gd name="connsiteY14" fmla="*/ 226861 h 315586"/>
              <a:gd name="connsiteX15" fmla="*/ 302841 w 744405"/>
              <a:gd name="connsiteY15" fmla="*/ 191936 h 315586"/>
              <a:gd name="connsiteX16" fmla="*/ 74241 w 744405"/>
              <a:gd name="connsiteY16" fmla="*/ 228448 h 315586"/>
              <a:gd name="connsiteX17" fmla="*/ 182191 w 744405"/>
              <a:gd name="connsiteY17" fmla="*/ 220511 h 315586"/>
              <a:gd name="connsiteX18" fmla="*/ 86941 w 744405"/>
              <a:gd name="connsiteY18" fmla="*/ 157011 h 315586"/>
              <a:gd name="connsiteX19" fmla="*/ 12329 w 744405"/>
              <a:gd name="connsiteY19" fmla="*/ 110973 h 31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4405" h="315586">
                <a:moveTo>
                  <a:pt x="12329" y="110973"/>
                </a:moveTo>
                <a:cubicBezTo>
                  <a:pt x="57837" y="91394"/>
                  <a:pt x="331152" y="50384"/>
                  <a:pt x="359991" y="39536"/>
                </a:cubicBezTo>
                <a:cubicBezTo>
                  <a:pt x="388831" y="28688"/>
                  <a:pt x="172931" y="48796"/>
                  <a:pt x="185366" y="45886"/>
                </a:cubicBezTo>
                <a:cubicBezTo>
                  <a:pt x="197801" y="42976"/>
                  <a:pt x="406823" y="26571"/>
                  <a:pt x="434604" y="22073"/>
                </a:cubicBezTo>
                <a:cubicBezTo>
                  <a:pt x="462385" y="17575"/>
                  <a:pt x="332475" y="16517"/>
                  <a:pt x="352054" y="18898"/>
                </a:cubicBezTo>
                <a:cubicBezTo>
                  <a:pt x="371633" y="21279"/>
                  <a:pt x="520594" y="38742"/>
                  <a:pt x="552079" y="36361"/>
                </a:cubicBezTo>
                <a:cubicBezTo>
                  <a:pt x="583564" y="33980"/>
                  <a:pt x="514243" y="-14968"/>
                  <a:pt x="540966" y="4611"/>
                </a:cubicBezTo>
                <a:cubicBezTo>
                  <a:pt x="567689" y="24190"/>
                  <a:pt x="688339" y="133463"/>
                  <a:pt x="712416" y="153836"/>
                </a:cubicBezTo>
                <a:cubicBezTo>
                  <a:pt x="736493" y="174209"/>
                  <a:pt x="680667" y="101184"/>
                  <a:pt x="685429" y="126848"/>
                </a:cubicBezTo>
                <a:cubicBezTo>
                  <a:pt x="690191" y="152512"/>
                  <a:pt x="735699" y="284540"/>
                  <a:pt x="740991" y="307823"/>
                </a:cubicBezTo>
                <a:cubicBezTo>
                  <a:pt x="746283" y="331106"/>
                  <a:pt x="749723" y="297504"/>
                  <a:pt x="717179" y="266548"/>
                </a:cubicBezTo>
                <a:cubicBezTo>
                  <a:pt x="684635" y="235592"/>
                  <a:pt x="567689" y="144311"/>
                  <a:pt x="545729" y="122086"/>
                </a:cubicBezTo>
                <a:cubicBezTo>
                  <a:pt x="523769" y="99861"/>
                  <a:pt x="619283" y="126848"/>
                  <a:pt x="585416" y="133198"/>
                </a:cubicBezTo>
                <a:cubicBezTo>
                  <a:pt x="551549" y="139548"/>
                  <a:pt x="420316" y="144576"/>
                  <a:pt x="342529" y="160186"/>
                </a:cubicBezTo>
                <a:cubicBezTo>
                  <a:pt x="264742" y="175796"/>
                  <a:pt x="125306" y="221569"/>
                  <a:pt x="118691" y="226861"/>
                </a:cubicBezTo>
                <a:cubicBezTo>
                  <a:pt x="112076" y="232153"/>
                  <a:pt x="310249" y="191672"/>
                  <a:pt x="302841" y="191936"/>
                </a:cubicBezTo>
                <a:cubicBezTo>
                  <a:pt x="295433" y="192201"/>
                  <a:pt x="94349" y="223686"/>
                  <a:pt x="74241" y="228448"/>
                </a:cubicBezTo>
                <a:cubicBezTo>
                  <a:pt x="54133" y="233210"/>
                  <a:pt x="180074" y="232417"/>
                  <a:pt x="182191" y="220511"/>
                </a:cubicBezTo>
                <a:cubicBezTo>
                  <a:pt x="184308" y="208605"/>
                  <a:pt x="113929" y="169182"/>
                  <a:pt x="86941" y="157011"/>
                </a:cubicBezTo>
                <a:cubicBezTo>
                  <a:pt x="59954" y="144840"/>
                  <a:pt x="-33179" y="130552"/>
                  <a:pt x="12329" y="11097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E01CFE60-7E86-4519-8566-58167E3FD1E2}"/>
              </a:ext>
            </a:extLst>
          </p:cNvPr>
          <p:cNvSpPr/>
          <p:nvPr/>
        </p:nvSpPr>
        <p:spPr>
          <a:xfrm>
            <a:off x="5340059" y="5825946"/>
            <a:ext cx="482553" cy="211727"/>
          </a:xfrm>
          <a:custGeom>
            <a:avLst/>
            <a:gdLst>
              <a:gd name="connsiteX0" fmla="*/ 8229 w 482553"/>
              <a:gd name="connsiteY0" fmla="*/ 157342 h 211727"/>
              <a:gd name="connsiteX1" fmla="*/ 301916 w 482553"/>
              <a:gd name="connsiteY1" fmla="*/ 127179 h 211727"/>
              <a:gd name="connsiteX2" fmla="*/ 225716 w 482553"/>
              <a:gd name="connsiteY2" fmla="*/ 125592 h 211727"/>
              <a:gd name="connsiteX3" fmla="*/ 259054 w 482553"/>
              <a:gd name="connsiteY3" fmla="*/ 108129 h 211727"/>
              <a:gd name="connsiteX4" fmla="*/ 332079 w 482553"/>
              <a:gd name="connsiteY4" fmla="*/ 77967 h 211727"/>
              <a:gd name="connsiteX5" fmla="*/ 263816 w 482553"/>
              <a:gd name="connsiteY5" fmla="*/ 179 h 211727"/>
              <a:gd name="connsiteX6" fmla="*/ 354304 w 482553"/>
              <a:gd name="connsiteY6" fmla="*/ 57329 h 211727"/>
              <a:gd name="connsiteX7" fmla="*/ 411454 w 482553"/>
              <a:gd name="connsiteY7" fmla="*/ 81142 h 211727"/>
              <a:gd name="connsiteX8" fmla="*/ 416216 w 482553"/>
              <a:gd name="connsiteY8" fmla="*/ 81142 h 211727"/>
              <a:gd name="connsiteX9" fmla="*/ 438441 w 482553"/>
              <a:gd name="connsiteY9" fmla="*/ 63679 h 211727"/>
              <a:gd name="connsiteX10" fmla="*/ 446379 w 482553"/>
              <a:gd name="connsiteY10" fmla="*/ 111304 h 211727"/>
              <a:gd name="connsiteX11" fmla="*/ 473366 w 482553"/>
              <a:gd name="connsiteY11" fmla="*/ 141467 h 211727"/>
              <a:gd name="connsiteX12" fmla="*/ 479716 w 482553"/>
              <a:gd name="connsiteY12" fmla="*/ 209729 h 211727"/>
              <a:gd name="connsiteX13" fmla="*/ 430504 w 482553"/>
              <a:gd name="connsiteY13" fmla="*/ 144642 h 211727"/>
              <a:gd name="connsiteX14" fmla="*/ 151104 w 482553"/>
              <a:gd name="connsiteY14" fmla="*/ 211317 h 211727"/>
              <a:gd name="connsiteX15" fmla="*/ 387641 w 482553"/>
              <a:gd name="connsiteY15" fmla="*/ 173217 h 211727"/>
              <a:gd name="connsiteX16" fmla="*/ 192379 w 482553"/>
              <a:gd name="connsiteY16" fmla="*/ 182742 h 211727"/>
              <a:gd name="connsiteX17" fmla="*/ 89191 w 482553"/>
              <a:gd name="connsiteY17" fmla="*/ 189092 h 211727"/>
              <a:gd name="connsiteX18" fmla="*/ 8229 w 482553"/>
              <a:gd name="connsiteY18" fmla="*/ 157342 h 21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2553" h="211727">
                <a:moveTo>
                  <a:pt x="8229" y="157342"/>
                </a:moveTo>
                <a:cubicBezTo>
                  <a:pt x="43683" y="147023"/>
                  <a:pt x="265668" y="132471"/>
                  <a:pt x="301916" y="127179"/>
                </a:cubicBezTo>
                <a:cubicBezTo>
                  <a:pt x="338164" y="121887"/>
                  <a:pt x="232860" y="128767"/>
                  <a:pt x="225716" y="125592"/>
                </a:cubicBezTo>
                <a:cubicBezTo>
                  <a:pt x="218572" y="122417"/>
                  <a:pt x="241327" y="116066"/>
                  <a:pt x="259054" y="108129"/>
                </a:cubicBezTo>
                <a:cubicBezTo>
                  <a:pt x="276781" y="100191"/>
                  <a:pt x="331285" y="95959"/>
                  <a:pt x="332079" y="77967"/>
                </a:cubicBezTo>
                <a:cubicBezTo>
                  <a:pt x="332873" y="59975"/>
                  <a:pt x="260112" y="3619"/>
                  <a:pt x="263816" y="179"/>
                </a:cubicBezTo>
                <a:cubicBezTo>
                  <a:pt x="267520" y="-3261"/>
                  <a:pt x="329698" y="43835"/>
                  <a:pt x="354304" y="57329"/>
                </a:cubicBezTo>
                <a:cubicBezTo>
                  <a:pt x="378910" y="70823"/>
                  <a:pt x="401135" y="77173"/>
                  <a:pt x="411454" y="81142"/>
                </a:cubicBezTo>
                <a:cubicBezTo>
                  <a:pt x="421773" y="85111"/>
                  <a:pt x="411718" y="84052"/>
                  <a:pt x="416216" y="81142"/>
                </a:cubicBezTo>
                <a:cubicBezTo>
                  <a:pt x="420714" y="78231"/>
                  <a:pt x="433414" y="58652"/>
                  <a:pt x="438441" y="63679"/>
                </a:cubicBezTo>
                <a:cubicBezTo>
                  <a:pt x="443468" y="68706"/>
                  <a:pt x="440558" y="98339"/>
                  <a:pt x="446379" y="111304"/>
                </a:cubicBezTo>
                <a:cubicBezTo>
                  <a:pt x="452200" y="124269"/>
                  <a:pt x="467810" y="125063"/>
                  <a:pt x="473366" y="141467"/>
                </a:cubicBezTo>
                <a:cubicBezTo>
                  <a:pt x="478922" y="157871"/>
                  <a:pt x="486860" y="209200"/>
                  <a:pt x="479716" y="209729"/>
                </a:cubicBezTo>
                <a:cubicBezTo>
                  <a:pt x="472572" y="210258"/>
                  <a:pt x="485273" y="144377"/>
                  <a:pt x="430504" y="144642"/>
                </a:cubicBezTo>
                <a:cubicBezTo>
                  <a:pt x="375735" y="144907"/>
                  <a:pt x="158248" y="206555"/>
                  <a:pt x="151104" y="211317"/>
                </a:cubicBezTo>
                <a:cubicBezTo>
                  <a:pt x="143960" y="216079"/>
                  <a:pt x="380762" y="177979"/>
                  <a:pt x="387641" y="173217"/>
                </a:cubicBezTo>
                <a:cubicBezTo>
                  <a:pt x="394520" y="168455"/>
                  <a:pt x="192379" y="182742"/>
                  <a:pt x="192379" y="182742"/>
                </a:cubicBezTo>
                <a:cubicBezTo>
                  <a:pt x="142637" y="185388"/>
                  <a:pt x="116708" y="189886"/>
                  <a:pt x="89191" y="189092"/>
                </a:cubicBezTo>
                <a:cubicBezTo>
                  <a:pt x="61674" y="188298"/>
                  <a:pt x="-27225" y="167661"/>
                  <a:pt x="8229" y="157342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50EC1073-B8E5-4333-9BA6-1D0642FE922B}"/>
              </a:ext>
            </a:extLst>
          </p:cNvPr>
          <p:cNvSpPr/>
          <p:nvPr/>
        </p:nvSpPr>
        <p:spPr>
          <a:xfrm>
            <a:off x="5203303" y="6210963"/>
            <a:ext cx="773675" cy="85063"/>
          </a:xfrm>
          <a:custGeom>
            <a:avLst/>
            <a:gdLst>
              <a:gd name="connsiteX0" fmla="*/ 16397 w 773675"/>
              <a:gd name="connsiteY0" fmla="*/ 81887 h 85063"/>
              <a:gd name="connsiteX1" fmla="*/ 556147 w 773675"/>
              <a:gd name="connsiteY1" fmla="*/ 18387 h 85063"/>
              <a:gd name="connsiteX2" fmla="*/ 495822 w 773675"/>
              <a:gd name="connsiteY2" fmla="*/ 4100 h 85063"/>
              <a:gd name="connsiteX3" fmla="*/ 699022 w 773675"/>
              <a:gd name="connsiteY3" fmla="*/ 7275 h 85063"/>
              <a:gd name="connsiteX4" fmla="*/ 773635 w 773675"/>
              <a:gd name="connsiteY4" fmla="*/ 81887 h 85063"/>
              <a:gd name="connsiteX5" fmla="*/ 710135 w 773675"/>
              <a:gd name="connsiteY5" fmla="*/ 53312 h 85063"/>
              <a:gd name="connsiteX6" fmla="*/ 754585 w 773675"/>
              <a:gd name="connsiteY6" fmla="*/ 85062 h 85063"/>
              <a:gd name="connsiteX7" fmla="*/ 503760 w 773675"/>
              <a:gd name="connsiteY7" fmla="*/ 54900 h 85063"/>
              <a:gd name="connsiteX8" fmla="*/ 632347 w 773675"/>
              <a:gd name="connsiteY8" fmla="*/ 77125 h 85063"/>
              <a:gd name="connsiteX9" fmla="*/ 325960 w 773675"/>
              <a:gd name="connsiteY9" fmla="*/ 21562 h 85063"/>
              <a:gd name="connsiteX10" fmla="*/ 157685 w 773675"/>
              <a:gd name="connsiteY10" fmla="*/ 45375 h 85063"/>
              <a:gd name="connsiteX11" fmla="*/ 16397 w 773675"/>
              <a:gd name="connsiteY11" fmla="*/ 81887 h 8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3675" h="85063">
                <a:moveTo>
                  <a:pt x="16397" y="81887"/>
                </a:moveTo>
                <a:cubicBezTo>
                  <a:pt x="82807" y="77389"/>
                  <a:pt x="476243" y="31351"/>
                  <a:pt x="556147" y="18387"/>
                </a:cubicBezTo>
                <a:cubicBezTo>
                  <a:pt x="636051" y="5422"/>
                  <a:pt x="472010" y="5952"/>
                  <a:pt x="495822" y="4100"/>
                </a:cubicBezTo>
                <a:cubicBezTo>
                  <a:pt x="519635" y="2248"/>
                  <a:pt x="652720" y="-5689"/>
                  <a:pt x="699022" y="7275"/>
                </a:cubicBezTo>
                <a:cubicBezTo>
                  <a:pt x="745324" y="20239"/>
                  <a:pt x="771783" y="74214"/>
                  <a:pt x="773635" y="81887"/>
                </a:cubicBezTo>
                <a:cubicBezTo>
                  <a:pt x="775487" y="89560"/>
                  <a:pt x="713310" y="52783"/>
                  <a:pt x="710135" y="53312"/>
                </a:cubicBezTo>
                <a:cubicBezTo>
                  <a:pt x="706960" y="53841"/>
                  <a:pt x="788981" y="84797"/>
                  <a:pt x="754585" y="85062"/>
                </a:cubicBezTo>
                <a:cubicBezTo>
                  <a:pt x="720189" y="85327"/>
                  <a:pt x="524133" y="56223"/>
                  <a:pt x="503760" y="54900"/>
                </a:cubicBezTo>
                <a:cubicBezTo>
                  <a:pt x="483387" y="53577"/>
                  <a:pt x="632347" y="77125"/>
                  <a:pt x="632347" y="77125"/>
                </a:cubicBezTo>
                <a:cubicBezTo>
                  <a:pt x="602714" y="71569"/>
                  <a:pt x="405070" y="26854"/>
                  <a:pt x="325960" y="21562"/>
                </a:cubicBezTo>
                <a:cubicBezTo>
                  <a:pt x="246850" y="16270"/>
                  <a:pt x="212189" y="33204"/>
                  <a:pt x="157685" y="45375"/>
                </a:cubicBezTo>
                <a:cubicBezTo>
                  <a:pt x="103181" y="57546"/>
                  <a:pt x="-50013" y="86385"/>
                  <a:pt x="16397" y="8188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F5ABD26C-3B22-4C27-A7B0-6ECC8671A9BA}"/>
              </a:ext>
            </a:extLst>
          </p:cNvPr>
          <p:cNvSpPr/>
          <p:nvPr/>
        </p:nvSpPr>
        <p:spPr>
          <a:xfrm>
            <a:off x="3600120" y="4736106"/>
            <a:ext cx="272085" cy="789220"/>
          </a:xfrm>
          <a:custGeom>
            <a:avLst/>
            <a:gdLst>
              <a:gd name="connsiteX0" fmla="*/ 97697 w 272085"/>
              <a:gd name="connsiteY0" fmla="*/ 83544 h 789220"/>
              <a:gd name="connsiteX1" fmla="*/ 235280 w 272085"/>
              <a:gd name="connsiteY1" fmla="*/ 248644 h 789220"/>
              <a:gd name="connsiteX2" fmla="*/ 226813 w 272085"/>
              <a:gd name="connsiteY2" fmla="*/ 214777 h 789220"/>
              <a:gd name="connsiteX3" fmla="*/ 252213 w 272085"/>
              <a:gd name="connsiteY3" fmla="*/ 303677 h 789220"/>
              <a:gd name="connsiteX4" fmla="*/ 226813 w 272085"/>
              <a:gd name="connsiteY4" fmla="*/ 343894 h 789220"/>
              <a:gd name="connsiteX5" fmla="*/ 260680 w 272085"/>
              <a:gd name="connsiteY5" fmla="*/ 386227 h 789220"/>
              <a:gd name="connsiteX6" fmla="*/ 220463 w 272085"/>
              <a:gd name="connsiteY6" fmla="*/ 441261 h 789220"/>
              <a:gd name="connsiteX7" fmla="*/ 271263 w 272085"/>
              <a:gd name="connsiteY7" fmla="*/ 485711 h 789220"/>
              <a:gd name="connsiteX8" fmla="*/ 252213 w 272085"/>
              <a:gd name="connsiteY8" fmla="*/ 521694 h 789220"/>
              <a:gd name="connsiteX9" fmla="*/ 256447 w 272085"/>
              <a:gd name="connsiteY9" fmla="*/ 587311 h 789220"/>
              <a:gd name="connsiteX10" fmla="*/ 258563 w 272085"/>
              <a:gd name="connsiteY10" fmla="*/ 779927 h 789220"/>
              <a:gd name="connsiteX11" fmla="*/ 252213 w 272085"/>
              <a:gd name="connsiteY11" fmla="*/ 710077 h 789220"/>
              <a:gd name="connsiteX12" fmla="*/ 173897 w 272085"/>
              <a:gd name="connsiteY12" fmla="*/ 293094 h 789220"/>
              <a:gd name="connsiteX13" fmla="*/ 188713 w 272085"/>
              <a:gd name="connsiteY13" fmla="*/ 352361 h 789220"/>
              <a:gd name="connsiteX14" fmla="*/ 330 w 272085"/>
              <a:gd name="connsiteY14" fmla="*/ 3111 h 789220"/>
              <a:gd name="connsiteX15" fmla="*/ 142147 w 272085"/>
              <a:gd name="connsiteY15" fmla="*/ 176677 h 789220"/>
              <a:gd name="connsiteX16" fmla="*/ 97697 w 272085"/>
              <a:gd name="connsiteY16" fmla="*/ 83544 h 78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2085" h="789220">
                <a:moveTo>
                  <a:pt x="97697" y="83544"/>
                </a:moveTo>
                <a:cubicBezTo>
                  <a:pt x="113219" y="95538"/>
                  <a:pt x="213761" y="226772"/>
                  <a:pt x="235280" y="248644"/>
                </a:cubicBezTo>
                <a:cubicBezTo>
                  <a:pt x="256799" y="270516"/>
                  <a:pt x="226813" y="214777"/>
                  <a:pt x="226813" y="214777"/>
                </a:cubicBezTo>
                <a:cubicBezTo>
                  <a:pt x="229635" y="223949"/>
                  <a:pt x="252213" y="282158"/>
                  <a:pt x="252213" y="303677"/>
                </a:cubicBezTo>
                <a:cubicBezTo>
                  <a:pt x="252213" y="325196"/>
                  <a:pt x="225402" y="330136"/>
                  <a:pt x="226813" y="343894"/>
                </a:cubicBezTo>
                <a:cubicBezTo>
                  <a:pt x="228224" y="357652"/>
                  <a:pt x="261738" y="369999"/>
                  <a:pt x="260680" y="386227"/>
                </a:cubicBezTo>
                <a:cubicBezTo>
                  <a:pt x="259622" y="402455"/>
                  <a:pt x="218699" y="424680"/>
                  <a:pt x="220463" y="441261"/>
                </a:cubicBezTo>
                <a:cubicBezTo>
                  <a:pt x="222227" y="457842"/>
                  <a:pt x="265971" y="472306"/>
                  <a:pt x="271263" y="485711"/>
                </a:cubicBezTo>
                <a:cubicBezTo>
                  <a:pt x="276555" y="499116"/>
                  <a:pt x="254682" y="504761"/>
                  <a:pt x="252213" y="521694"/>
                </a:cubicBezTo>
                <a:cubicBezTo>
                  <a:pt x="249744" y="538627"/>
                  <a:pt x="255389" y="544272"/>
                  <a:pt x="256447" y="587311"/>
                </a:cubicBezTo>
                <a:cubicBezTo>
                  <a:pt x="257505" y="630350"/>
                  <a:pt x="259269" y="759466"/>
                  <a:pt x="258563" y="779927"/>
                </a:cubicBezTo>
                <a:cubicBezTo>
                  <a:pt x="257857" y="800388"/>
                  <a:pt x="266324" y="791216"/>
                  <a:pt x="252213" y="710077"/>
                </a:cubicBezTo>
                <a:cubicBezTo>
                  <a:pt x="238102" y="628938"/>
                  <a:pt x="184480" y="352713"/>
                  <a:pt x="173897" y="293094"/>
                </a:cubicBezTo>
                <a:cubicBezTo>
                  <a:pt x="163314" y="233475"/>
                  <a:pt x="217641" y="400692"/>
                  <a:pt x="188713" y="352361"/>
                </a:cubicBezTo>
                <a:cubicBezTo>
                  <a:pt x="159785" y="304030"/>
                  <a:pt x="8091" y="32392"/>
                  <a:pt x="330" y="3111"/>
                </a:cubicBezTo>
                <a:cubicBezTo>
                  <a:pt x="-7431" y="-26170"/>
                  <a:pt x="123803" y="160449"/>
                  <a:pt x="142147" y="176677"/>
                </a:cubicBezTo>
                <a:cubicBezTo>
                  <a:pt x="160491" y="192905"/>
                  <a:pt x="82175" y="71550"/>
                  <a:pt x="97697" y="8354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EA083525-8347-42C9-8F16-9BFEDAA99F57}"/>
              </a:ext>
            </a:extLst>
          </p:cNvPr>
          <p:cNvSpPr/>
          <p:nvPr/>
        </p:nvSpPr>
        <p:spPr>
          <a:xfrm>
            <a:off x="3154680" y="2011582"/>
            <a:ext cx="295229" cy="1007520"/>
          </a:xfrm>
          <a:custGeom>
            <a:avLst/>
            <a:gdLst>
              <a:gd name="connsiteX0" fmla="*/ 294640 w 295229"/>
              <a:gd name="connsiteY0" fmla="*/ 98 h 1007520"/>
              <a:gd name="connsiteX1" fmla="*/ 142240 w 295229"/>
              <a:gd name="connsiteY1" fmla="*/ 208378 h 1007520"/>
              <a:gd name="connsiteX2" fmla="*/ 193040 w 295229"/>
              <a:gd name="connsiteY2" fmla="*/ 325218 h 1007520"/>
              <a:gd name="connsiteX3" fmla="*/ 284480 w 295229"/>
              <a:gd name="connsiteY3" fmla="*/ 553818 h 1007520"/>
              <a:gd name="connsiteX4" fmla="*/ 213360 w 295229"/>
              <a:gd name="connsiteY4" fmla="*/ 452218 h 1007520"/>
              <a:gd name="connsiteX5" fmla="*/ 111760 w 295229"/>
              <a:gd name="connsiteY5" fmla="*/ 523338 h 1007520"/>
              <a:gd name="connsiteX6" fmla="*/ 106680 w 295229"/>
              <a:gd name="connsiteY6" fmla="*/ 670658 h 1007520"/>
              <a:gd name="connsiteX7" fmla="*/ 81280 w 295229"/>
              <a:gd name="connsiteY7" fmla="*/ 614778 h 1007520"/>
              <a:gd name="connsiteX8" fmla="*/ 50800 w 295229"/>
              <a:gd name="connsiteY8" fmla="*/ 914498 h 1007520"/>
              <a:gd name="connsiteX9" fmla="*/ 50800 w 295229"/>
              <a:gd name="connsiteY9" fmla="*/ 1000858 h 1007520"/>
              <a:gd name="connsiteX10" fmla="*/ 0 w 295229"/>
              <a:gd name="connsiteY10" fmla="*/ 767178 h 1007520"/>
              <a:gd name="connsiteX11" fmla="*/ 50800 w 295229"/>
              <a:gd name="connsiteY11" fmla="*/ 294738 h 1007520"/>
              <a:gd name="connsiteX12" fmla="*/ 66040 w 295229"/>
              <a:gd name="connsiteY12" fmla="*/ 365858 h 1007520"/>
              <a:gd name="connsiteX13" fmla="*/ 76200 w 295229"/>
              <a:gd name="connsiteY13" fmla="*/ 182978 h 1007520"/>
              <a:gd name="connsiteX14" fmla="*/ 294640 w 295229"/>
              <a:gd name="connsiteY14" fmla="*/ 98 h 100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5229" h="1007520">
                <a:moveTo>
                  <a:pt x="294640" y="98"/>
                </a:moveTo>
                <a:cubicBezTo>
                  <a:pt x="305647" y="4331"/>
                  <a:pt x="159173" y="154191"/>
                  <a:pt x="142240" y="208378"/>
                </a:cubicBezTo>
                <a:cubicBezTo>
                  <a:pt x="125307" y="262565"/>
                  <a:pt x="169333" y="267645"/>
                  <a:pt x="193040" y="325218"/>
                </a:cubicBezTo>
                <a:cubicBezTo>
                  <a:pt x="216747" y="382791"/>
                  <a:pt x="281093" y="532651"/>
                  <a:pt x="284480" y="553818"/>
                </a:cubicBezTo>
                <a:cubicBezTo>
                  <a:pt x="287867" y="574985"/>
                  <a:pt x="242147" y="457298"/>
                  <a:pt x="213360" y="452218"/>
                </a:cubicBezTo>
                <a:cubicBezTo>
                  <a:pt x="184573" y="447138"/>
                  <a:pt x="129540" y="486931"/>
                  <a:pt x="111760" y="523338"/>
                </a:cubicBezTo>
                <a:cubicBezTo>
                  <a:pt x="93980" y="559745"/>
                  <a:pt x="111760" y="655418"/>
                  <a:pt x="106680" y="670658"/>
                </a:cubicBezTo>
                <a:cubicBezTo>
                  <a:pt x="101600" y="685898"/>
                  <a:pt x="90593" y="574138"/>
                  <a:pt x="81280" y="614778"/>
                </a:cubicBezTo>
                <a:cubicBezTo>
                  <a:pt x="71967" y="655418"/>
                  <a:pt x="55880" y="850151"/>
                  <a:pt x="50800" y="914498"/>
                </a:cubicBezTo>
                <a:cubicBezTo>
                  <a:pt x="45720" y="978845"/>
                  <a:pt x="59267" y="1025411"/>
                  <a:pt x="50800" y="1000858"/>
                </a:cubicBezTo>
                <a:cubicBezTo>
                  <a:pt x="42333" y="976305"/>
                  <a:pt x="0" y="884865"/>
                  <a:pt x="0" y="767178"/>
                </a:cubicBezTo>
                <a:cubicBezTo>
                  <a:pt x="0" y="649491"/>
                  <a:pt x="39793" y="361625"/>
                  <a:pt x="50800" y="294738"/>
                </a:cubicBezTo>
                <a:cubicBezTo>
                  <a:pt x="61807" y="227851"/>
                  <a:pt x="61807" y="384485"/>
                  <a:pt x="66040" y="365858"/>
                </a:cubicBezTo>
                <a:cubicBezTo>
                  <a:pt x="70273" y="347231"/>
                  <a:pt x="38947" y="237165"/>
                  <a:pt x="76200" y="182978"/>
                </a:cubicBezTo>
                <a:cubicBezTo>
                  <a:pt x="113453" y="128791"/>
                  <a:pt x="283633" y="-4135"/>
                  <a:pt x="294640" y="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D3210B0F-CA31-4726-848D-2CA95BCF3B78}"/>
              </a:ext>
            </a:extLst>
          </p:cNvPr>
          <p:cNvSpPr/>
          <p:nvPr/>
        </p:nvSpPr>
        <p:spPr>
          <a:xfrm>
            <a:off x="3486698" y="1194613"/>
            <a:ext cx="1502396" cy="666778"/>
          </a:xfrm>
          <a:custGeom>
            <a:avLst/>
            <a:gdLst>
              <a:gd name="connsiteX0" fmla="*/ 1501862 w 1502396"/>
              <a:gd name="connsiteY0" fmla="*/ 95707 h 666778"/>
              <a:gd name="connsiteX1" fmla="*/ 943062 w 1502396"/>
              <a:gd name="connsiteY1" fmla="*/ 171907 h 666778"/>
              <a:gd name="connsiteX2" fmla="*/ 1212302 w 1502396"/>
              <a:gd name="connsiteY2" fmla="*/ 161747 h 666778"/>
              <a:gd name="connsiteX3" fmla="*/ 765262 w 1502396"/>
              <a:gd name="connsiteY3" fmla="*/ 161747 h 666778"/>
              <a:gd name="connsiteX4" fmla="*/ 846542 w 1502396"/>
              <a:gd name="connsiteY4" fmla="*/ 146507 h 666778"/>
              <a:gd name="connsiteX5" fmla="*/ 242022 w 1502396"/>
              <a:gd name="connsiteY5" fmla="*/ 314147 h 666778"/>
              <a:gd name="connsiteX6" fmla="*/ 384262 w 1502396"/>
              <a:gd name="connsiteY6" fmla="*/ 324307 h 666778"/>
              <a:gd name="connsiteX7" fmla="*/ 59142 w 1502396"/>
              <a:gd name="connsiteY7" fmla="*/ 517347 h 666778"/>
              <a:gd name="connsiteX8" fmla="*/ 8342 w 1502396"/>
              <a:gd name="connsiteY8" fmla="*/ 664667 h 666778"/>
              <a:gd name="connsiteX9" fmla="*/ 160742 w 1502396"/>
              <a:gd name="connsiteY9" fmla="*/ 405587 h 666778"/>
              <a:gd name="connsiteX10" fmla="*/ 297902 w 1502396"/>
              <a:gd name="connsiteY10" fmla="*/ 207467 h 666778"/>
              <a:gd name="connsiteX11" fmla="*/ 292822 w 1502396"/>
              <a:gd name="connsiteY11" fmla="*/ 227787 h 666778"/>
              <a:gd name="connsiteX12" fmla="*/ 714462 w 1502396"/>
              <a:gd name="connsiteY12" fmla="*/ 4267 h 666778"/>
              <a:gd name="connsiteX13" fmla="*/ 744942 w 1502396"/>
              <a:gd name="connsiteY13" fmla="*/ 80467 h 666778"/>
              <a:gd name="connsiteX14" fmla="*/ 1039582 w 1502396"/>
              <a:gd name="connsiteY14" fmla="*/ 75387 h 666778"/>
              <a:gd name="connsiteX15" fmla="*/ 1501862 w 1502396"/>
              <a:gd name="connsiteY15" fmla="*/ 95707 h 66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2396" h="666778">
                <a:moveTo>
                  <a:pt x="1501862" y="95707"/>
                </a:moveTo>
                <a:cubicBezTo>
                  <a:pt x="1485775" y="111794"/>
                  <a:pt x="991322" y="160900"/>
                  <a:pt x="943062" y="171907"/>
                </a:cubicBezTo>
                <a:cubicBezTo>
                  <a:pt x="894802" y="182914"/>
                  <a:pt x="1241935" y="163440"/>
                  <a:pt x="1212302" y="161747"/>
                </a:cubicBezTo>
                <a:cubicBezTo>
                  <a:pt x="1182669" y="160054"/>
                  <a:pt x="826222" y="164287"/>
                  <a:pt x="765262" y="161747"/>
                </a:cubicBezTo>
                <a:cubicBezTo>
                  <a:pt x="704302" y="159207"/>
                  <a:pt x="933749" y="121107"/>
                  <a:pt x="846542" y="146507"/>
                </a:cubicBezTo>
                <a:cubicBezTo>
                  <a:pt x="759335" y="171907"/>
                  <a:pt x="319069" y="284514"/>
                  <a:pt x="242022" y="314147"/>
                </a:cubicBezTo>
                <a:cubicBezTo>
                  <a:pt x="164975" y="343780"/>
                  <a:pt x="414742" y="290440"/>
                  <a:pt x="384262" y="324307"/>
                </a:cubicBezTo>
                <a:cubicBezTo>
                  <a:pt x="353782" y="358174"/>
                  <a:pt x="121795" y="460620"/>
                  <a:pt x="59142" y="517347"/>
                </a:cubicBezTo>
                <a:cubicBezTo>
                  <a:pt x="-3511" y="574074"/>
                  <a:pt x="-8591" y="683294"/>
                  <a:pt x="8342" y="664667"/>
                </a:cubicBezTo>
                <a:cubicBezTo>
                  <a:pt x="25275" y="646040"/>
                  <a:pt x="112482" y="481787"/>
                  <a:pt x="160742" y="405587"/>
                </a:cubicBezTo>
                <a:cubicBezTo>
                  <a:pt x="209002" y="329387"/>
                  <a:pt x="297902" y="207467"/>
                  <a:pt x="297902" y="207467"/>
                </a:cubicBezTo>
                <a:cubicBezTo>
                  <a:pt x="319915" y="177834"/>
                  <a:pt x="223395" y="261654"/>
                  <a:pt x="292822" y="227787"/>
                </a:cubicBezTo>
                <a:cubicBezTo>
                  <a:pt x="362249" y="193920"/>
                  <a:pt x="639109" y="28820"/>
                  <a:pt x="714462" y="4267"/>
                </a:cubicBezTo>
                <a:cubicBezTo>
                  <a:pt x="789815" y="-20286"/>
                  <a:pt x="690755" y="68614"/>
                  <a:pt x="744942" y="80467"/>
                </a:cubicBezTo>
                <a:cubicBezTo>
                  <a:pt x="799129" y="92320"/>
                  <a:pt x="912582" y="72847"/>
                  <a:pt x="1039582" y="75387"/>
                </a:cubicBezTo>
                <a:cubicBezTo>
                  <a:pt x="1166582" y="77927"/>
                  <a:pt x="1517949" y="79620"/>
                  <a:pt x="1501862" y="957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5E1A24CA-7C91-4169-876F-5F4EA84FFC7B}"/>
              </a:ext>
            </a:extLst>
          </p:cNvPr>
          <p:cNvSpPr/>
          <p:nvPr/>
        </p:nvSpPr>
        <p:spPr>
          <a:xfrm>
            <a:off x="4515899" y="1197322"/>
            <a:ext cx="1546007" cy="1419690"/>
          </a:xfrm>
          <a:custGeom>
            <a:avLst/>
            <a:gdLst>
              <a:gd name="connsiteX0" fmla="*/ 320261 w 1546007"/>
              <a:gd name="connsiteY0" fmla="*/ 143798 h 1419690"/>
              <a:gd name="connsiteX1" fmla="*/ 863821 w 1546007"/>
              <a:gd name="connsiteY1" fmla="*/ 159038 h 1419690"/>
              <a:gd name="connsiteX2" fmla="*/ 442181 w 1546007"/>
              <a:gd name="connsiteY2" fmla="*/ 245398 h 1419690"/>
              <a:gd name="connsiteX3" fmla="*/ 929861 w 1546007"/>
              <a:gd name="connsiteY3" fmla="*/ 260638 h 1419690"/>
              <a:gd name="connsiteX4" fmla="*/ 1158461 w 1546007"/>
              <a:gd name="connsiteY4" fmla="*/ 326678 h 1419690"/>
              <a:gd name="connsiteX5" fmla="*/ 1148301 w 1546007"/>
              <a:gd name="connsiteY5" fmla="*/ 443518 h 1419690"/>
              <a:gd name="connsiteX6" fmla="*/ 1204181 w 1546007"/>
              <a:gd name="connsiteY6" fmla="*/ 590838 h 1419690"/>
              <a:gd name="connsiteX7" fmla="*/ 1183861 w 1546007"/>
              <a:gd name="connsiteY7" fmla="*/ 611158 h 1419690"/>
              <a:gd name="connsiteX8" fmla="*/ 1341341 w 1546007"/>
              <a:gd name="connsiteY8" fmla="*/ 865158 h 1419690"/>
              <a:gd name="connsiteX9" fmla="*/ 1310861 w 1546007"/>
              <a:gd name="connsiteY9" fmla="*/ 819438 h 1419690"/>
              <a:gd name="connsiteX10" fmla="*/ 1488661 w 1546007"/>
              <a:gd name="connsiteY10" fmla="*/ 1114078 h 1419690"/>
              <a:gd name="connsiteX11" fmla="*/ 1432781 w 1546007"/>
              <a:gd name="connsiteY11" fmla="*/ 1129318 h 1419690"/>
              <a:gd name="connsiteX12" fmla="*/ 1539461 w 1546007"/>
              <a:gd name="connsiteY12" fmla="*/ 1307118 h 1419690"/>
              <a:gd name="connsiteX13" fmla="*/ 1534381 w 1546007"/>
              <a:gd name="connsiteY13" fmla="*/ 1418878 h 1419690"/>
              <a:gd name="connsiteX14" fmla="*/ 1534381 w 1546007"/>
              <a:gd name="connsiteY14" fmla="*/ 1251238 h 1419690"/>
              <a:gd name="connsiteX15" fmla="*/ 1503901 w 1546007"/>
              <a:gd name="connsiteY15" fmla="*/ 834678 h 1419690"/>
              <a:gd name="connsiteX16" fmla="*/ 1473421 w 1546007"/>
              <a:gd name="connsiteY16" fmla="*/ 890558 h 1419690"/>
              <a:gd name="connsiteX17" fmla="*/ 1087341 w 1546007"/>
              <a:gd name="connsiteY17" fmla="*/ 169198 h 1419690"/>
              <a:gd name="connsiteX18" fmla="*/ 858741 w 1546007"/>
              <a:gd name="connsiteY18" fmla="*/ 164118 h 1419690"/>
              <a:gd name="connsiteX19" fmla="*/ 221 w 1546007"/>
              <a:gd name="connsiteY19" fmla="*/ 67598 h 1419690"/>
              <a:gd name="connsiteX20" fmla="*/ 945101 w 1546007"/>
              <a:gd name="connsiteY20" fmla="*/ 1558 h 1419690"/>
              <a:gd name="connsiteX21" fmla="*/ 320261 w 1546007"/>
              <a:gd name="connsiteY21" fmla="*/ 143798 h 141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546007" h="1419690">
                <a:moveTo>
                  <a:pt x="320261" y="143798"/>
                </a:moveTo>
                <a:cubicBezTo>
                  <a:pt x="306714" y="170045"/>
                  <a:pt x="843501" y="142105"/>
                  <a:pt x="863821" y="159038"/>
                </a:cubicBezTo>
                <a:cubicBezTo>
                  <a:pt x="884141" y="175971"/>
                  <a:pt x="431174" y="228465"/>
                  <a:pt x="442181" y="245398"/>
                </a:cubicBezTo>
                <a:cubicBezTo>
                  <a:pt x="453188" y="262331"/>
                  <a:pt x="810481" y="247091"/>
                  <a:pt x="929861" y="260638"/>
                </a:cubicBezTo>
                <a:cubicBezTo>
                  <a:pt x="1049241" y="274185"/>
                  <a:pt x="1122054" y="296198"/>
                  <a:pt x="1158461" y="326678"/>
                </a:cubicBezTo>
                <a:cubicBezTo>
                  <a:pt x="1194868" y="357158"/>
                  <a:pt x="1140681" y="399491"/>
                  <a:pt x="1148301" y="443518"/>
                </a:cubicBezTo>
                <a:cubicBezTo>
                  <a:pt x="1155921" y="487545"/>
                  <a:pt x="1204181" y="590838"/>
                  <a:pt x="1204181" y="590838"/>
                </a:cubicBezTo>
                <a:cubicBezTo>
                  <a:pt x="1210108" y="618778"/>
                  <a:pt x="1161001" y="565438"/>
                  <a:pt x="1183861" y="611158"/>
                </a:cubicBezTo>
                <a:cubicBezTo>
                  <a:pt x="1206721" y="656878"/>
                  <a:pt x="1320174" y="830445"/>
                  <a:pt x="1341341" y="865158"/>
                </a:cubicBezTo>
                <a:cubicBezTo>
                  <a:pt x="1362508" y="899871"/>
                  <a:pt x="1286308" y="777951"/>
                  <a:pt x="1310861" y="819438"/>
                </a:cubicBezTo>
                <a:cubicBezTo>
                  <a:pt x="1335414" y="860925"/>
                  <a:pt x="1468341" y="1062431"/>
                  <a:pt x="1488661" y="1114078"/>
                </a:cubicBezTo>
                <a:cubicBezTo>
                  <a:pt x="1508981" y="1165725"/>
                  <a:pt x="1424314" y="1097145"/>
                  <a:pt x="1432781" y="1129318"/>
                </a:cubicBezTo>
                <a:cubicBezTo>
                  <a:pt x="1441248" y="1161491"/>
                  <a:pt x="1522528" y="1258858"/>
                  <a:pt x="1539461" y="1307118"/>
                </a:cubicBezTo>
                <a:cubicBezTo>
                  <a:pt x="1556394" y="1355378"/>
                  <a:pt x="1535228" y="1428191"/>
                  <a:pt x="1534381" y="1418878"/>
                </a:cubicBezTo>
                <a:cubicBezTo>
                  <a:pt x="1533534" y="1409565"/>
                  <a:pt x="1539461" y="1348605"/>
                  <a:pt x="1534381" y="1251238"/>
                </a:cubicBezTo>
                <a:cubicBezTo>
                  <a:pt x="1529301" y="1153871"/>
                  <a:pt x="1514061" y="894791"/>
                  <a:pt x="1503901" y="834678"/>
                </a:cubicBezTo>
                <a:cubicBezTo>
                  <a:pt x="1493741" y="774565"/>
                  <a:pt x="1542848" y="1001471"/>
                  <a:pt x="1473421" y="890558"/>
                </a:cubicBezTo>
                <a:cubicBezTo>
                  <a:pt x="1403994" y="779645"/>
                  <a:pt x="1189788" y="290271"/>
                  <a:pt x="1087341" y="169198"/>
                </a:cubicBezTo>
                <a:cubicBezTo>
                  <a:pt x="984894" y="48125"/>
                  <a:pt x="1039928" y="181051"/>
                  <a:pt x="858741" y="164118"/>
                </a:cubicBezTo>
                <a:cubicBezTo>
                  <a:pt x="677554" y="147185"/>
                  <a:pt x="-14172" y="94691"/>
                  <a:pt x="221" y="67598"/>
                </a:cubicBezTo>
                <a:cubicBezTo>
                  <a:pt x="14614" y="40505"/>
                  <a:pt x="890068" y="-9449"/>
                  <a:pt x="945101" y="1558"/>
                </a:cubicBezTo>
                <a:cubicBezTo>
                  <a:pt x="1000134" y="12565"/>
                  <a:pt x="333808" y="117551"/>
                  <a:pt x="320261" y="1437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98" name="Picture 2" descr="UNIQLO / ユニクロ | 株式会社スタジオグラム">
            <a:extLst>
              <a:ext uri="{FF2B5EF4-FFF2-40B4-BE49-F238E27FC236}">
                <a16:creationId xmlns:a16="http://schemas.microsoft.com/office/drawing/2014/main" id="{452F1B09-F0DF-44B7-9772-1531DE3BA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7335838"/>
            <a:ext cx="1358900" cy="136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55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肉声公開！ 「ZARA帝国」に柳井正が挑む｜スペインで「ユニクロ」は生き残れるか？ | クーリエ・ジャポン">
            <a:extLst>
              <a:ext uri="{FF2B5EF4-FFF2-40B4-BE49-F238E27FC236}">
                <a16:creationId xmlns:a16="http://schemas.microsoft.com/office/drawing/2014/main" id="{6B1E0CA0-202C-4133-B39D-FC1D6A3BF3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8" t="6441" r="30556"/>
          <a:stretch/>
        </p:blipFill>
        <p:spPr bwMode="auto">
          <a:xfrm>
            <a:off x="31615" y="307975"/>
            <a:ext cx="9569585" cy="1249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80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19</cp:revision>
  <dcterms:created xsi:type="dcterms:W3CDTF">2022-04-03T01:58:48Z</dcterms:created>
  <dcterms:modified xsi:type="dcterms:W3CDTF">2022-04-09T09:25:47Z</dcterms:modified>
</cp:coreProperties>
</file>